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authors.xml" ContentType="application/vnd.ms-powerpoint.authors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356" r:id="rId2"/>
    <p:sldId id="4736" r:id="rId3"/>
    <p:sldId id="4738" r:id="rId4"/>
    <p:sldId id="4737" r:id="rId5"/>
    <p:sldId id="4745" r:id="rId6"/>
    <p:sldId id="361" r:id="rId7"/>
    <p:sldId id="4763" r:id="rId8"/>
    <p:sldId id="378" r:id="rId9"/>
    <p:sldId id="305" r:id="rId10"/>
    <p:sldId id="307" r:id="rId11"/>
    <p:sldId id="4747" r:id="rId12"/>
    <p:sldId id="309" r:id="rId13"/>
    <p:sldId id="308" r:id="rId14"/>
    <p:sldId id="4734" r:id="rId15"/>
    <p:sldId id="312" r:id="rId16"/>
    <p:sldId id="317" r:id="rId17"/>
    <p:sldId id="311" r:id="rId18"/>
    <p:sldId id="310" r:id="rId19"/>
    <p:sldId id="315" r:id="rId20"/>
    <p:sldId id="316" r:id="rId21"/>
    <p:sldId id="320" r:id="rId22"/>
    <p:sldId id="313" r:id="rId23"/>
    <p:sldId id="318" r:id="rId24"/>
    <p:sldId id="314" r:id="rId25"/>
    <p:sldId id="319" r:id="rId26"/>
    <p:sldId id="350" r:id="rId27"/>
    <p:sldId id="4746" r:id="rId28"/>
    <p:sldId id="321" r:id="rId29"/>
    <p:sldId id="4740" r:id="rId30"/>
    <p:sldId id="4741" r:id="rId31"/>
    <p:sldId id="4742" r:id="rId32"/>
    <p:sldId id="4748" r:id="rId33"/>
    <p:sldId id="4749" r:id="rId34"/>
    <p:sldId id="4750" r:id="rId35"/>
    <p:sldId id="4751" r:id="rId36"/>
    <p:sldId id="4752" r:id="rId37"/>
    <p:sldId id="4753" r:id="rId38"/>
    <p:sldId id="328" r:id="rId39"/>
    <p:sldId id="330" r:id="rId40"/>
    <p:sldId id="331" r:id="rId41"/>
    <p:sldId id="332" r:id="rId42"/>
    <p:sldId id="326" r:id="rId43"/>
    <p:sldId id="333" r:id="rId44"/>
    <p:sldId id="4760" r:id="rId45"/>
    <p:sldId id="368" r:id="rId46"/>
    <p:sldId id="334" r:id="rId47"/>
    <p:sldId id="335" r:id="rId48"/>
    <p:sldId id="349" r:id="rId49"/>
    <p:sldId id="348" r:id="rId50"/>
    <p:sldId id="4754" r:id="rId51"/>
    <p:sldId id="4755" r:id="rId52"/>
    <p:sldId id="4756" r:id="rId53"/>
    <p:sldId id="4757" r:id="rId54"/>
    <p:sldId id="4758" r:id="rId55"/>
    <p:sldId id="4759" r:id="rId56"/>
    <p:sldId id="4761" r:id="rId57"/>
    <p:sldId id="295" r:id="rId58"/>
    <p:sldId id="337" r:id="rId59"/>
    <p:sldId id="4765" r:id="rId60"/>
    <p:sldId id="4764" r:id="rId61"/>
    <p:sldId id="473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4970F-BF1C-91AB-7BBA-255D08C401D8}" name="Alyssa DeStefano" initials="" userId="S::adestefano@hevestudios.com::bcb7009a-88a1-42c3-b58e-d4ec297f4bdb" providerId="AD"/>
  <p188:author id="{F2ADEA5B-C641-B0AA-A5D2-68B01E03BA0D}" name="Southall, Kate" initials="SK" userId="S::kate.southall@shrm.org::c32f6208-8e11-433d-a1b9-90b34d20901c" providerId="AD"/>
  <p188:author id="{94CFB369-E23D-AA6F-5857-E6A1C7155864}" name="Jennifer Gunn" initials="JG" userId="0c0e96e4b96f3672" providerId="Windows Live"/>
  <p188:author id="{F70005B4-BFFD-918C-D000-B2ADD1F12764}" name="Abella, Jeanne" initials="" userId="S::jeanne.abella@shrm.org::fc9047c8-2b74-4a6a-82f5-ca86730067b2" providerId="AD"/>
  <p188:author id="{F0A187C7-F53A-710D-9290-4F32B36E3402}" name="Kidd, Lydia" initials="LK" userId="S::lydia.kidd@shrm.org::8da24485-7ad1-45db-9429-2be7748b49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E"/>
    <a:srgbClr val="183B68"/>
    <a:srgbClr val="A7AB20"/>
    <a:srgbClr val="F26A42"/>
    <a:srgbClr val="1B3C69"/>
    <a:srgbClr val="FFFFFF"/>
    <a:srgbClr val="1976D2"/>
    <a:srgbClr val="255D93"/>
    <a:srgbClr val="00083D"/>
    <a:srgbClr val="E9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3"/>
    <p:restoredTop sz="96327"/>
  </p:normalViewPr>
  <p:slideViewPr>
    <p:cSldViewPr snapToGrid="0">
      <p:cViewPr>
        <p:scale>
          <a:sx n="100" d="100"/>
          <a:sy n="100" d="100"/>
        </p:scale>
        <p:origin x="48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rgbClr val="1B3C69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6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A-204B-8B90-09F23B59B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26A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A-204B-8B90-09F23B59B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A7AB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3A-204B-8B90-09F23B59B8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34998016"/>
        <c:axId val="1034999728"/>
      </c:barChart>
      <c:catAx>
        <c:axId val="1034998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34999728"/>
        <c:crosses val="autoZero"/>
        <c:auto val="1"/>
        <c:lblAlgn val="ctr"/>
        <c:lblOffset val="100"/>
        <c:noMultiLvlLbl val="0"/>
      </c:catAx>
      <c:valAx>
        <c:axId val="103499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49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C77A5-8513-8144-95C3-727DAD74BAC2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63CF8-24FF-0B4E-BF58-D27771FBA218}">
      <dgm:prSet phldrT="[Text]" phldr="1" custT="1"/>
      <dgm:spPr>
        <a:solidFill>
          <a:srgbClr val="0076BE"/>
        </a:solidFill>
        <a:ln>
          <a:noFill/>
        </a:ln>
      </dgm:spPr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C558A-CA7A-4C44-A536-DCA23C926C4D}" type="parTrans" cxnId="{8A74A656-164C-3B47-B731-4B3A95714AD6}">
      <dgm:prSet/>
      <dgm:spPr/>
      <dgm:t>
        <a:bodyPr/>
        <a:lstStyle/>
        <a:p>
          <a:endParaRPr lang="en-US"/>
        </a:p>
      </dgm:t>
    </dgm:pt>
    <dgm:pt modelId="{EF4CF98E-F782-094A-A114-20AECD9EA3F9}" type="sibTrans" cxnId="{8A74A656-164C-3B47-B731-4B3A95714AD6}">
      <dgm:prSet/>
      <dgm:spPr/>
      <dgm:t>
        <a:bodyPr/>
        <a:lstStyle/>
        <a:p>
          <a:endParaRPr lang="en-US"/>
        </a:p>
      </dgm:t>
    </dgm:pt>
    <dgm:pt modelId="{3FDA94BA-E23C-B84C-BA8A-EF9A92181E7F}">
      <dgm:prSet phldrT="[Text]" phldr="1" custT="1"/>
      <dgm:spPr>
        <a:solidFill>
          <a:srgbClr val="0076BE"/>
        </a:solidFill>
        <a:ln>
          <a:noFill/>
        </a:ln>
      </dgm:spPr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171FD-518B-C74C-8155-EF0DE3FB9C8A}" type="parTrans" cxnId="{BCF2A505-B71F-5E4A-A54F-2E4BE4CAFE4D}">
      <dgm:prSet/>
      <dgm:spPr/>
      <dgm:t>
        <a:bodyPr/>
        <a:lstStyle/>
        <a:p>
          <a:endParaRPr lang="en-US"/>
        </a:p>
      </dgm:t>
    </dgm:pt>
    <dgm:pt modelId="{F46EB908-822C-F24D-9676-4C52A039ABF5}" type="sibTrans" cxnId="{BCF2A505-B71F-5E4A-A54F-2E4BE4CAFE4D}">
      <dgm:prSet/>
      <dgm:spPr/>
      <dgm:t>
        <a:bodyPr/>
        <a:lstStyle/>
        <a:p>
          <a:endParaRPr lang="en-US"/>
        </a:p>
      </dgm:t>
    </dgm:pt>
    <dgm:pt modelId="{2447B8C9-7337-C349-A767-431F072B0CA9}">
      <dgm:prSet phldrT="[Text]" phldr="1" custT="1"/>
      <dgm:spPr>
        <a:solidFill>
          <a:srgbClr val="0076BE"/>
        </a:solidFill>
        <a:ln>
          <a:noFill/>
        </a:ln>
      </dgm:spPr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51FDB1-031D-EE4F-8A9C-294B71788008}" type="parTrans" cxnId="{3C612A8E-7010-4746-BDAD-1EE9E03DEA0A}">
      <dgm:prSet/>
      <dgm:spPr/>
      <dgm:t>
        <a:bodyPr/>
        <a:lstStyle/>
        <a:p>
          <a:endParaRPr lang="en-US"/>
        </a:p>
      </dgm:t>
    </dgm:pt>
    <dgm:pt modelId="{78891048-70F4-4643-B3FC-930765BA9D3C}" type="sibTrans" cxnId="{3C612A8E-7010-4746-BDAD-1EE9E03DEA0A}">
      <dgm:prSet/>
      <dgm:spPr/>
      <dgm:t>
        <a:bodyPr/>
        <a:lstStyle/>
        <a:p>
          <a:endParaRPr lang="en-US"/>
        </a:p>
      </dgm:t>
    </dgm:pt>
    <dgm:pt modelId="{A53D8C39-4946-414C-A1BB-3B7339272A3F}">
      <dgm:prSet phldrT="[Text]" phldr="1" custT="1"/>
      <dgm:spPr>
        <a:solidFill>
          <a:srgbClr val="0076BE"/>
        </a:solidFill>
        <a:ln>
          <a:noFill/>
        </a:ln>
      </dgm:spPr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849CC-6140-8648-9305-F030684797E6}" type="parTrans" cxnId="{87D585D9-E589-324E-8EBD-18E2A7F2F41F}">
      <dgm:prSet/>
      <dgm:spPr/>
      <dgm:t>
        <a:bodyPr/>
        <a:lstStyle/>
        <a:p>
          <a:endParaRPr lang="en-US"/>
        </a:p>
      </dgm:t>
    </dgm:pt>
    <dgm:pt modelId="{06223F91-AE16-5243-9BD3-4DB465D66EEA}" type="sibTrans" cxnId="{87D585D9-E589-324E-8EBD-18E2A7F2F41F}">
      <dgm:prSet/>
      <dgm:spPr/>
      <dgm:t>
        <a:bodyPr/>
        <a:lstStyle/>
        <a:p>
          <a:endParaRPr lang="en-US"/>
        </a:p>
      </dgm:t>
    </dgm:pt>
    <dgm:pt modelId="{0D77E969-24D7-7147-841A-70F3A69E8B53}">
      <dgm:prSet phldrT="[Text]" phldr="1" custT="1"/>
      <dgm:spPr>
        <a:solidFill>
          <a:srgbClr val="0076BE"/>
        </a:solidFill>
        <a:ln>
          <a:noFill/>
        </a:ln>
      </dgm:spPr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FEB08B-9091-6742-995F-9CD7856211AC}" type="parTrans" cxnId="{5AF04B69-BAF6-CF43-8599-441136C96372}">
      <dgm:prSet/>
      <dgm:spPr/>
      <dgm:t>
        <a:bodyPr/>
        <a:lstStyle/>
        <a:p>
          <a:endParaRPr lang="en-US"/>
        </a:p>
      </dgm:t>
    </dgm:pt>
    <dgm:pt modelId="{C0A736D7-0BA8-D64C-9D4B-ECDB420CC329}" type="sibTrans" cxnId="{5AF04B69-BAF6-CF43-8599-441136C96372}">
      <dgm:prSet/>
      <dgm:spPr/>
      <dgm:t>
        <a:bodyPr/>
        <a:lstStyle/>
        <a:p>
          <a:endParaRPr lang="en-US"/>
        </a:p>
      </dgm:t>
    </dgm:pt>
    <dgm:pt modelId="{635E106A-4AB5-684C-B116-8B5B4A4D952D}" type="pres">
      <dgm:prSet presAssocID="{2B5C77A5-8513-8144-95C3-727DAD74BAC2}" presName="cycle" presStyleCnt="0">
        <dgm:presLayoutVars>
          <dgm:dir/>
          <dgm:resizeHandles val="exact"/>
        </dgm:presLayoutVars>
      </dgm:prSet>
      <dgm:spPr/>
    </dgm:pt>
    <dgm:pt modelId="{11C157A8-5D40-2349-80C2-69E8813426EC}" type="pres">
      <dgm:prSet presAssocID="{6D463CF8-24FF-0B4E-BF58-D27771FBA218}" presName="node" presStyleLbl="node1" presStyleIdx="0" presStyleCnt="5">
        <dgm:presLayoutVars>
          <dgm:bulletEnabled val="1"/>
        </dgm:presLayoutVars>
      </dgm:prSet>
      <dgm:spPr/>
    </dgm:pt>
    <dgm:pt modelId="{E9124CF8-B7B2-ED47-8505-EFA4C8741702}" type="pres">
      <dgm:prSet presAssocID="{6D463CF8-24FF-0B4E-BF58-D27771FBA218}" presName="spNode" presStyleCnt="0"/>
      <dgm:spPr/>
    </dgm:pt>
    <dgm:pt modelId="{7A214968-46D9-2E45-8B25-22CAE61E11D8}" type="pres">
      <dgm:prSet presAssocID="{EF4CF98E-F782-094A-A114-20AECD9EA3F9}" presName="sibTrans" presStyleLbl="sibTrans1D1" presStyleIdx="0" presStyleCnt="5"/>
      <dgm:spPr/>
    </dgm:pt>
    <dgm:pt modelId="{D78B2485-7B45-F143-AB29-6D8F4136B8BA}" type="pres">
      <dgm:prSet presAssocID="{3FDA94BA-E23C-B84C-BA8A-EF9A92181E7F}" presName="node" presStyleLbl="node1" presStyleIdx="1" presStyleCnt="5">
        <dgm:presLayoutVars>
          <dgm:bulletEnabled val="1"/>
        </dgm:presLayoutVars>
      </dgm:prSet>
      <dgm:spPr/>
    </dgm:pt>
    <dgm:pt modelId="{4591010E-E25D-AD4E-95DE-47DCA418C8F6}" type="pres">
      <dgm:prSet presAssocID="{3FDA94BA-E23C-B84C-BA8A-EF9A92181E7F}" presName="spNode" presStyleCnt="0"/>
      <dgm:spPr/>
    </dgm:pt>
    <dgm:pt modelId="{B415EE15-31C1-1D4B-A521-E95CBB0ECA80}" type="pres">
      <dgm:prSet presAssocID="{F46EB908-822C-F24D-9676-4C52A039ABF5}" presName="sibTrans" presStyleLbl="sibTrans1D1" presStyleIdx="1" presStyleCnt="5"/>
      <dgm:spPr/>
    </dgm:pt>
    <dgm:pt modelId="{B0A10D08-1F31-F442-A678-69B4D4DF4761}" type="pres">
      <dgm:prSet presAssocID="{2447B8C9-7337-C349-A767-431F072B0CA9}" presName="node" presStyleLbl="node1" presStyleIdx="2" presStyleCnt="5">
        <dgm:presLayoutVars>
          <dgm:bulletEnabled val="1"/>
        </dgm:presLayoutVars>
      </dgm:prSet>
      <dgm:spPr/>
    </dgm:pt>
    <dgm:pt modelId="{B50A38F4-8D49-D04C-83AD-47DA303AC467}" type="pres">
      <dgm:prSet presAssocID="{2447B8C9-7337-C349-A767-431F072B0CA9}" presName="spNode" presStyleCnt="0"/>
      <dgm:spPr/>
    </dgm:pt>
    <dgm:pt modelId="{A6AAA0A4-6E1F-474A-ACD1-E201AD443A0C}" type="pres">
      <dgm:prSet presAssocID="{78891048-70F4-4643-B3FC-930765BA9D3C}" presName="sibTrans" presStyleLbl="sibTrans1D1" presStyleIdx="2" presStyleCnt="5"/>
      <dgm:spPr/>
    </dgm:pt>
    <dgm:pt modelId="{56C31E9A-895F-F144-8E04-28A85376EB0B}" type="pres">
      <dgm:prSet presAssocID="{A53D8C39-4946-414C-A1BB-3B7339272A3F}" presName="node" presStyleLbl="node1" presStyleIdx="3" presStyleCnt="5">
        <dgm:presLayoutVars>
          <dgm:bulletEnabled val="1"/>
        </dgm:presLayoutVars>
      </dgm:prSet>
      <dgm:spPr/>
    </dgm:pt>
    <dgm:pt modelId="{27B1031D-794B-CC43-AC9B-CE4E9A4EEBEC}" type="pres">
      <dgm:prSet presAssocID="{A53D8C39-4946-414C-A1BB-3B7339272A3F}" presName="spNode" presStyleCnt="0"/>
      <dgm:spPr/>
    </dgm:pt>
    <dgm:pt modelId="{2FA27B3A-FF9F-EF4B-A661-E5E37DB9170A}" type="pres">
      <dgm:prSet presAssocID="{06223F91-AE16-5243-9BD3-4DB465D66EEA}" presName="sibTrans" presStyleLbl="sibTrans1D1" presStyleIdx="3" presStyleCnt="5"/>
      <dgm:spPr/>
    </dgm:pt>
    <dgm:pt modelId="{1A24A24E-B8A2-954E-9274-B6297E34A9A1}" type="pres">
      <dgm:prSet presAssocID="{0D77E969-24D7-7147-841A-70F3A69E8B53}" presName="node" presStyleLbl="node1" presStyleIdx="4" presStyleCnt="5">
        <dgm:presLayoutVars>
          <dgm:bulletEnabled val="1"/>
        </dgm:presLayoutVars>
      </dgm:prSet>
      <dgm:spPr/>
    </dgm:pt>
    <dgm:pt modelId="{2C2585C0-AF9C-0E41-A463-D97610AB70A5}" type="pres">
      <dgm:prSet presAssocID="{0D77E969-24D7-7147-841A-70F3A69E8B53}" presName="spNode" presStyleCnt="0"/>
      <dgm:spPr/>
    </dgm:pt>
    <dgm:pt modelId="{7C909AD8-AFAC-4B4A-99AD-317A3B63C61C}" type="pres">
      <dgm:prSet presAssocID="{C0A736D7-0BA8-D64C-9D4B-ECDB420CC329}" presName="sibTrans" presStyleLbl="sibTrans1D1" presStyleIdx="4" presStyleCnt="5"/>
      <dgm:spPr/>
    </dgm:pt>
  </dgm:ptLst>
  <dgm:cxnLst>
    <dgm:cxn modelId="{BCF2A505-B71F-5E4A-A54F-2E4BE4CAFE4D}" srcId="{2B5C77A5-8513-8144-95C3-727DAD74BAC2}" destId="{3FDA94BA-E23C-B84C-BA8A-EF9A92181E7F}" srcOrd="1" destOrd="0" parTransId="{910171FD-518B-C74C-8155-EF0DE3FB9C8A}" sibTransId="{F46EB908-822C-F24D-9676-4C52A039ABF5}"/>
    <dgm:cxn modelId="{48BBDA21-FF20-EE4E-B004-B7FB4E897279}" type="presOf" srcId="{F46EB908-822C-F24D-9676-4C52A039ABF5}" destId="{B415EE15-31C1-1D4B-A521-E95CBB0ECA80}" srcOrd="0" destOrd="0" presId="urn:microsoft.com/office/officeart/2005/8/layout/cycle5"/>
    <dgm:cxn modelId="{9D52EE21-4B3C-8E4D-83C2-9FA2A20FDB75}" type="presOf" srcId="{EF4CF98E-F782-094A-A114-20AECD9EA3F9}" destId="{7A214968-46D9-2E45-8B25-22CAE61E11D8}" srcOrd="0" destOrd="0" presId="urn:microsoft.com/office/officeart/2005/8/layout/cycle5"/>
    <dgm:cxn modelId="{94B10A3F-6522-F445-977A-59CF229865CD}" type="presOf" srcId="{3FDA94BA-E23C-B84C-BA8A-EF9A92181E7F}" destId="{D78B2485-7B45-F143-AB29-6D8F4136B8BA}" srcOrd="0" destOrd="0" presId="urn:microsoft.com/office/officeart/2005/8/layout/cycle5"/>
    <dgm:cxn modelId="{E92CB842-6628-9B4D-8DBC-D2973D843FF2}" type="presOf" srcId="{C0A736D7-0BA8-D64C-9D4B-ECDB420CC329}" destId="{7C909AD8-AFAC-4B4A-99AD-317A3B63C61C}" srcOrd="0" destOrd="0" presId="urn:microsoft.com/office/officeart/2005/8/layout/cycle5"/>
    <dgm:cxn modelId="{8A74A656-164C-3B47-B731-4B3A95714AD6}" srcId="{2B5C77A5-8513-8144-95C3-727DAD74BAC2}" destId="{6D463CF8-24FF-0B4E-BF58-D27771FBA218}" srcOrd="0" destOrd="0" parTransId="{0C0C558A-CA7A-4C44-A536-DCA23C926C4D}" sibTransId="{EF4CF98E-F782-094A-A114-20AECD9EA3F9}"/>
    <dgm:cxn modelId="{5AF04B69-BAF6-CF43-8599-441136C96372}" srcId="{2B5C77A5-8513-8144-95C3-727DAD74BAC2}" destId="{0D77E969-24D7-7147-841A-70F3A69E8B53}" srcOrd="4" destOrd="0" parTransId="{95FEB08B-9091-6742-995F-9CD7856211AC}" sibTransId="{C0A736D7-0BA8-D64C-9D4B-ECDB420CC329}"/>
    <dgm:cxn modelId="{3C612A8E-7010-4746-BDAD-1EE9E03DEA0A}" srcId="{2B5C77A5-8513-8144-95C3-727DAD74BAC2}" destId="{2447B8C9-7337-C349-A767-431F072B0CA9}" srcOrd="2" destOrd="0" parTransId="{F751FDB1-031D-EE4F-8A9C-294B71788008}" sibTransId="{78891048-70F4-4643-B3FC-930765BA9D3C}"/>
    <dgm:cxn modelId="{708CAB92-EEA8-B64D-961D-E7528ECD9194}" type="presOf" srcId="{78891048-70F4-4643-B3FC-930765BA9D3C}" destId="{A6AAA0A4-6E1F-474A-ACD1-E201AD443A0C}" srcOrd="0" destOrd="0" presId="urn:microsoft.com/office/officeart/2005/8/layout/cycle5"/>
    <dgm:cxn modelId="{865AC995-F9CE-0240-AEE9-362099B1D065}" type="presOf" srcId="{6D463CF8-24FF-0B4E-BF58-D27771FBA218}" destId="{11C157A8-5D40-2349-80C2-69E8813426EC}" srcOrd="0" destOrd="0" presId="urn:microsoft.com/office/officeart/2005/8/layout/cycle5"/>
    <dgm:cxn modelId="{12AAC9A5-E570-D045-9384-4894C723D076}" type="presOf" srcId="{0D77E969-24D7-7147-841A-70F3A69E8B53}" destId="{1A24A24E-B8A2-954E-9274-B6297E34A9A1}" srcOrd="0" destOrd="0" presId="urn:microsoft.com/office/officeart/2005/8/layout/cycle5"/>
    <dgm:cxn modelId="{3D4A40AC-DFB6-9B40-BA28-1D04C2012F18}" type="presOf" srcId="{2B5C77A5-8513-8144-95C3-727DAD74BAC2}" destId="{635E106A-4AB5-684C-B116-8B5B4A4D952D}" srcOrd="0" destOrd="0" presId="urn:microsoft.com/office/officeart/2005/8/layout/cycle5"/>
    <dgm:cxn modelId="{81F7A5C6-C777-BF4B-9035-2582B8A5937B}" type="presOf" srcId="{2447B8C9-7337-C349-A767-431F072B0CA9}" destId="{B0A10D08-1F31-F442-A678-69B4D4DF4761}" srcOrd="0" destOrd="0" presId="urn:microsoft.com/office/officeart/2005/8/layout/cycle5"/>
    <dgm:cxn modelId="{1DDE92C7-8475-BF48-8961-5D3B3664A53D}" type="presOf" srcId="{06223F91-AE16-5243-9BD3-4DB465D66EEA}" destId="{2FA27B3A-FF9F-EF4B-A661-E5E37DB9170A}" srcOrd="0" destOrd="0" presId="urn:microsoft.com/office/officeart/2005/8/layout/cycle5"/>
    <dgm:cxn modelId="{87D585D9-E589-324E-8EBD-18E2A7F2F41F}" srcId="{2B5C77A5-8513-8144-95C3-727DAD74BAC2}" destId="{A53D8C39-4946-414C-A1BB-3B7339272A3F}" srcOrd="3" destOrd="0" parTransId="{0E6849CC-6140-8648-9305-F030684797E6}" sibTransId="{06223F91-AE16-5243-9BD3-4DB465D66EEA}"/>
    <dgm:cxn modelId="{5FB8EEF3-BA4B-CE43-ACC8-2882BD40A462}" type="presOf" srcId="{A53D8C39-4946-414C-A1BB-3B7339272A3F}" destId="{56C31E9A-895F-F144-8E04-28A85376EB0B}" srcOrd="0" destOrd="0" presId="urn:microsoft.com/office/officeart/2005/8/layout/cycle5"/>
    <dgm:cxn modelId="{8ECCF9B3-E42A-CE44-9230-B5CE5C739E45}" type="presParOf" srcId="{635E106A-4AB5-684C-B116-8B5B4A4D952D}" destId="{11C157A8-5D40-2349-80C2-69E8813426EC}" srcOrd="0" destOrd="0" presId="urn:microsoft.com/office/officeart/2005/8/layout/cycle5"/>
    <dgm:cxn modelId="{28619E4E-2A14-C548-BE5F-A73EFC7F3783}" type="presParOf" srcId="{635E106A-4AB5-684C-B116-8B5B4A4D952D}" destId="{E9124CF8-B7B2-ED47-8505-EFA4C8741702}" srcOrd="1" destOrd="0" presId="urn:microsoft.com/office/officeart/2005/8/layout/cycle5"/>
    <dgm:cxn modelId="{588B753A-664F-C74E-AA47-6ED313A8BF9F}" type="presParOf" srcId="{635E106A-4AB5-684C-B116-8B5B4A4D952D}" destId="{7A214968-46D9-2E45-8B25-22CAE61E11D8}" srcOrd="2" destOrd="0" presId="urn:microsoft.com/office/officeart/2005/8/layout/cycle5"/>
    <dgm:cxn modelId="{52D830D0-944A-494F-9FB7-5A1036F7F97D}" type="presParOf" srcId="{635E106A-4AB5-684C-B116-8B5B4A4D952D}" destId="{D78B2485-7B45-F143-AB29-6D8F4136B8BA}" srcOrd="3" destOrd="0" presId="urn:microsoft.com/office/officeart/2005/8/layout/cycle5"/>
    <dgm:cxn modelId="{646071FC-2B99-3045-B991-46BCBE8237B3}" type="presParOf" srcId="{635E106A-4AB5-684C-B116-8B5B4A4D952D}" destId="{4591010E-E25D-AD4E-95DE-47DCA418C8F6}" srcOrd="4" destOrd="0" presId="urn:microsoft.com/office/officeart/2005/8/layout/cycle5"/>
    <dgm:cxn modelId="{494EC140-6AF6-A848-B05F-E8420AB1961D}" type="presParOf" srcId="{635E106A-4AB5-684C-B116-8B5B4A4D952D}" destId="{B415EE15-31C1-1D4B-A521-E95CBB0ECA80}" srcOrd="5" destOrd="0" presId="urn:microsoft.com/office/officeart/2005/8/layout/cycle5"/>
    <dgm:cxn modelId="{03E65651-2626-3D41-AB65-D2C04B2CA717}" type="presParOf" srcId="{635E106A-4AB5-684C-B116-8B5B4A4D952D}" destId="{B0A10D08-1F31-F442-A678-69B4D4DF4761}" srcOrd="6" destOrd="0" presId="urn:microsoft.com/office/officeart/2005/8/layout/cycle5"/>
    <dgm:cxn modelId="{EB1FDB24-B811-114D-83FB-58CD9B8C39E4}" type="presParOf" srcId="{635E106A-4AB5-684C-B116-8B5B4A4D952D}" destId="{B50A38F4-8D49-D04C-83AD-47DA303AC467}" srcOrd="7" destOrd="0" presId="urn:microsoft.com/office/officeart/2005/8/layout/cycle5"/>
    <dgm:cxn modelId="{C4CB1FBD-039D-404D-B63B-400DEF2C4E51}" type="presParOf" srcId="{635E106A-4AB5-684C-B116-8B5B4A4D952D}" destId="{A6AAA0A4-6E1F-474A-ACD1-E201AD443A0C}" srcOrd="8" destOrd="0" presId="urn:microsoft.com/office/officeart/2005/8/layout/cycle5"/>
    <dgm:cxn modelId="{F0E3E0DB-F28E-744B-A971-4AAE7EEFA318}" type="presParOf" srcId="{635E106A-4AB5-684C-B116-8B5B4A4D952D}" destId="{56C31E9A-895F-F144-8E04-28A85376EB0B}" srcOrd="9" destOrd="0" presId="urn:microsoft.com/office/officeart/2005/8/layout/cycle5"/>
    <dgm:cxn modelId="{4E93D4B5-85D1-A346-83E7-D3857813B103}" type="presParOf" srcId="{635E106A-4AB5-684C-B116-8B5B4A4D952D}" destId="{27B1031D-794B-CC43-AC9B-CE4E9A4EEBEC}" srcOrd="10" destOrd="0" presId="urn:microsoft.com/office/officeart/2005/8/layout/cycle5"/>
    <dgm:cxn modelId="{4908F97E-2745-C643-A112-1F8B77F76883}" type="presParOf" srcId="{635E106A-4AB5-684C-B116-8B5B4A4D952D}" destId="{2FA27B3A-FF9F-EF4B-A661-E5E37DB9170A}" srcOrd="11" destOrd="0" presId="urn:microsoft.com/office/officeart/2005/8/layout/cycle5"/>
    <dgm:cxn modelId="{1B6FB6CE-C2DC-B54B-B95D-0052B0452DF1}" type="presParOf" srcId="{635E106A-4AB5-684C-B116-8B5B4A4D952D}" destId="{1A24A24E-B8A2-954E-9274-B6297E34A9A1}" srcOrd="12" destOrd="0" presId="urn:microsoft.com/office/officeart/2005/8/layout/cycle5"/>
    <dgm:cxn modelId="{4ED8B66E-18A6-9F4E-A04A-51AAA34B5B02}" type="presParOf" srcId="{635E106A-4AB5-684C-B116-8B5B4A4D952D}" destId="{2C2585C0-AF9C-0E41-A463-D97610AB70A5}" srcOrd="13" destOrd="0" presId="urn:microsoft.com/office/officeart/2005/8/layout/cycle5"/>
    <dgm:cxn modelId="{AD71088B-9460-154B-BBF8-1A40DFD9ECFE}" type="presParOf" srcId="{635E106A-4AB5-684C-B116-8B5B4A4D952D}" destId="{7C909AD8-AFAC-4B4A-99AD-317A3B63C61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A484D-D921-7C4A-B9D6-27E5EA5ADAB4}" type="doc">
      <dgm:prSet loTypeId="urn:microsoft.com/office/officeart/2008/layout/HexagonCluster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61AAFCE-42F8-DF4F-9322-8345332F3BD9}">
      <dgm:prSet phldrT="[Text]" custT="1"/>
      <dgm:spPr>
        <a:solidFill>
          <a:srgbClr val="1B3C69"/>
        </a:solidFill>
        <a:ln>
          <a:solidFill>
            <a:srgbClr val="0076BE"/>
          </a:solidFill>
        </a:ln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70F5ACB5-F7B1-2649-BABF-55F5CBDA375F}" type="parTrans" cxnId="{C7966C1D-52EE-8742-B4DA-1E8A61EF18A8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3E9EB-4844-3C48-B985-F64011CD51C2}" type="sibTrans" cxnId="{C7966C1D-52EE-8742-B4DA-1E8A61EF18A8}">
      <dgm:prSet/>
      <dgm:spPr>
        <a:blipFill dpi="0" rotWithShape="1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34572" r="-13428"/>
          </a:stretch>
        </a:blip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DAFED7-168A-724A-8AF7-623F9FF6C941}">
      <dgm:prSet phldrT="[Text]" custT="1"/>
      <dgm:spPr>
        <a:solidFill>
          <a:srgbClr val="F26A42"/>
        </a:solidFill>
        <a:ln>
          <a:solidFill>
            <a:srgbClr val="0076BE"/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37289402-DD21-F64D-ACD8-6EB0BDCD06A9}" type="parTrans" cxnId="{F4F8B543-8A99-314B-A47A-57FD0067675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3A420-3DB9-A542-8BB4-1372B8D3F9EB}" type="sibTrans" cxnId="{F4F8B543-8A99-314B-A47A-57FD0067675C}">
      <dgm:prSet/>
      <dgm:spPr>
        <a:blipFill dpi="0" rotWithShape="1"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6142" t="-9313" r="-57828"/>
          </a:stretch>
        </a:blipFill>
        <a:ln>
          <a:solidFill>
            <a:srgbClr val="0076BE"/>
          </a:solidFill>
        </a:ln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441ED-BEC6-AE44-A17A-ED82F5C83A76}">
      <dgm:prSet phldrT="[Text]" custT="1"/>
      <dgm:spPr>
        <a:solidFill>
          <a:srgbClr val="0076BE"/>
        </a:solidFill>
        <a:ln>
          <a:solidFill>
            <a:srgbClr val="0076BE"/>
          </a:solidFill>
        </a:ln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667BCE6A-4FD7-B346-99C9-57D8C0A8698D}" type="parTrans" cxnId="{269FAEA5-D2BD-5343-B2CD-A4A898F1ED7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7C31E-08D7-B840-B307-489EC114E35A}" type="sibTrans" cxnId="{269FAEA5-D2BD-5343-B2CD-A4A898F1ED70}">
      <dgm:prSet/>
      <dgm:spPr>
        <a:blipFill dpi="0"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6525" t="-6184" r="-48333" b="-10388"/>
          </a:stretch>
        </a:blipFill>
        <a:ln>
          <a:solidFill>
            <a:srgbClr val="0076BE"/>
          </a:solidFill>
        </a:ln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F2C3E-62AF-4946-9FBD-0C4B6DDBD47E}">
      <dgm:prSet phldrT="[Text]" custT="1"/>
      <dgm:spPr>
        <a:solidFill>
          <a:srgbClr val="A7AB20"/>
        </a:solidFill>
        <a:ln>
          <a:solidFill>
            <a:srgbClr val="0076BE"/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885A6BE3-7787-3041-AFEC-0D415B5173BB}" type="parTrans" cxnId="{1A1333E2-0137-D046-98EA-41DA6C6710F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4687B-D421-584F-B31F-CBE28E2634D7}" type="sibTrans" cxnId="{1A1333E2-0137-D046-98EA-41DA6C6710FB}">
      <dgm:prSet/>
      <dgm:spPr>
        <a:blipFill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5000" r="-25000"/>
          </a:stretch>
        </a:blipFill>
        <a:ln>
          <a:solidFill>
            <a:srgbClr val="0076BE"/>
          </a:solidFill>
        </a:ln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F632A-9DA3-4743-A018-5C36ADAF8415}">
      <dgm:prSet custT="1"/>
      <dgm:spPr>
        <a:solidFill>
          <a:srgbClr val="0076BE"/>
        </a:solidFill>
        <a:ln>
          <a:solidFill>
            <a:srgbClr val="0076BE"/>
          </a:solidFill>
        </a:ln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D2257ECE-54C4-464C-8FD1-4BB0799512AC}" type="parTrans" cxnId="{ADF07CD9-6863-4149-B0E9-ED5B581419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631859-4336-7240-A48E-93B95DA59016}" type="sibTrans" cxnId="{ADF07CD9-6863-4149-B0E9-ED5B5814197B}">
      <dgm:prSet/>
      <dgm:spPr>
        <a:blipFill dpi="0" rotWithShape="1"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19245" b="-30755"/>
          </a:stretch>
        </a:blipFill>
        <a:ln>
          <a:solidFill>
            <a:srgbClr val="0076BE"/>
          </a:solidFill>
        </a:ln>
        <a:effectLst/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25CA26-C3FD-D94F-A9A5-A54E1CEA2EAC}" type="pres">
      <dgm:prSet presAssocID="{F94A484D-D921-7C4A-B9D6-27E5EA5ADAB4}" presName="Name0" presStyleCnt="0">
        <dgm:presLayoutVars>
          <dgm:chMax val="21"/>
          <dgm:chPref val="21"/>
        </dgm:presLayoutVars>
      </dgm:prSet>
      <dgm:spPr/>
    </dgm:pt>
    <dgm:pt modelId="{83567E3B-FF1B-6043-9A72-CFFAD2FFA5FA}" type="pres">
      <dgm:prSet presAssocID="{161AAFCE-42F8-DF4F-9322-8345332F3BD9}" presName="text1" presStyleCnt="0"/>
      <dgm:spPr/>
    </dgm:pt>
    <dgm:pt modelId="{910C1138-FDF3-714D-9E4B-739391BC83AC}" type="pres">
      <dgm:prSet presAssocID="{161AAFCE-42F8-DF4F-9322-8345332F3BD9}" presName="textRepeatNode" presStyleLbl="alignNode1" presStyleIdx="0" presStyleCnt="5" custScaleX="85783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1E64AC3B-D3B1-3B47-A205-139D6ED85607}" type="pres">
      <dgm:prSet presAssocID="{161AAFCE-42F8-DF4F-9322-8345332F3BD9}" presName="textaccent1" presStyleCnt="0"/>
      <dgm:spPr/>
    </dgm:pt>
    <dgm:pt modelId="{DD73BABD-81AF-2A46-A13F-7A64F7CABF96}" type="pres">
      <dgm:prSet presAssocID="{161AAFCE-42F8-DF4F-9322-8345332F3BD9}" presName="accentRepeatNode" presStyleLbl="solidAlignAcc1" presStyleIdx="0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EBB88074-178F-3141-BD37-081BF7247173}" type="pres">
      <dgm:prSet presAssocID="{C1F3E9EB-4844-3C48-B985-F64011CD51C2}" presName="image1" presStyleCnt="0"/>
      <dgm:spPr/>
    </dgm:pt>
    <dgm:pt modelId="{6CEF5536-9F04-A348-BA56-F97013701983}" type="pres">
      <dgm:prSet presAssocID="{C1F3E9EB-4844-3C48-B985-F64011CD51C2}" presName="imageRepeatNode" presStyleLbl="alignAcc1" presStyleIdx="0" presStyleCnt="5" custScaleX="85783"/>
      <dgm:spPr>
        <a:prstGeom prst="ellipse">
          <a:avLst/>
        </a:prstGeom>
      </dgm:spPr>
    </dgm:pt>
    <dgm:pt modelId="{BAF62B7D-2603-0C40-B7ED-9560376DCA18}" type="pres">
      <dgm:prSet presAssocID="{C1F3E9EB-4844-3C48-B985-F64011CD51C2}" presName="imageaccent1" presStyleCnt="0"/>
      <dgm:spPr/>
    </dgm:pt>
    <dgm:pt modelId="{2FB743C8-12F9-7046-BF45-434231EC3928}" type="pres">
      <dgm:prSet presAssocID="{C1F3E9EB-4844-3C48-B985-F64011CD51C2}" presName="accentRepeatNode" presStyleLbl="solidAlignAcc1" presStyleIdx="1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ACEE3082-312A-5743-A92D-ACF2D4B8E3B1}" type="pres">
      <dgm:prSet presAssocID="{F8DAFED7-168A-724A-8AF7-623F9FF6C941}" presName="text2" presStyleCnt="0"/>
      <dgm:spPr/>
    </dgm:pt>
    <dgm:pt modelId="{DA754A86-2462-4740-8882-0DFADFA10BA0}" type="pres">
      <dgm:prSet presAssocID="{F8DAFED7-168A-724A-8AF7-623F9FF6C941}" presName="textRepeatNode" presStyleLbl="alignNode1" presStyleIdx="1" presStyleCnt="5" custScaleX="85783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A7FC3DEA-242A-8148-A6A8-D940BF72BA1D}" type="pres">
      <dgm:prSet presAssocID="{F8DAFED7-168A-724A-8AF7-623F9FF6C941}" presName="textaccent2" presStyleCnt="0"/>
      <dgm:spPr/>
    </dgm:pt>
    <dgm:pt modelId="{D6B06999-4661-3341-BD42-33F56E53D830}" type="pres">
      <dgm:prSet presAssocID="{F8DAFED7-168A-724A-8AF7-623F9FF6C941}" presName="accentRepeatNode" presStyleLbl="solidAlignAcc1" presStyleIdx="2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97CC08EB-7DA3-694A-93CD-B5F3C5657120}" type="pres">
      <dgm:prSet presAssocID="{4293A420-3DB9-A542-8BB4-1372B8D3F9EB}" presName="image2" presStyleCnt="0"/>
      <dgm:spPr/>
    </dgm:pt>
    <dgm:pt modelId="{9CC3FF6C-F93B-EE40-8D08-05A19D39E1F1}" type="pres">
      <dgm:prSet presAssocID="{4293A420-3DB9-A542-8BB4-1372B8D3F9EB}" presName="imageRepeatNode" presStyleLbl="alignAcc1" presStyleIdx="1" presStyleCnt="5" custScaleX="85783"/>
      <dgm:spPr>
        <a:prstGeom prst="ellipse">
          <a:avLst/>
        </a:prstGeom>
      </dgm:spPr>
    </dgm:pt>
    <dgm:pt modelId="{4F6AB8ED-AE0B-A64C-9FDB-EE9429246227}" type="pres">
      <dgm:prSet presAssocID="{4293A420-3DB9-A542-8BB4-1372B8D3F9EB}" presName="imageaccent2" presStyleCnt="0"/>
      <dgm:spPr/>
    </dgm:pt>
    <dgm:pt modelId="{F2599475-B497-5A45-B48C-94E9205A0023}" type="pres">
      <dgm:prSet presAssocID="{4293A420-3DB9-A542-8BB4-1372B8D3F9EB}" presName="accentRepeatNode" presStyleLbl="solidAlignAcc1" presStyleIdx="3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73B3D1D6-B43B-854A-B350-6A145C8F0A6B}" type="pres">
      <dgm:prSet presAssocID="{C12441ED-BEC6-AE44-A17A-ED82F5C83A76}" presName="text3" presStyleCnt="0"/>
      <dgm:spPr/>
    </dgm:pt>
    <dgm:pt modelId="{1B53627F-587C-F54B-885C-1C81ED0B426D}" type="pres">
      <dgm:prSet presAssocID="{C12441ED-BEC6-AE44-A17A-ED82F5C83A76}" presName="textRepeatNode" presStyleLbl="alignNode1" presStyleIdx="2" presStyleCnt="5" custScaleX="85783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203164FC-7C37-6F48-A6D5-97E705056FE9}" type="pres">
      <dgm:prSet presAssocID="{C12441ED-BEC6-AE44-A17A-ED82F5C83A76}" presName="textaccent3" presStyleCnt="0"/>
      <dgm:spPr/>
    </dgm:pt>
    <dgm:pt modelId="{34C2A90C-F8FE-634C-A2C1-09A9450E4F59}" type="pres">
      <dgm:prSet presAssocID="{C12441ED-BEC6-AE44-A17A-ED82F5C83A76}" presName="accentRepeatNode" presStyleLbl="solidAlignAcc1" presStyleIdx="4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D05C1C9F-4229-7A4E-9F72-C86179A1BD33}" type="pres">
      <dgm:prSet presAssocID="{2117C31E-08D7-B840-B307-489EC114E35A}" presName="image3" presStyleCnt="0"/>
      <dgm:spPr/>
    </dgm:pt>
    <dgm:pt modelId="{F761C964-F663-4145-B7F1-D6C0F0507D64}" type="pres">
      <dgm:prSet presAssocID="{2117C31E-08D7-B840-B307-489EC114E35A}" presName="imageRepeatNode" presStyleLbl="alignAcc1" presStyleIdx="2" presStyleCnt="5" custScaleX="85783"/>
      <dgm:spPr>
        <a:prstGeom prst="ellipse">
          <a:avLst/>
        </a:prstGeom>
      </dgm:spPr>
    </dgm:pt>
    <dgm:pt modelId="{1809BDE0-8B8B-EA40-913F-D1AF1EC46597}" type="pres">
      <dgm:prSet presAssocID="{2117C31E-08D7-B840-B307-489EC114E35A}" presName="imageaccent3" presStyleCnt="0"/>
      <dgm:spPr/>
    </dgm:pt>
    <dgm:pt modelId="{47DFCDB1-7C8B-C549-969B-1E66DEFAA183}" type="pres">
      <dgm:prSet presAssocID="{2117C31E-08D7-B840-B307-489EC114E35A}" presName="accentRepeatNode" presStyleLbl="solidAlignAcc1" presStyleIdx="5" presStyleCnt="10" custScaleY="113756"/>
      <dgm:spPr>
        <a:prstGeom prst="ellipse">
          <a:avLst/>
        </a:prstGeom>
        <a:solidFill>
          <a:srgbClr val="FFFFFF">
            <a:alpha val="0"/>
          </a:srgbClr>
        </a:solidFill>
        <a:ln>
          <a:noFill/>
        </a:ln>
      </dgm:spPr>
    </dgm:pt>
    <dgm:pt modelId="{3FC46A27-E714-A745-8206-BD86B742F996}" type="pres">
      <dgm:prSet presAssocID="{F96F2C3E-62AF-4946-9FBD-0C4B6DDBD47E}" presName="text4" presStyleCnt="0"/>
      <dgm:spPr/>
    </dgm:pt>
    <dgm:pt modelId="{1C378246-1CA6-9047-B0C3-D7279362C621}" type="pres">
      <dgm:prSet presAssocID="{F96F2C3E-62AF-4946-9FBD-0C4B6DDBD47E}" presName="textRepeatNode" presStyleLbl="alignNode1" presStyleIdx="3" presStyleCnt="5" custScaleX="85783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5CF99572-D3F2-0648-B387-973BF92B8F9E}" type="pres">
      <dgm:prSet presAssocID="{F96F2C3E-62AF-4946-9FBD-0C4B6DDBD47E}" presName="textaccent4" presStyleCnt="0"/>
      <dgm:spPr/>
    </dgm:pt>
    <dgm:pt modelId="{5A531D20-96F7-9248-8D9E-B53CB1B3489D}" type="pres">
      <dgm:prSet presAssocID="{F96F2C3E-62AF-4946-9FBD-0C4B6DDBD47E}" presName="accentRepeatNode" presStyleLbl="solidAlignAcc1" presStyleIdx="6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20FBE541-1317-A54B-BDB6-D5B67A0AF841}" type="pres">
      <dgm:prSet presAssocID="{BC14687B-D421-584F-B31F-CBE28E2634D7}" presName="image4" presStyleCnt="0"/>
      <dgm:spPr/>
    </dgm:pt>
    <dgm:pt modelId="{E3175C9B-5488-C542-A790-C6EC9AB137DB}" type="pres">
      <dgm:prSet presAssocID="{BC14687B-D421-584F-B31F-CBE28E2634D7}" presName="imageRepeatNode" presStyleLbl="alignAcc1" presStyleIdx="3" presStyleCnt="5" custScaleX="85783"/>
      <dgm:spPr>
        <a:prstGeom prst="ellipse">
          <a:avLst/>
        </a:prstGeom>
      </dgm:spPr>
    </dgm:pt>
    <dgm:pt modelId="{C8FFFC03-E69D-D14C-80E2-D720558EAA65}" type="pres">
      <dgm:prSet presAssocID="{BC14687B-D421-584F-B31F-CBE28E2634D7}" presName="imageaccent4" presStyleCnt="0"/>
      <dgm:spPr/>
    </dgm:pt>
    <dgm:pt modelId="{290AE02F-75AD-274B-9901-9D28983D062B}" type="pres">
      <dgm:prSet presAssocID="{BC14687B-D421-584F-B31F-CBE28E2634D7}" presName="accentRepeatNode" presStyleLbl="solidAlignAcc1" presStyleIdx="7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27D842DB-9C5A-D247-93E1-B9021142FCCF}" type="pres">
      <dgm:prSet presAssocID="{73FF632A-9DA3-4743-A018-5C36ADAF8415}" presName="text5" presStyleCnt="0"/>
      <dgm:spPr/>
    </dgm:pt>
    <dgm:pt modelId="{43D8414F-50EC-104A-943D-FA8B213BAA57}" type="pres">
      <dgm:prSet presAssocID="{73FF632A-9DA3-4743-A018-5C36ADAF8415}" presName="textRepeatNode" presStyleLbl="alignNode1" presStyleIdx="4" presStyleCnt="5" custScaleX="85783" custScaleY="99919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29462105-C19B-9D40-A49B-4770652D0E8B}" type="pres">
      <dgm:prSet presAssocID="{73FF632A-9DA3-4743-A018-5C36ADAF8415}" presName="textaccent5" presStyleCnt="0"/>
      <dgm:spPr/>
    </dgm:pt>
    <dgm:pt modelId="{B8268BD6-E6B8-084F-8A41-CAD4501C43BA}" type="pres">
      <dgm:prSet presAssocID="{73FF632A-9DA3-4743-A018-5C36ADAF8415}" presName="accentRepeatNode" presStyleLbl="solidAlignAcc1" presStyleIdx="8" presStyleCnt="10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CBA66249-EC68-B947-91E8-9719C7C13F87}" type="pres">
      <dgm:prSet presAssocID="{16631859-4336-7240-A48E-93B95DA59016}" presName="image5" presStyleCnt="0"/>
      <dgm:spPr/>
    </dgm:pt>
    <dgm:pt modelId="{9EFEB051-3076-1A47-999A-7BABB4943ED2}" type="pres">
      <dgm:prSet presAssocID="{16631859-4336-7240-A48E-93B95DA59016}" presName="imageRepeatNode" presStyleLbl="alignAcc1" presStyleIdx="4" presStyleCnt="5" custScaleX="85783"/>
      <dgm:spPr>
        <a:prstGeom prst="ellipse">
          <a:avLst/>
        </a:prstGeom>
      </dgm:spPr>
    </dgm:pt>
    <dgm:pt modelId="{F4E71D0A-9E4F-FB44-92CC-1D8F9D59D6AD}" type="pres">
      <dgm:prSet presAssocID="{16631859-4336-7240-A48E-93B95DA59016}" presName="imageaccent5" presStyleCnt="0"/>
      <dgm:spPr/>
    </dgm:pt>
    <dgm:pt modelId="{C26134BE-BC3A-C54E-931E-7BD823CB7B29}" type="pres">
      <dgm:prSet presAssocID="{16631859-4336-7240-A48E-93B95DA59016}" presName="accentRepeatNode" presStyleLbl="solidAlignAcc1" presStyleIdx="9" presStyleCnt="10" custScaleX="98053" custScaleY="113756"/>
      <dgm:spPr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</dgm:ptLst>
  <dgm:cxnLst>
    <dgm:cxn modelId="{4E66D307-2550-224A-8AD0-43E2B8227E8F}" type="presOf" srcId="{C1F3E9EB-4844-3C48-B985-F64011CD51C2}" destId="{6CEF5536-9F04-A348-BA56-F97013701983}" srcOrd="0" destOrd="0" presId="urn:microsoft.com/office/officeart/2008/layout/HexagonCluster"/>
    <dgm:cxn modelId="{C7966C1D-52EE-8742-B4DA-1E8A61EF18A8}" srcId="{F94A484D-D921-7C4A-B9D6-27E5EA5ADAB4}" destId="{161AAFCE-42F8-DF4F-9322-8345332F3BD9}" srcOrd="0" destOrd="0" parTransId="{70F5ACB5-F7B1-2649-BABF-55F5CBDA375F}" sibTransId="{C1F3E9EB-4844-3C48-B985-F64011CD51C2}"/>
    <dgm:cxn modelId="{A5B79127-D0E7-0B4C-8EEC-0C77CEE7FFF5}" type="presOf" srcId="{F94A484D-D921-7C4A-B9D6-27E5EA5ADAB4}" destId="{C725CA26-C3FD-D94F-A9A5-A54E1CEA2EAC}" srcOrd="0" destOrd="0" presId="urn:microsoft.com/office/officeart/2008/layout/HexagonCluster"/>
    <dgm:cxn modelId="{8C38C128-5F6A-8D49-8913-0FFB63B9F679}" type="presOf" srcId="{4293A420-3DB9-A542-8BB4-1372B8D3F9EB}" destId="{9CC3FF6C-F93B-EE40-8D08-05A19D39E1F1}" srcOrd="0" destOrd="0" presId="urn:microsoft.com/office/officeart/2008/layout/HexagonCluster"/>
    <dgm:cxn modelId="{76BE8D42-EBED-6543-B7AE-ED2EBB72CDEA}" type="presOf" srcId="{F96F2C3E-62AF-4946-9FBD-0C4B6DDBD47E}" destId="{1C378246-1CA6-9047-B0C3-D7279362C621}" srcOrd="0" destOrd="0" presId="urn:microsoft.com/office/officeart/2008/layout/HexagonCluster"/>
    <dgm:cxn modelId="{F4F8B543-8A99-314B-A47A-57FD0067675C}" srcId="{F94A484D-D921-7C4A-B9D6-27E5EA5ADAB4}" destId="{F8DAFED7-168A-724A-8AF7-623F9FF6C941}" srcOrd="1" destOrd="0" parTransId="{37289402-DD21-F64D-ACD8-6EB0BDCD06A9}" sibTransId="{4293A420-3DB9-A542-8BB4-1372B8D3F9EB}"/>
    <dgm:cxn modelId="{67B3C646-8923-9947-8E64-3861261798C1}" type="presOf" srcId="{C12441ED-BEC6-AE44-A17A-ED82F5C83A76}" destId="{1B53627F-587C-F54B-885C-1C81ED0B426D}" srcOrd="0" destOrd="0" presId="urn:microsoft.com/office/officeart/2008/layout/HexagonCluster"/>
    <dgm:cxn modelId="{C182AA5F-3DB7-8E4B-999C-2424D88F9D00}" type="presOf" srcId="{2117C31E-08D7-B840-B307-489EC114E35A}" destId="{F761C964-F663-4145-B7F1-D6C0F0507D64}" srcOrd="0" destOrd="0" presId="urn:microsoft.com/office/officeart/2008/layout/HexagonCluster"/>
    <dgm:cxn modelId="{831BCA77-CC4E-3144-99F8-031BC8E74342}" type="presOf" srcId="{161AAFCE-42F8-DF4F-9322-8345332F3BD9}" destId="{910C1138-FDF3-714D-9E4B-739391BC83AC}" srcOrd="0" destOrd="0" presId="urn:microsoft.com/office/officeart/2008/layout/HexagonCluster"/>
    <dgm:cxn modelId="{EAFC817F-03C3-4A47-892E-7AD32B44FAFF}" type="presOf" srcId="{BC14687B-D421-584F-B31F-CBE28E2634D7}" destId="{E3175C9B-5488-C542-A790-C6EC9AB137DB}" srcOrd="0" destOrd="0" presId="urn:microsoft.com/office/officeart/2008/layout/HexagonCluster"/>
    <dgm:cxn modelId="{BA9D7C9C-BFDC-5D48-A4C8-4E9B63CF74EE}" type="presOf" srcId="{F8DAFED7-168A-724A-8AF7-623F9FF6C941}" destId="{DA754A86-2462-4740-8882-0DFADFA10BA0}" srcOrd="0" destOrd="0" presId="urn:microsoft.com/office/officeart/2008/layout/HexagonCluster"/>
    <dgm:cxn modelId="{269FAEA5-D2BD-5343-B2CD-A4A898F1ED70}" srcId="{F94A484D-D921-7C4A-B9D6-27E5EA5ADAB4}" destId="{C12441ED-BEC6-AE44-A17A-ED82F5C83A76}" srcOrd="2" destOrd="0" parTransId="{667BCE6A-4FD7-B346-99C9-57D8C0A8698D}" sibTransId="{2117C31E-08D7-B840-B307-489EC114E35A}"/>
    <dgm:cxn modelId="{86EEC3AC-911F-D742-825A-7AB5B532A3B2}" type="presOf" srcId="{16631859-4336-7240-A48E-93B95DA59016}" destId="{9EFEB051-3076-1A47-999A-7BABB4943ED2}" srcOrd="0" destOrd="0" presId="urn:microsoft.com/office/officeart/2008/layout/HexagonCluster"/>
    <dgm:cxn modelId="{ADF07CD9-6863-4149-B0E9-ED5B5814197B}" srcId="{F94A484D-D921-7C4A-B9D6-27E5EA5ADAB4}" destId="{73FF632A-9DA3-4743-A018-5C36ADAF8415}" srcOrd="4" destOrd="0" parTransId="{D2257ECE-54C4-464C-8FD1-4BB0799512AC}" sibTransId="{16631859-4336-7240-A48E-93B95DA59016}"/>
    <dgm:cxn modelId="{1A1333E2-0137-D046-98EA-41DA6C6710FB}" srcId="{F94A484D-D921-7C4A-B9D6-27E5EA5ADAB4}" destId="{F96F2C3E-62AF-4946-9FBD-0C4B6DDBD47E}" srcOrd="3" destOrd="0" parTransId="{885A6BE3-7787-3041-AFEC-0D415B5173BB}" sibTransId="{BC14687B-D421-584F-B31F-CBE28E2634D7}"/>
    <dgm:cxn modelId="{3B6CCBF6-12C2-3A4F-A7E5-C80A90D9250C}" type="presOf" srcId="{73FF632A-9DA3-4743-A018-5C36ADAF8415}" destId="{43D8414F-50EC-104A-943D-FA8B213BAA57}" srcOrd="0" destOrd="0" presId="urn:microsoft.com/office/officeart/2008/layout/HexagonCluster"/>
    <dgm:cxn modelId="{31712A16-AE48-E345-A51E-5A672650FE89}" type="presParOf" srcId="{C725CA26-C3FD-D94F-A9A5-A54E1CEA2EAC}" destId="{83567E3B-FF1B-6043-9A72-CFFAD2FFA5FA}" srcOrd="0" destOrd="0" presId="urn:microsoft.com/office/officeart/2008/layout/HexagonCluster"/>
    <dgm:cxn modelId="{4BFBEF7E-D8C8-914A-A8FE-FDD5E52F5099}" type="presParOf" srcId="{83567E3B-FF1B-6043-9A72-CFFAD2FFA5FA}" destId="{910C1138-FDF3-714D-9E4B-739391BC83AC}" srcOrd="0" destOrd="0" presId="urn:microsoft.com/office/officeart/2008/layout/HexagonCluster"/>
    <dgm:cxn modelId="{C2B62109-A83D-F641-B5EA-5D96A78DFF34}" type="presParOf" srcId="{C725CA26-C3FD-D94F-A9A5-A54E1CEA2EAC}" destId="{1E64AC3B-D3B1-3B47-A205-139D6ED85607}" srcOrd="1" destOrd="0" presId="urn:microsoft.com/office/officeart/2008/layout/HexagonCluster"/>
    <dgm:cxn modelId="{21813784-CA6D-1C4B-9F13-0BC8F86F8DCD}" type="presParOf" srcId="{1E64AC3B-D3B1-3B47-A205-139D6ED85607}" destId="{DD73BABD-81AF-2A46-A13F-7A64F7CABF96}" srcOrd="0" destOrd="0" presId="urn:microsoft.com/office/officeart/2008/layout/HexagonCluster"/>
    <dgm:cxn modelId="{00B06E18-94CD-594D-9A12-F9B783BFC59C}" type="presParOf" srcId="{C725CA26-C3FD-D94F-A9A5-A54E1CEA2EAC}" destId="{EBB88074-178F-3141-BD37-081BF7247173}" srcOrd="2" destOrd="0" presId="urn:microsoft.com/office/officeart/2008/layout/HexagonCluster"/>
    <dgm:cxn modelId="{C35EC1A8-3768-C045-B268-E19F1FE24D3B}" type="presParOf" srcId="{EBB88074-178F-3141-BD37-081BF7247173}" destId="{6CEF5536-9F04-A348-BA56-F97013701983}" srcOrd="0" destOrd="0" presId="urn:microsoft.com/office/officeart/2008/layout/HexagonCluster"/>
    <dgm:cxn modelId="{3E39AC7F-3313-D148-97B6-4BA6D73A0079}" type="presParOf" srcId="{C725CA26-C3FD-D94F-A9A5-A54E1CEA2EAC}" destId="{BAF62B7D-2603-0C40-B7ED-9560376DCA18}" srcOrd="3" destOrd="0" presId="urn:microsoft.com/office/officeart/2008/layout/HexagonCluster"/>
    <dgm:cxn modelId="{5B281F36-55E8-4D4F-B8D7-1F3501BDFAF1}" type="presParOf" srcId="{BAF62B7D-2603-0C40-B7ED-9560376DCA18}" destId="{2FB743C8-12F9-7046-BF45-434231EC3928}" srcOrd="0" destOrd="0" presId="urn:microsoft.com/office/officeart/2008/layout/HexagonCluster"/>
    <dgm:cxn modelId="{AA10FBCA-19B6-9D4D-811F-2058C7CD9BE4}" type="presParOf" srcId="{C725CA26-C3FD-D94F-A9A5-A54E1CEA2EAC}" destId="{ACEE3082-312A-5743-A92D-ACF2D4B8E3B1}" srcOrd="4" destOrd="0" presId="urn:microsoft.com/office/officeart/2008/layout/HexagonCluster"/>
    <dgm:cxn modelId="{64070C4D-0BF7-2640-9C1D-5F06C195FB5A}" type="presParOf" srcId="{ACEE3082-312A-5743-A92D-ACF2D4B8E3B1}" destId="{DA754A86-2462-4740-8882-0DFADFA10BA0}" srcOrd="0" destOrd="0" presId="urn:microsoft.com/office/officeart/2008/layout/HexagonCluster"/>
    <dgm:cxn modelId="{A6A46141-109F-CE44-99A9-CA3B9B0F5C94}" type="presParOf" srcId="{C725CA26-C3FD-D94F-A9A5-A54E1CEA2EAC}" destId="{A7FC3DEA-242A-8148-A6A8-D940BF72BA1D}" srcOrd="5" destOrd="0" presId="urn:microsoft.com/office/officeart/2008/layout/HexagonCluster"/>
    <dgm:cxn modelId="{2A954024-6A33-1640-B794-3E6A2CF42549}" type="presParOf" srcId="{A7FC3DEA-242A-8148-A6A8-D940BF72BA1D}" destId="{D6B06999-4661-3341-BD42-33F56E53D830}" srcOrd="0" destOrd="0" presId="urn:microsoft.com/office/officeart/2008/layout/HexagonCluster"/>
    <dgm:cxn modelId="{4DF94243-6BD9-174A-9E92-8F7CE634A810}" type="presParOf" srcId="{C725CA26-C3FD-D94F-A9A5-A54E1CEA2EAC}" destId="{97CC08EB-7DA3-694A-93CD-B5F3C5657120}" srcOrd="6" destOrd="0" presId="urn:microsoft.com/office/officeart/2008/layout/HexagonCluster"/>
    <dgm:cxn modelId="{4F7CC457-3641-B34E-BBAE-073DBB6C8036}" type="presParOf" srcId="{97CC08EB-7DA3-694A-93CD-B5F3C5657120}" destId="{9CC3FF6C-F93B-EE40-8D08-05A19D39E1F1}" srcOrd="0" destOrd="0" presId="urn:microsoft.com/office/officeart/2008/layout/HexagonCluster"/>
    <dgm:cxn modelId="{AC26604F-25C7-834D-ADC5-7D87C9D18CCA}" type="presParOf" srcId="{C725CA26-C3FD-D94F-A9A5-A54E1CEA2EAC}" destId="{4F6AB8ED-AE0B-A64C-9FDB-EE9429246227}" srcOrd="7" destOrd="0" presId="urn:microsoft.com/office/officeart/2008/layout/HexagonCluster"/>
    <dgm:cxn modelId="{791F1E98-B27D-1745-A475-30CD0DA80676}" type="presParOf" srcId="{4F6AB8ED-AE0B-A64C-9FDB-EE9429246227}" destId="{F2599475-B497-5A45-B48C-94E9205A0023}" srcOrd="0" destOrd="0" presId="urn:microsoft.com/office/officeart/2008/layout/HexagonCluster"/>
    <dgm:cxn modelId="{A2DF9626-1BC5-D646-A6E5-D675B3050D5E}" type="presParOf" srcId="{C725CA26-C3FD-D94F-A9A5-A54E1CEA2EAC}" destId="{73B3D1D6-B43B-854A-B350-6A145C8F0A6B}" srcOrd="8" destOrd="0" presId="urn:microsoft.com/office/officeart/2008/layout/HexagonCluster"/>
    <dgm:cxn modelId="{8FAA1DDA-E1E8-034A-A0FD-01D2B1A731B3}" type="presParOf" srcId="{73B3D1D6-B43B-854A-B350-6A145C8F0A6B}" destId="{1B53627F-587C-F54B-885C-1C81ED0B426D}" srcOrd="0" destOrd="0" presId="urn:microsoft.com/office/officeart/2008/layout/HexagonCluster"/>
    <dgm:cxn modelId="{509772B1-943E-D049-AB26-EE025DD47302}" type="presParOf" srcId="{C725CA26-C3FD-D94F-A9A5-A54E1CEA2EAC}" destId="{203164FC-7C37-6F48-A6D5-97E705056FE9}" srcOrd="9" destOrd="0" presId="urn:microsoft.com/office/officeart/2008/layout/HexagonCluster"/>
    <dgm:cxn modelId="{D969D383-DDE1-474E-8F05-896260F54FF8}" type="presParOf" srcId="{203164FC-7C37-6F48-A6D5-97E705056FE9}" destId="{34C2A90C-F8FE-634C-A2C1-09A9450E4F59}" srcOrd="0" destOrd="0" presId="urn:microsoft.com/office/officeart/2008/layout/HexagonCluster"/>
    <dgm:cxn modelId="{D231F0E7-D7CD-FB48-B7E3-DF4CA02DB971}" type="presParOf" srcId="{C725CA26-C3FD-D94F-A9A5-A54E1CEA2EAC}" destId="{D05C1C9F-4229-7A4E-9F72-C86179A1BD33}" srcOrd="10" destOrd="0" presId="urn:microsoft.com/office/officeart/2008/layout/HexagonCluster"/>
    <dgm:cxn modelId="{DFD37A65-AB98-2141-82CA-594818867F14}" type="presParOf" srcId="{D05C1C9F-4229-7A4E-9F72-C86179A1BD33}" destId="{F761C964-F663-4145-B7F1-D6C0F0507D64}" srcOrd="0" destOrd="0" presId="urn:microsoft.com/office/officeart/2008/layout/HexagonCluster"/>
    <dgm:cxn modelId="{A84E0FDA-8A73-BD44-B00A-0BDDBA32130D}" type="presParOf" srcId="{C725CA26-C3FD-D94F-A9A5-A54E1CEA2EAC}" destId="{1809BDE0-8B8B-EA40-913F-D1AF1EC46597}" srcOrd="11" destOrd="0" presId="urn:microsoft.com/office/officeart/2008/layout/HexagonCluster"/>
    <dgm:cxn modelId="{E9D136E7-1C75-7143-8BC2-CB9B3013C8C9}" type="presParOf" srcId="{1809BDE0-8B8B-EA40-913F-D1AF1EC46597}" destId="{47DFCDB1-7C8B-C549-969B-1E66DEFAA183}" srcOrd="0" destOrd="0" presId="urn:microsoft.com/office/officeart/2008/layout/HexagonCluster"/>
    <dgm:cxn modelId="{6B6BD5B2-C026-BF4A-A58C-884C8796806F}" type="presParOf" srcId="{C725CA26-C3FD-D94F-A9A5-A54E1CEA2EAC}" destId="{3FC46A27-E714-A745-8206-BD86B742F996}" srcOrd="12" destOrd="0" presId="urn:microsoft.com/office/officeart/2008/layout/HexagonCluster"/>
    <dgm:cxn modelId="{F6A58696-0FC9-5047-8E13-B06595856CDB}" type="presParOf" srcId="{3FC46A27-E714-A745-8206-BD86B742F996}" destId="{1C378246-1CA6-9047-B0C3-D7279362C621}" srcOrd="0" destOrd="0" presId="urn:microsoft.com/office/officeart/2008/layout/HexagonCluster"/>
    <dgm:cxn modelId="{93FF98BA-6608-4B43-8FF2-02F82471A3A3}" type="presParOf" srcId="{C725CA26-C3FD-D94F-A9A5-A54E1CEA2EAC}" destId="{5CF99572-D3F2-0648-B387-973BF92B8F9E}" srcOrd="13" destOrd="0" presId="urn:microsoft.com/office/officeart/2008/layout/HexagonCluster"/>
    <dgm:cxn modelId="{0BC0D147-DE84-0640-A4CC-A0E34C686F17}" type="presParOf" srcId="{5CF99572-D3F2-0648-B387-973BF92B8F9E}" destId="{5A531D20-96F7-9248-8D9E-B53CB1B3489D}" srcOrd="0" destOrd="0" presId="urn:microsoft.com/office/officeart/2008/layout/HexagonCluster"/>
    <dgm:cxn modelId="{773CA043-4CA7-8F4A-BD87-BD5659F45C93}" type="presParOf" srcId="{C725CA26-C3FD-D94F-A9A5-A54E1CEA2EAC}" destId="{20FBE541-1317-A54B-BDB6-D5B67A0AF841}" srcOrd="14" destOrd="0" presId="urn:microsoft.com/office/officeart/2008/layout/HexagonCluster"/>
    <dgm:cxn modelId="{6A41B52D-F69A-874F-B07F-6F29AE8269EF}" type="presParOf" srcId="{20FBE541-1317-A54B-BDB6-D5B67A0AF841}" destId="{E3175C9B-5488-C542-A790-C6EC9AB137DB}" srcOrd="0" destOrd="0" presId="urn:microsoft.com/office/officeart/2008/layout/HexagonCluster"/>
    <dgm:cxn modelId="{4E2DA795-869B-A141-8C21-77E4D32625E3}" type="presParOf" srcId="{C725CA26-C3FD-D94F-A9A5-A54E1CEA2EAC}" destId="{C8FFFC03-E69D-D14C-80E2-D720558EAA65}" srcOrd="15" destOrd="0" presId="urn:microsoft.com/office/officeart/2008/layout/HexagonCluster"/>
    <dgm:cxn modelId="{BF0F2061-F604-BB48-BD88-58B2BD54E545}" type="presParOf" srcId="{C8FFFC03-E69D-D14C-80E2-D720558EAA65}" destId="{290AE02F-75AD-274B-9901-9D28983D062B}" srcOrd="0" destOrd="0" presId="urn:microsoft.com/office/officeart/2008/layout/HexagonCluster"/>
    <dgm:cxn modelId="{776A18A4-7A6B-4E49-A72A-FE196BE5DC84}" type="presParOf" srcId="{C725CA26-C3FD-D94F-A9A5-A54E1CEA2EAC}" destId="{27D842DB-9C5A-D247-93E1-B9021142FCCF}" srcOrd="16" destOrd="0" presId="urn:microsoft.com/office/officeart/2008/layout/HexagonCluster"/>
    <dgm:cxn modelId="{64D2163D-C697-EB44-A2B1-01125826283C}" type="presParOf" srcId="{27D842DB-9C5A-D247-93E1-B9021142FCCF}" destId="{43D8414F-50EC-104A-943D-FA8B213BAA57}" srcOrd="0" destOrd="0" presId="urn:microsoft.com/office/officeart/2008/layout/HexagonCluster"/>
    <dgm:cxn modelId="{A3283952-CD60-0A4E-89DC-A792DB2EEC43}" type="presParOf" srcId="{C725CA26-C3FD-D94F-A9A5-A54E1CEA2EAC}" destId="{29462105-C19B-9D40-A49B-4770652D0E8B}" srcOrd="17" destOrd="0" presId="urn:microsoft.com/office/officeart/2008/layout/HexagonCluster"/>
    <dgm:cxn modelId="{E9583087-A0F8-9E4D-B72F-ACF83EF328D7}" type="presParOf" srcId="{29462105-C19B-9D40-A49B-4770652D0E8B}" destId="{B8268BD6-E6B8-084F-8A41-CAD4501C43BA}" srcOrd="0" destOrd="0" presId="urn:microsoft.com/office/officeart/2008/layout/HexagonCluster"/>
    <dgm:cxn modelId="{71C3D814-7165-A847-84D8-54C922EC46C5}" type="presParOf" srcId="{C725CA26-C3FD-D94F-A9A5-A54E1CEA2EAC}" destId="{CBA66249-EC68-B947-91E8-9719C7C13F87}" srcOrd="18" destOrd="0" presId="urn:microsoft.com/office/officeart/2008/layout/HexagonCluster"/>
    <dgm:cxn modelId="{65CF3C3E-FAFC-8C4C-9173-EF6217EE5A94}" type="presParOf" srcId="{CBA66249-EC68-B947-91E8-9719C7C13F87}" destId="{9EFEB051-3076-1A47-999A-7BABB4943ED2}" srcOrd="0" destOrd="0" presId="urn:microsoft.com/office/officeart/2008/layout/HexagonCluster"/>
    <dgm:cxn modelId="{1F5880A4-6AEA-E74C-A18B-0CED298F3EF2}" type="presParOf" srcId="{C725CA26-C3FD-D94F-A9A5-A54E1CEA2EAC}" destId="{F4E71D0A-9E4F-FB44-92CC-1D8F9D59D6AD}" srcOrd="19" destOrd="0" presId="urn:microsoft.com/office/officeart/2008/layout/HexagonCluster"/>
    <dgm:cxn modelId="{232D0D33-6588-CA4A-B49D-CBCA4B0D3D11}" type="presParOf" srcId="{F4E71D0A-9E4F-FB44-92CC-1D8F9D59D6AD}" destId="{C26134BE-BC3A-C54E-931E-7BD823CB7B29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157A8-5D40-2349-80C2-69E8813426EC}">
      <dsp:nvSpPr>
        <dsp:cNvPr id="0" name=""/>
        <dsp:cNvSpPr/>
      </dsp:nvSpPr>
      <dsp:spPr>
        <a:xfrm>
          <a:off x="4593399" y="2371"/>
          <a:ext cx="1579761" cy="1026844"/>
        </a:xfrm>
        <a:prstGeom prst="roundRect">
          <a:avLst/>
        </a:prstGeom>
        <a:solidFill>
          <a:srgbClr val="0076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3525" y="52497"/>
        <a:ext cx="1479509" cy="926592"/>
      </dsp:txXfrm>
    </dsp:sp>
    <dsp:sp modelId="{7A214968-46D9-2E45-8B25-22CAE61E11D8}">
      <dsp:nvSpPr>
        <dsp:cNvPr id="0" name=""/>
        <dsp:cNvSpPr/>
      </dsp:nvSpPr>
      <dsp:spPr>
        <a:xfrm>
          <a:off x="3331235" y="515793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3053686" y="261067"/>
              </a:moveTo>
              <a:arcTo wR="2052044" hR="2052044" stAng="17953022" swAng="12121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2485-7B45-F143-AB29-6D8F4136B8BA}">
      <dsp:nvSpPr>
        <dsp:cNvPr id="0" name=""/>
        <dsp:cNvSpPr/>
      </dsp:nvSpPr>
      <dsp:spPr>
        <a:xfrm>
          <a:off x="6545009" y="1420299"/>
          <a:ext cx="1579761" cy="1026844"/>
        </a:xfrm>
        <a:prstGeom prst="roundRect">
          <a:avLst/>
        </a:prstGeom>
        <a:solidFill>
          <a:srgbClr val="0076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95135" y="1470425"/>
        <a:ext cx="1479509" cy="926592"/>
      </dsp:txXfrm>
    </dsp:sp>
    <dsp:sp modelId="{B415EE15-31C1-1D4B-A521-E95CBB0ECA80}">
      <dsp:nvSpPr>
        <dsp:cNvPr id="0" name=""/>
        <dsp:cNvSpPr/>
      </dsp:nvSpPr>
      <dsp:spPr>
        <a:xfrm>
          <a:off x="3331235" y="515793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4099175" y="2193964"/>
              </a:moveTo>
              <a:arcTo wR="2052044" hR="2052044" stAng="21837946" swAng="136023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10D08-1F31-F442-A678-69B4D4DF4761}">
      <dsp:nvSpPr>
        <dsp:cNvPr id="0" name=""/>
        <dsp:cNvSpPr/>
      </dsp:nvSpPr>
      <dsp:spPr>
        <a:xfrm>
          <a:off x="5799560" y="3714554"/>
          <a:ext cx="1579761" cy="1026844"/>
        </a:xfrm>
        <a:prstGeom prst="roundRect">
          <a:avLst/>
        </a:prstGeom>
        <a:solidFill>
          <a:srgbClr val="0076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9686" y="3764680"/>
        <a:ext cx="1479509" cy="926592"/>
      </dsp:txXfrm>
    </dsp:sp>
    <dsp:sp modelId="{A6AAA0A4-6E1F-474A-ACD1-E201AD443A0C}">
      <dsp:nvSpPr>
        <dsp:cNvPr id="0" name=""/>
        <dsp:cNvSpPr/>
      </dsp:nvSpPr>
      <dsp:spPr>
        <a:xfrm>
          <a:off x="3331235" y="515793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2304084" y="4088551"/>
              </a:moveTo>
              <a:arcTo wR="2052044" hR="2052044" stAng="4976694" swAng="84661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31E9A-895F-F144-8E04-28A85376EB0B}">
      <dsp:nvSpPr>
        <dsp:cNvPr id="0" name=""/>
        <dsp:cNvSpPr/>
      </dsp:nvSpPr>
      <dsp:spPr>
        <a:xfrm>
          <a:off x="3387237" y="3714554"/>
          <a:ext cx="1579761" cy="1026844"/>
        </a:xfrm>
        <a:prstGeom prst="roundRect">
          <a:avLst/>
        </a:prstGeom>
        <a:solidFill>
          <a:srgbClr val="0076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7363" y="3764680"/>
        <a:ext cx="1479509" cy="926592"/>
      </dsp:txXfrm>
    </dsp:sp>
    <dsp:sp modelId="{2FA27B3A-FF9F-EF4B-A661-E5E37DB9170A}">
      <dsp:nvSpPr>
        <dsp:cNvPr id="0" name=""/>
        <dsp:cNvSpPr/>
      </dsp:nvSpPr>
      <dsp:spPr>
        <a:xfrm>
          <a:off x="3331235" y="515793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217783" y="2972029"/>
              </a:moveTo>
              <a:arcTo wR="2052044" hR="2052044" stAng="9201820" swAng="136023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4A24E-B8A2-954E-9274-B6297E34A9A1}">
      <dsp:nvSpPr>
        <dsp:cNvPr id="0" name=""/>
        <dsp:cNvSpPr/>
      </dsp:nvSpPr>
      <dsp:spPr>
        <a:xfrm>
          <a:off x="2641789" y="1420299"/>
          <a:ext cx="1579761" cy="1026844"/>
        </a:xfrm>
        <a:prstGeom prst="roundRect">
          <a:avLst/>
        </a:prstGeom>
        <a:solidFill>
          <a:srgbClr val="0076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1915" y="1470425"/>
        <a:ext cx="1479509" cy="926592"/>
      </dsp:txXfrm>
    </dsp:sp>
    <dsp:sp modelId="{7C909AD8-AFAC-4B4A-99AD-317A3B63C61C}">
      <dsp:nvSpPr>
        <dsp:cNvPr id="0" name=""/>
        <dsp:cNvSpPr/>
      </dsp:nvSpPr>
      <dsp:spPr>
        <a:xfrm>
          <a:off x="3331235" y="515793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493513" y="717178"/>
              </a:moveTo>
              <a:arcTo wR="2052044" hR="2052044" stAng="13234783" swAng="12121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C1138-FDF3-714D-9E4B-739391BC83AC}">
      <dsp:nvSpPr>
        <dsp:cNvPr id="0" name=""/>
        <dsp:cNvSpPr/>
      </dsp:nvSpPr>
      <dsp:spPr>
        <a:xfrm>
          <a:off x="1638569" y="3192677"/>
          <a:ext cx="1508758" cy="1509988"/>
        </a:xfrm>
        <a:prstGeom prst="ellipse">
          <a:avLst/>
        </a:prstGeom>
        <a:solidFill>
          <a:srgbClr val="1B3C69"/>
        </a:solid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1859521" y="3413810"/>
        <a:ext cx="1066854" cy="1067722"/>
      </dsp:txXfrm>
    </dsp:sp>
    <dsp:sp modelId="{DD73BABD-81AF-2A46-A13F-7A64F7CABF96}">
      <dsp:nvSpPr>
        <dsp:cNvPr id="0" name=""/>
        <dsp:cNvSpPr/>
      </dsp:nvSpPr>
      <dsp:spPr>
        <a:xfrm>
          <a:off x="1555509" y="3855728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5536-9F04-A348-BA56-F97013701983}">
      <dsp:nvSpPr>
        <dsp:cNvPr id="0" name=""/>
        <dsp:cNvSpPr/>
      </dsp:nvSpPr>
      <dsp:spPr>
        <a:xfrm>
          <a:off x="125024" y="2357903"/>
          <a:ext cx="1508758" cy="1509988"/>
        </a:xfrm>
        <a:prstGeom prst="ellipse">
          <a:avLst/>
        </a:prstGeom>
        <a:blipFill dpi="0" rotWithShape="1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34572" r="-13428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743C8-12F9-7046-BF45-434231EC3928}">
      <dsp:nvSpPr>
        <dsp:cNvPr id="0" name=""/>
        <dsp:cNvSpPr/>
      </dsp:nvSpPr>
      <dsp:spPr>
        <a:xfrm>
          <a:off x="1204867" y="3655174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54A86-2462-4740-8882-0DFADFA10BA0}">
      <dsp:nvSpPr>
        <dsp:cNvPr id="0" name=""/>
        <dsp:cNvSpPr/>
      </dsp:nvSpPr>
      <dsp:spPr>
        <a:xfrm>
          <a:off x="3152113" y="2353080"/>
          <a:ext cx="1508758" cy="1509988"/>
        </a:xfrm>
        <a:prstGeom prst="ellipse">
          <a:avLst/>
        </a:prstGeom>
        <a:solidFill>
          <a:srgbClr val="F26A42"/>
        </a:solid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3373065" y="2574213"/>
        <a:ext cx="1066854" cy="1067722"/>
      </dsp:txXfrm>
    </dsp:sp>
    <dsp:sp modelId="{D6B06999-4661-3341-BD42-33F56E53D830}">
      <dsp:nvSpPr>
        <dsp:cNvPr id="0" name=""/>
        <dsp:cNvSpPr/>
      </dsp:nvSpPr>
      <dsp:spPr>
        <a:xfrm>
          <a:off x="4237551" y="3647135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3FF6C-F93B-EE40-8D08-05A19D39E1F1}">
      <dsp:nvSpPr>
        <dsp:cNvPr id="0" name=""/>
        <dsp:cNvSpPr/>
      </dsp:nvSpPr>
      <dsp:spPr>
        <a:xfrm>
          <a:off x="4664725" y="3189462"/>
          <a:ext cx="1508758" cy="1509988"/>
        </a:xfrm>
        <a:prstGeom prst="ellipse">
          <a:avLst/>
        </a:prstGeom>
        <a:blipFill dpi="0" rotWithShape="1"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6142" t="-9313" r="-57828"/>
          </a:stretch>
        </a:blip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99475-B497-5A45-B48C-94E9205A0023}">
      <dsp:nvSpPr>
        <dsp:cNvPr id="0" name=""/>
        <dsp:cNvSpPr/>
      </dsp:nvSpPr>
      <dsp:spPr>
        <a:xfrm>
          <a:off x="4582598" y="3849298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3627F-587C-F54B-885C-1C81ED0B426D}">
      <dsp:nvSpPr>
        <dsp:cNvPr id="0" name=""/>
        <dsp:cNvSpPr/>
      </dsp:nvSpPr>
      <dsp:spPr>
        <a:xfrm>
          <a:off x="1638569" y="1523128"/>
          <a:ext cx="1508758" cy="1509988"/>
        </a:xfrm>
        <a:prstGeom prst="ellipse">
          <a:avLst/>
        </a:prstGeom>
        <a:solidFill>
          <a:srgbClr val="0076BE"/>
        </a:solid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1859521" y="1744261"/>
        <a:ext cx="1066854" cy="1067722"/>
      </dsp:txXfrm>
    </dsp:sp>
    <dsp:sp modelId="{34C2A90C-F8FE-634C-A2C1-09A9450E4F59}">
      <dsp:nvSpPr>
        <dsp:cNvPr id="0" name=""/>
        <dsp:cNvSpPr/>
      </dsp:nvSpPr>
      <dsp:spPr>
        <a:xfrm>
          <a:off x="2718411" y="1539501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1C964-F663-4145-B7F1-D6C0F0507D64}">
      <dsp:nvSpPr>
        <dsp:cNvPr id="0" name=""/>
        <dsp:cNvSpPr/>
      </dsp:nvSpPr>
      <dsp:spPr>
        <a:xfrm>
          <a:off x="3152113" y="683531"/>
          <a:ext cx="1508758" cy="1509988"/>
        </a:xfrm>
        <a:prstGeom prst="ellipse">
          <a:avLst/>
        </a:prstGeom>
        <a:blipFill dpi="0"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6525" t="-6184" r="-48333" b="-10388"/>
          </a:stretch>
        </a:blip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FCDB1-7C8B-C549-969B-1E66DEFAA183}">
      <dsp:nvSpPr>
        <dsp:cNvPr id="0" name=""/>
        <dsp:cNvSpPr/>
      </dsp:nvSpPr>
      <dsp:spPr>
        <a:xfrm>
          <a:off x="3076514" y="1340554"/>
          <a:ext cx="205163" cy="201168"/>
        </a:xfrm>
        <a:prstGeom prst="ellipse">
          <a:avLst/>
        </a:prstGeom>
        <a:solidFill>
          <a:srgbClr val="FFFFFF">
            <a:alpha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78246-1CA6-9047-B0C3-D7279362C621}">
      <dsp:nvSpPr>
        <dsp:cNvPr id="0" name=""/>
        <dsp:cNvSpPr/>
      </dsp:nvSpPr>
      <dsp:spPr>
        <a:xfrm>
          <a:off x="4664725" y="1519913"/>
          <a:ext cx="1508758" cy="1509988"/>
        </a:xfrm>
        <a:prstGeom prst="ellipse">
          <a:avLst/>
        </a:prstGeom>
        <a:solidFill>
          <a:srgbClr val="A7AB20"/>
        </a:solid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4885677" y="1741046"/>
        <a:ext cx="1066854" cy="1067722"/>
      </dsp:txXfrm>
    </dsp:sp>
    <dsp:sp modelId="{5A531D20-96F7-9248-8D9E-B53CB1B3489D}">
      <dsp:nvSpPr>
        <dsp:cNvPr id="0" name=""/>
        <dsp:cNvSpPr/>
      </dsp:nvSpPr>
      <dsp:spPr>
        <a:xfrm>
          <a:off x="6061638" y="2176936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75C9B-5488-C542-A790-C6EC9AB137DB}">
      <dsp:nvSpPr>
        <dsp:cNvPr id="0" name=""/>
        <dsp:cNvSpPr/>
      </dsp:nvSpPr>
      <dsp:spPr>
        <a:xfrm>
          <a:off x="6178270" y="2368754"/>
          <a:ext cx="1508758" cy="1509988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5000" r="-25000"/>
          </a:stretch>
        </a:blip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AE02F-75AD-274B-9901-9D28983D062B}">
      <dsp:nvSpPr>
        <dsp:cNvPr id="0" name=""/>
        <dsp:cNvSpPr/>
      </dsp:nvSpPr>
      <dsp:spPr>
        <a:xfrm>
          <a:off x="6396427" y="2383921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8414F-50EC-104A-943D-FA8B213BAA57}">
      <dsp:nvSpPr>
        <dsp:cNvPr id="0" name=""/>
        <dsp:cNvSpPr/>
      </dsp:nvSpPr>
      <dsp:spPr>
        <a:xfrm>
          <a:off x="6178270" y="700219"/>
          <a:ext cx="1508758" cy="1508765"/>
        </a:xfrm>
        <a:prstGeom prst="ellipse">
          <a:avLst/>
        </a:prstGeom>
        <a:solidFill>
          <a:srgbClr val="0076BE"/>
        </a:solid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6399222" y="921173"/>
        <a:ext cx="1066854" cy="1066857"/>
      </dsp:txXfrm>
    </dsp:sp>
    <dsp:sp modelId="{B8268BD6-E6B8-084F-8A41-CAD4501C43BA}">
      <dsp:nvSpPr>
        <dsp:cNvPr id="0" name=""/>
        <dsp:cNvSpPr/>
      </dsp:nvSpPr>
      <dsp:spPr>
        <a:xfrm>
          <a:off x="7575183" y="1364267"/>
          <a:ext cx="205163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EB051-3076-1A47-999A-7BABB4943ED2}">
      <dsp:nvSpPr>
        <dsp:cNvPr id="0" name=""/>
        <dsp:cNvSpPr/>
      </dsp:nvSpPr>
      <dsp:spPr>
        <a:xfrm>
          <a:off x="7691815" y="1542018"/>
          <a:ext cx="1508758" cy="1509988"/>
        </a:xfrm>
        <a:prstGeom prst="ellipse">
          <a:avLst/>
        </a:prstGeom>
        <a:blipFill dpi="0" rotWithShape="1"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19245" b="-30755"/>
          </a:stretch>
        </a:blipFill>
        <a:ln w="12700" cap="flat" cmpd="sng" algn="ctr">
          <a:solidFill>
            <a:srgbClr val="0076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134BE-BC3A-C54E-931E-7BD823CB7B29}">
      <dsp:nvSpPr>
        <dsp:cNvPr id="0" name=""/>
        <dsp:cNvSpPr/>
      </dsp:nvSpPr>
      <dsp:spPr>
        <a:xfrm>
          <a:off x="7919429" y="1563616"/>
          <a:ext cx="201168" cy="201168"/>
        </a:xfrm>
        <a:prstGeom prst="ellipse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8084C2-8984-7004-5E02-703240118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39AEA-1075-2FD6-BD26-1AD25E2337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09774-8608-AC41-832A-BFCF77B6205C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79EF7-9247-2DCD-5703-C4B5E70310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477E3-A804-DE04-E16E-1795BC5BC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70CE9-5E51-A940-99A0-3FE8CFB4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2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F6B3-F5EF-4942-8624-E2DE11A7FE9A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310BD-9D39-1648-97A7-680CF3A51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4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27856-C9FF-4844-A962-6417933E65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1BFDE-FE7E-34A1-9ACC-BDEEF34ED843}"/>
              </a:ext>
            </a:extLst>
          </p:cNvPr>
          <p:cNvSpPr/>
          <p:nvPr userDrawn="1"/>
        </p:nvSpPr>
        <p:spPr>
          <a:xfrm>
            <a:off x="539505" y="6514270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3" dirty="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ECBBF-C5DC-57E0-FBE2-F0FB98EC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870" y="2471062"/>
            <a:ext cx="4709647" cy="146256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E7C2DB2-9211-9CB5-0081-EE9ACD303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871" y="4185411"/>
            <a:ext cx="4709646" cy="82747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0C7899-24E6-03B5-F706-81B58D8AA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610" y="1501386"/>
            <a:ext cx="4166666" cy="566666"/>
          </a:xfrm>
          <a:prstGeom prst="rect">
            <a:avLst/>
          </a:prstGeom>
        </p:spPr>
      </p:pic>
      <p:pic>
        <p:nvPicPr>
          <p:cNvPr id="7" name="Picture 6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D372192F-1178-899E-6FDD-8C123FB174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388" t="1893" r="9530" b="1951"/>
          <a:stretch/>
        </p:blipFill>
        <p:spPr>
          <a:xfrm>
            <a:off x="5711952" y="-1"/>
            <a:ext cx="64800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5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2150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8325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05F2ED-42D1-48B9-7C2A-9B708F590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975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AE86037-C81B-3C52-5D00-E4DC0C7A8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2150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386A210-3F8B-AEF2-88D3-2D8C97D73C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8325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0E3262-D317-72C4-829D-28F449E993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AFF69D8-7FD4-B371-7D2B-F09272CE57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2150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5BE835-CC77-63C9-67D2-5022B7C465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8325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3AC38A8-2CEF-583B-A61B-66E0CD4FFB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5975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19010E0-3626-6D90-919A-AE6404A536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02150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9C003C4-9A03-35A4-55D2-E490816DA56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8325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846" y="1500878"/>
            <a:ext cx="5258782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3625" y="1500878"/>
            <a:ext cx="5258782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590DBD-6A7F-D1D8-70C4-2D24142B5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0B723-292D-E12F-0788-30884880D7D5}"/>
              </a:ext>
            </a:extLst>
          </p:cNvPr>
          <p:cNvSpPr/>
          <p:nvPr userDrawn="1"/>
        </p:nvSpPr>
        <p:spPr>
          <a:xfrm>
            <a:off x="815846" y="2186608"/>
            <a:ext cx="5257281" cy="3682177"/>
          </a:xfrm>
          <a:prstGeom prst="rect">
            <a:avLst/>
          </a:prstGeom>
          <a:noFill/>
          <a:ln>
            <a:solidFill>
              <a:srgbClr val="00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18F0A-F54C-0072-BAF8-4BC9482500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0552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DD05E-2518-5386-1530-D069F3C12BDA}"/>
              </a:ext>
            </a:extLst>
          </p:cNvPr>
          <p:cNvSpPr/>
          <p:nvPr userDrawn="1"/>
        </p:nvSpPr>
        <p:spPr>
          <a:xfrm>
            <a:off x="6323625" y="2186608"/>
            <a:ext cx="5257281" cy="3682177"/>
          </a:xfrm>
          <a:prstGeom prst="rect">
            <a:avLst/>
          </a:prstGeom>
          <a:noFill/>
          <a:ln>
            <a:solidFill>
              <a:srgbClr val="00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DC4A-2FF0-3CCD-C3B9-F30C69FA0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F71768-557F-AF7B-17CE-A29BE6B4E8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4070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99503FBE-EA30-C839-A8DD-EB8DA32F40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846" y="1500878"/>
            <a:ext cx="5258782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4075D0C-E317-956B-8D43-6697111AB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3625" y="1500878"/>
            <a:ext cx="5258782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8FA03D-1036-C450-A3C3-3081C525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5F09A-2560-7B08-3169-ECAEA6077490}"/>
              </a:ext>
            </a:extLst>
          </p:cNvPr>
          <p:cNvSpPr/>
          <p:nvPr userDrawn="1"/>
        </p:nvSpPr>
        <p:spPr>
          <a:xfrm>
            <a:off x="815846" y="2186608"/>
            <a:ext cx="5257281" cy="3682177"/>
          </a:xfrm>
          <a:prstGeom prst="rect">
            <a:avLst/>
          </a:prstGeom>
          <a:noFill/>
          <a:ln>
            <a:solidFill>
              <a:srgbClr val="00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A042924-1A0E-49BB-FAE8-0A73C0742F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0552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9AAD2-CA45-1710-72B8-6921BBD7906E}"/>
              </a:ext>
            </a:extLst>
          </p:cNvPr>
          <p:cNvSpPr/>
          <p:nvPr userDrawn="1"/>
        </p:nvSpPr>
        <p:spPr>
          <a:xfrm>
            <a:off x="6323625" y="2186608"/>
            <a:ext cx="5257281" cy="3682177"/>
          </a:xfrm>
          <a:prstGeom prst="rect">
            <a:avLst/>
          </a:prstGeom>
          <a:noFill/>
          <a:ln>
            <a:solidFill>
              <a:srgbClr val="00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C7C027-A89F-5602-7602-0C9E41388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3DF2C-398A-843C-4D99-63448EECD2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D92FBE-1616-E59C-400E-9E4E0FE3A8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011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04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56DD4E8-F713-353F-FDFC-071762E65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D9FCF9-8A89-D048-A75E-2AF483561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60BB051-29FD-A78A-B191-357B4BA8F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490F4-3036-9790-301B-A0F2D7DD8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FDA5FC-33B2-ECD4-00BE-6BA586458A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33B509-A307-CA87-EFA2-AC04626C3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5505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1597B2-7DA0-251F-8C57-01FD45A08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C0DB39-32DF-677F-7033-344C27AE65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857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D704DB2-A96B-99C8-07C9-C04936925B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1224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45663CF-FE2D-ED42-8FB5-27326DDC9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61035-6EF8-7692-CCEF-A541A30824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19BCC5-7020-FF6F-E051-315515C307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91684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A9F9B-16A1-C6DA-A7D7-BC24F2CFA219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E064B-62AD-C560-EA63-7B3645D1F9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76102-347E-CA56-28AC-AD141066A620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2F0CDE-B390-53C6-8791-7D9D1503CC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8B0F6-603B-0ACF-66CF-D4A39969052C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32A94B-32A8-6200-63A2-808F63EC2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5C726-19D0-0BD2-CC21-257B4D5EA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51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93B0EF-9ECC-84E8-9E0D-0AF283AE84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A4CF10C-43F3-E282-742E-70246099D5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70151F2B-1EAB-E712-8DEF-F0B5583A2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5D4492D-305D-A0B6-2DA6-5FF7BAFC4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B77157-CE99-DEC4-99C4-0D230D277257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FEE361-7D5F-7607-C0E5-0AE70C96A5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21DC90-EB54-7D38-C6F6-1265657DA71A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E48EA8B-9167-0532-0AC0-FD691F2FC8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42A148-05F8-B8DD-0204-5F628C0115EF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5A908E-3288-4E77-7500-756143375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5897BC-7A98-6B4C-0702-F3BC6C74A3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287302-8ADA-46DB-40CD-78AC462AF8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08204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01EC73-D0F8-399A-6592-8D7CDB7C41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B82C4646-E14C-36BE-9DC4-BD5CCF296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0BB458-63DC-EDF7-104A-E7748D845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3565865-5E24-7E11-A944-E78E652FCC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390AD-DCEE-6476-251C-E8613280FDBE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4B9225C-C87F-2359-4ED2-F70933386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0260F5-5B8B-6E3E-F410-E7E8FBE6B78A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D0431B-BD4F-64D1-0797-45C38A4131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338AB6-3A2F-6A58-3D13-D90C8A4D90DB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  <a:ln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CEB4DB-2BC8-CA52-63DB-CEDBEAEE3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394917-5B76-B933-EB03-4A1D88A87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AB1998-C214-9C55-0AD2-444B686B24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5543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noFill/>
          <a:ln>
            <a:solidFill>
              <a:srgbClr val="183B68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your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noFill/>
          <a:ln>
            <a:solidFill>
              <a:srgbClr val="183B68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your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noFill/>
          <a:ln>
            <a:solidFill>
              <a:srgbClr val="183B68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your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27070D-8BB6-5C08-C22D-E4EC2738B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1873E7-B18B-6E3E-D546-608C20E2A4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326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0D3EDC-72D7-0ED8-0224-9816CCCB8EA8}"/>
              </a:ext>
            </a:extLst>
          </p:cNvPr>
          <p:cNvSpPr/>
          <p:nvPr userDrawn="1"/>
        </p:nvSpPr>
        <p:spPr>
          <a:xfrm>
            <a:off x="0" y="0"/>
            <a:ext cx="12191997" cy="6188765"/>
          </a:xfrm>
          <a:prstGeom prst="rect">
            <a:avLst/>
          </a:prstGeom>
          <a:solidFill>
            <a:srgbClr val="1B3C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TEXT</a:t>
            </a: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</a:t>
            </a:r>
            <a:r>
              <a:rPr lang="mr-IN" dirty="0"/>
              <a:t>–</a:t>
            </a:r>
            <a:r>
              <a:rPr lang="en-US" dirty="0"/>
              <a:t> All Caps, Tracking At 1 Pt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75B130-A06E-0330-5CC2-208BD19DD891}"/>
              </a:ext>
            </a:extLst>
          </p:cNvPr>
          <p:cNvSpPr/>
          <p:nvPr userDrawn="1"/>
        </p:nvSpPr>
        <p:spPr>
          <a:xfrm>
            <a:off x="7778454" y="-1541225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8928F5-F386-51AA-B6CB-A5A0779C2F25}"/>
              </a:ext>
            </a:extLst>
          </p:cNvPr>
          <p:cNvSpPr/>
          <p:nvPr userDrawn="1"/>
        </p:nvSpPr>
        <p:spPr>
          <a:xfrm>
            <a:off x="10232287" y="-638400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72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995055"/>
            <a:ext cx="12192000" cy="4862945"/>
          </a:xfrm>
          <a:prstGeom prst="rect">
            <a:avLst/>
          </a:prstGeom>
          <a:solidFill>
            <a:srgbClr val="A7AB2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1735261"/>
            <a:ext cx="3365500" cy="576262"/>
          </a:xfrm>
          <a:prstGeom prst="rect">
            <a:avLst/>
          </a:prstGeom>
          <a:solidFill>
            <a:srgbClr val="A7AB20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1735261"/>
            <a:ext cx="3365500" cy="576262"/>
          </a:xfrm>
          <a:prstGeom prst="rect">
            <a:avLst/>
          </a:prstGeom>
          <a:solidFill>
            <a:srgbClr val="A7AB20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B75E030-7069-87F8-0EE3-5AF065DE2B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1735261"/>
            <a:ext cx="3365500" cy="576262"/>
          </a:xfrm>
          <a:prstGeom prst="rect">
            <a:avLst/>
          </a:prstGeom>
          <a:solidFill>
            <a:srgbClr val="A7AB20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6E00D4-68FA-8708-0896-393C0C7638B7}"/>
              </a:ext>
            </a:extLst>
          </p:cNvPr>
          <p:cNvCxnSpPr/>
          <p:nvPr userDrawn="1"/>
        </p:nvCxnSpPr>
        <p:spPr>
          <a:xfrm>
            <a:off x="4339244" y="2420990"/>
            <a:ext cx="0" cy="3198414"/>
          </a:xfrm>
          <a:prstGeom prst="line">
            <a:avLst/>
          </a:prstGeom>
          <a:ln w="12700">
            <a:solidFill>
              <a:srgbClr val="A7A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B2983D-9CE7-67DB-BE86-B46434F06EF7}"/>
              </a:ext>
            </a:extLst>
          </p:cNvPr>
          <p:cNvCxnSpPr/>
          <p:nvPr userDrawn="1"/>
        </p:nvCxnSpPr>
        <p:spPr>
          <a:xfrm>
            <a:off x="8046721" y="2420990"/>
            <a:ext cx="0" cy="3198414"/>
          </a:xfrm>
          <a:prstGeom prst="line">
            <a:avLst/>
          </a:prstGeom>
          <a:ln w="12700">
            <a:solidFill>
              <a:srgbClr val="A7A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A46B36-C128-B546-7CAF-488DFC377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DF0667-AA1F-86CB-3D11-11DFACB006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1BCDE9E-BBB0-FD92-CFBD-73142F2DEE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9184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D0DF1D-634B-3C00-3C33-9154685B9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7BC188-887F-2105-3C3C-07C01AFC71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F2D60F-E596-2CD6-2378-7706F9868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F538BB7-954E-F03C-E63A-6245943324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5748" y="2186607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3BE28CC-CF13-4F73-1CB8-7653BC61B5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E6EB26A-4CF4-126E-7ECC-123B633029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1983" y="1500878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04E497-D5AF-C0D7-26DD-3D6DAA92E2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393C2-333C-A7B9-D31C-973FAFB3C1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748" y="4482546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AD957F2-F526-295C-4DE8-0B0BB51B9C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743519E-AE72-5530-DCC9-5AB67C07A7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11983" y="3796817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319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770757-BA39-CCDD-AA37-F90A08F13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553AAB7-967B-D8B2-C60D-88D631CA94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4C09116-1472-7FD7-DAAD-E684C0143B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4E1BCDF-B540-6A22-5686-2FA135F06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DA3DC04-54D5-300F-D959-8BBC6AC8B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5748" y="2186607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7B443AA-3470-4D00-B35A-A7BE541F7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20736C67-258E-6213-04C8-08BA693D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1983" y="1500878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920AB5-3125-E8A2-C146-418EC63615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6BC2A46-9F8B-9C00-20B2-1AC0B6A413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748" y="4482546"/>
            <a:ext cx="4669092" cy="1321905"/>
          </a:xfrm>
          <a:prstGeom prst="rect">
            <a:avLst/>
          </a:prstGeom>
          <a:solidFill>
            <a:srgbClr val="1B3C69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12989DB-03DC-4CAF-4D05-2A3331C285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2F2CC86-6103-A35E-40FC-86C64041CA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11983" y="3796817"/>
            <a:ext cx="4670424" cy="576262"/>
          </a:xfrm>
          <a:prstGeom prst="rect">
            <a:avLst/>
          </a:prstGeom>
          <a:solidFill>
            <a:srgbClr val="1B3C69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115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 Box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503950-83CE-C63C-69F9-D0C784D8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7C3F86-251E-09C5-3104-C746A8B45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4F42FD-868E-C6F8-1EA2-6600E21323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200B45E-66B3-4B23-4D84-119C241430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D07EB7E-D7A3-8599-D125-1E7E5227FD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E9EEC44-3172-7974-FA59-BEBC24A1D9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3BB7367-1B9C-F999-ECE4-85561A5BF5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26B20D5-94FF-3BDB-518E-F109ACC4B3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AC49D1D-9BED-0C49-D913-82C23E57A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3ADA5AC-C385-463E-2CA8-99AF8DE133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27F76C7-F441-315B-30B9-1C79CF4B79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7FB8B09-F814-C21C-EB1E-7EFB608A75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166E61DA-CE3E-9ECA-920F-0D6DE3436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E6904E4-A8AA-D0F6-0B74-FA71BF4C9F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92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7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4482546"/>
            <a:ext cx="3364540" cy="1321905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B75E030-7069-87F8-0EE3-5AF065DE2B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3796817"/>
            <a:ext cx="3365500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5A7AE5-21F2-A5EC-B5EE-B28595C49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9B87EE-2BE0-4ACB-9969-8270EE33EB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6DEA78-0D67-3359-343C-65B88AE9C6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56521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8F7A9FF-7172-A949-44A9-05AB16A40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17867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5A3639-5216-F77C-8EB7-7F05CB55CD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776" y="1862099"/>
            <a:ext cx="8731631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E60E0882-9D03-8734-1D6A-D88796309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922" r="-1"/>
          <a:stretch/>
        </p:blipFill>
        <p:spPr>
          <a:xfrm>
            <a:off x="744280" y="1675178"/>
            <a:ext cx="1644009" cy="15669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FAC9537-C88B-4572-9959-370416009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981F32-9F9E-2B3C-851E-FA69F291D7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42060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776" y="1862099"/>
            <a:ext cx="8731631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8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673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02AD181-9DAF-CFE6-FBC1-D82631DEE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922" r="-1"/>
          <a:stretch/>
        </p:blipFill>
        <p:spPr>
          <a:xfrm>
            <a:off x="744280" y="1675178"/>
            <a:ext cx="1644009" cy="15669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A62823-B47B-3708-674A-B1A936E04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A3BBBC-F6BF-3F30-BDF0-E7DD96E27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0812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8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673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BB5BAF-3271-3037-44D0-45C41BAA42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47" y="1862099"/>
            <a:ext cx="10766556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A9A2E2-DCAB-5E35-D610-DE0F4576CC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82D0710-5AC1-BD97-536B-11A67BDEF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5986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47" y="1862099"/>
            <a:ext cx="10766556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8F7A9FF-7172-A949-44A9-05AB16A40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17867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8B0FC0-71DC-A68C-63CF-0D7E731AC7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299A29-9EB0-C9DF-BF04-EE8C3F6E41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46843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Conten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BB6EA-9A90-8F66-485C-6C7FDB014D0F}"/>
              </a:ext>
            </a:extLst>
          </p:cNvPr>
          <p:cNvSpPr/>
          <p:nvPr userDrawn="1"/>
        </p:nvSpPr>
        <p:spPr>
          <a:xfrm>
            <a:off x="0" y="2476669"/>
            <a:ext cx="12230984" cy="3678872"/>
          </a:xfrm>
          <a:prstGeom prst="rect">
            <a:avLst/>
          </a:prstGeom>
          <a:solidFill>
            <a:srgbClr val="0076BE">
              <a:alpha val="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A24F81-2852-BDD7-0E1C-2A98A379C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7D5637-5E15-BCCE-8021-D5C2AF1CEF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47" y="1140515"/>
            <a:ext cx="10766560" cy="113364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34080B7-43CF-0243-7D3C-2DE63D8CE3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47" y="2700338"/>
            <a:ext cx="10766560" cy="3228976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8619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6168BA6-4347-7685-15B5-17B060F7BA6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TEXT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E06A124-1F36-CDB7-903E-090AED44058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rgbClr val="183B68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</a:t>
            </a:r>
            <a:r>
              <a:rPr lang="mr-IN" dirty="0"/>
              <a:t>–</a:t>
            </a:r>
            <a:r>
              <a:rPr lang="en-US" dirty="0"/>
              <a:t> All Caps, Tracking At 1 Pt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C82AD-0941-4756-1AF0-0F0267A3FCE6}"/>
              </a:ext>
            </a:extLst>
          </p:cNvPr>
          <p:cNvSpPr/>
          <p:nvPr userDrawn="1"/>
        </p:nvSpPr>
        <p:spPr>
          <a:xfrm>
            <a:off x="0" y="0"/>
            <a:ext cx="871538" cy="138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7B3C8C-DE23-BF75-4EA0-B1158D0417B2}"/>
              </a:ext>
            </a:extLst>
          </p:cNvPr>
          <p:cNvSpPr/>
          <p:nvPr userDrawn="1"/>
        </p:nvSpPr>
        <p:spPr>
          <a:xfrm>
            <a:off x="7778454" y="-1541225"/>
            <a:ext cx="2615269" cy="2615269"/>
          </a:xfrm>
          <a:prstGeom prst="ellipse">
            <a:avLst/>
          </a:prstGeom>
          <a:noFill/>
          <a:ln w="762000">
            <a:solidFill>
              <a:srgbClr val="0076BE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D7985A-B96E-E910-29AF-E5EF3D91589E}"/>
              </a:ext>
            </a:extLst>
          </p:cNvPr>
          <p:cNvSpPr/>
          <p:nvPr userDrawn="1"/>
        </p:nvSpPr>
        <p:spPr>
          <a:xfrm>
            <a:off x="10232287" y="-638400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F7F678-C372-9F3B-C62E-282195F46D94}"/>
              </a:ext>
            </a:extLst>
          </p:cNvPr>
          <p:cNvSpPr/>
          <p:nvPr userDrawn="1"/>
        </p:nvSpPr>
        <p:spPr>
          <a:xfrm>
            <a:off x="-92597" y="5758710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67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Text Circl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712D0-376F-F694-D7D7-85AFAE1A4153}"/>
              </a:ext>
            </a:extLst>
          </p:cNvPr>
          <p:cNvSpPr/>
          <p:nvPr userDrawn="1"/>
        </p:nvSpPr>
        <p:spPr>
          <a:xfrm>
            <a:off x="0" y="1839607"/>
            <a:ext cx="9474200" cy="3375575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5843" y="2076304"/>
            <a:ext cx="6169157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1693DE-374F-5DDF-C524-D270C3DCD1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69995" y="-304801"/>
            <a:ext cx="7525505" cy="7456779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C02050-E028-EED1-D7BC-5C465AE509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6169153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7BF74BA-6E24-FF51-CA9B-569F01A1D4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6168469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6502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Text Circl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5843" y="2076304"/>
            <a:ext cx="6169157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6A58DF25-B66E-17F8-9720-36059367AA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69995" y="-304801"/>
            <a:ext cx="7525505" cy="7456779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E7383E-6D12-4A5A-AEAE-EFE56379E0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6169153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52A587C-8443-F75C-2E0D-52959CDCC4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6168469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9937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Text Circl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712D0-376F-F694-D7D7-85AFAE1A4153}"/>
              </a:ext>
            </a:extLst>
          </p:cNvPr>
          <p:cNvSpPr/>
          <p:nvPr userDrawn="1"/>
        </p:nvSpPr>
        <p:spPr>
          <a:xfrm>
            <a:off x="4482733" y="1839607"/>
            <a:ext cx="7709267" cy="3375575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42329" y="2076304"/>
            <a:ext cx="5849035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ADBFF-27D4-8E29-52B8-8B2878C80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2329" y="369568"/>
            <a:ext cx="5840078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6D24A2-AA21-D8B7-AC69-AEB2B222E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972" y="1023200"/>
            <a:ext cx="5839431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45FC8C06-79DA-E673-800E-718E8CE0B6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392952" y="-486884"/>
            <a:ext cx="7848357" cy="7776683"/>
          </a:xfrm>
          <a:prstGeom prst="ellipse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66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Text Circl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42329" y="2076304"/>
            <a:ext cx="5849035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ADBFF-27D4-8E29-52B8-8B2878C80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2329" y="369568"/>
            <a:ext cx="5840078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6D24A2-AA21-D8B7-AC69-AEB2B222E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972" y="1023200"/>
            <a:ext cx="5839431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1F711721-0B19-FBA3-2726-F96448C367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392952" y="-486884"/>
            <a:ext cx="7848357" cy="7776683"/>
          </a:xfrm>
          <a:prstGeom prst="ellipse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6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455667" y="2047341"/>
            <a:ext cx="5126736" cy="354159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67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6448" y="2047341"/>
            <a:ext cx="5171016" cy="3541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F06DEB-E7C1-2375-E63F-22278A110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F4A359-5D26-2AE6-3817-5E07403B1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655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Text Recta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449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B7DA159-B59F-102F-DA89-DC343E6374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5991" y="0"/>
            <a:ext cx="500600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1152108-BC46-7485-62CD-861B1D0D8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64C8F0-CC77-DE6A-E0E2-782884C3C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6137846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E4866C9-BBD0-7E22-0F55-C57D94FE90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037" y="1023200"/>
            <a:ext cx="6137166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1715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Text Recta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1795671"/>
            <a:ext cx="6026427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C7443-0085-47D9-81F9-A86C4456DF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17101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596B2E0-201F-C9C3-6A7B-12783991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223429-A39B-E468-9B02-8D0953F9A2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6556" y="369568"/>
            <a:ext cx="6105851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3B93C0C-4441-A58D-0174-32504402EE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7231" y="1023200"/>
            <a:ext cx="6105174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83486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Righ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E1FAD2-17CF-1FA9-46F5-924AB40C1893}"/>
              </a:ext>
            </a:extLst>
          </p:cNvPr>
          <p:cNvSpPr/>
          <p:nvPr userDrawn="1"/>
        </p:nvSpPr>
        <p:spPr>
          <a:xfrm rot="5400000">
            <a:off x="6259692" y="925694"/>
            <a:ext cx="6858002" cy="5006614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A42D6AD-6786-F8E4-FCD6-5FA7B3075C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4564" r="4942"/>
          <a:stretch/>
        </p:blipFill>
        <p:spPr>
          <a:xfrm>
            <a:off x="7185386" y="662697"/>
            <a:ext cx="5006614" cy="553260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449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E50FCD-F0EB-F2F9-738E-DEC885761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22BD03-C9A7-0FF5-B250-D973DBF285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1938" y="1699695"/>
            <a:ext cx="3756025" cy="34586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76BF"/>
                </a:solidFill>
              </a:defRPr>
            </a:lvl2pPr>
            <a:lvl3pPr marL="914400" indent="0">
              <a:buNone/>
              <a:defRPr>
                <a:solidFill>
                  <a:srgbClr val="0076BF"/>
                </a:solidFill>
              </a:defRPr>
            </a:lvl3pPr>
            <a:lvl4pPr marL="1371600" indent="0">
              <a:buNone/>
              <a:defRPr>
                <a:solidFill>
                  <a:srgbClr val="0076BF"/>
                </a:solidFill>
              </a:defRPr>
            </a:lvl4pPr>
            <a:lvl5pPr marL="1828800" indent="0">
              <a:buNone/>
              <a:defRPr>
                <a:solidFill>
                  <a:srgbClr val="0076BF"/>
                </a:solidFill>
              </a:defRPr>
            </a:lvl5pPr>
          </a:lstStyle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125254-E034-891B-BE9E-A14605A382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6095592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13DCFA-ADB6-D3AB-D258-46A1C7C71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609491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08698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Lef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-925694" y="925694"/>
            <a:ext cx="6858002" cy="5006614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C0133B2-88EA-6936-04E2-E0C7B4EAB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4564" r="4942"/>
          <a:stretch/>
        </p:blipFill>
        <p:spPr>
          <a:xfrm>
            <a:off x="0" y="662697"/>
            <a:ext cx="5006614" cy="553260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2715" y="1795671"/>
            <a:ext cx="623011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29ACCE-39E8-C8E8-C02D-6280FE9C5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3F4330-05C8-17EA-2F9A-3FDE878F2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94" y="1699695"/>
            <a:ext cx="3756025" cy="34586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76BF"/>
                </a:solidFill>
              </a:defRPr>
            </a:lvl2pPr>
            <a:lvl3pPr marL="914400" indent="0">
              <a:buNone/>
              <a:defRPr>
                <a:solidFill>
                  <a:srgbClr val="0076BF"/>
                </a:solidFill>
              </a:defRPr>
            </a:lvl3pPr>
            <a:lvl4pPr marL="1371600" indent="0">
              <a:buNone/>
              <a:defRPr>
                <a:solidFill>
                  <a:srgbClr val="0076BF"/>
                </a:solidFill>
              </a:defRPr>
            </a:lvl4pPr>
            <a:lvl5pPr marL="1828800" indent="0">
              <a:buNone/>
              <a:defRPr>
                <a:solidFill>
                  <a:srgbClr val="0076BF"/>
                </a:solidFill>
              </a:defRPr>
            </a:lvl5pPr>
          </a:lstStyle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Text or a quote </a:t>
            </a:r>
          </a:p>
          <a:p>
            <a:pPr lvl="0"/>
            <a:r>
              <a:rPr lang="en-US" dirty="0"/>
              <a:t>can go here.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D8D380-8254-FD6D-593B-154E436ED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2715" y="369568"/>
            <a:ext cx="6299692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EF60752-9931-7ED6-6F03-E53B7AFF42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409" y="1023200"/>
            <a:ext cx="6298994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49682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847" y="1795671"/>
            <a:ext cx="3645154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5086003" y="-247996"/>
            <a:ext cx="6858002" cy="7353993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1C985EA-03D3-995A-5A2E-EA59908B2A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0860" y="814770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A48B2-9952-1874-3668-C76EBA211D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860" y="1961927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48365B-1C0F-9A6C-5D91-A94B07B710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0860" y="3109084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81C213-90D2-11A5-0ED8-92ED4FFA9D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0860" y="4256241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68AF589-3ADA-C51B-1C13-AC0A29ADE6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0860" y="5403397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735EB0-1FB0-522A-EE5F-E8BF9F5C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1859E8-1BCA-72B1-FB48-562DADB252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6" y="369568"/>
            <a:ext cx="3885107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1976D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02C6E0-DD13-A174-2F8B-294A30C56D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7" y="1023200"/>
            <a:ext cx="3884676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803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B2C9D8-4DF2-211F-C571-4E98EC898B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2013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A460847-4EC6-F9FC-E7C8-1ECBDDB7F1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287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D1670-577A-3B46-78CD-675CB15551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459" y="479709"/>
            <a:ext cx="4970341" cy="4987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0076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68DC46-8572-EE6D-4EC0-023959D826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2013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9C9A14-49D3-56A3-444D-67E97166EC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287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C741B8F-61FB-470B-A4A5-2CB8CC05E8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2013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BF883F3-9A04-624C-CE8F-52146E7FCC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287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31C4995-A96B-3A29-2409-E191CFCE59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2013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2FAD94-9FF1-C500-F6ED-2A7D181913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3287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4596148-0226-1098-2F47-F7D5B79127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13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99573DA-660E-0252-E8F1-EDBADA4FEB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287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FBB2EA9-41B1-88D4-4CA5-AD472D11A8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32013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F018106-29CA-2548-9614-E26DB0EF1C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3287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322C523-53B2-7AC0-D219-27201C8C58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2013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EEDBAD05-634E-A534-A8C3-69C8EF708B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3287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17D4617-BE53-743B-02A0-D602A86044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32013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DFF6977C-04A1-8E55-F4D5-EF2776563A3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287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8A3EEA05-47D4-2CCB-4FA4-E3C7DC278D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76475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FB9B83DF-2D8C-B210-A303-48C5D6E594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67749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DA8B0244-870B-5207-4774-E272C8ECEC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6475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C7515CF8-E849-899D-1345-D89E4C649E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67749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6" name="Text Placeholder 3">
            <a:extLst>
              <a:ext uri="{FF2B5EF4-FFF2-40B4-BE49-F238E27FC236}">
                <a16:creationId xmlns:a16="http://schemas.microsoft.com/office/drawing/2014/main" id="{9EF75F15-0EB8-FF38-0749-4F29F1F464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6475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4A2CB495-98C4-7A60-76B1-5B3D251360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67749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8" name="Text Placeholder 3">
            <a:extLst>
              <a:ext uri="{FF2B5EF4-FFF2-40B4-BE49-F238E27FC236}">
                <a16:creationId xmlns:a16="http://schemas.microsoft.com/office/drawing/2014/main" id="{BEEE9420-4070-965C-E0B2-C1E394DE57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6475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B049B26B-350B-72DF-153C-D1AB748F4E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67749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0" name="Text Placeholder 3">
            <a:extLst>
              <a:ext uri="{FF2B5EF4-FFF2-40B4-BE49-F238E27FC236}">
                <a16:creationId xmlns:a16="http://schemas.microsoft.com/office/drawing/2014/main" id="{F23FACB5-36AC-5A38-0F12-94D2920441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76475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1" name="Text Placeholder 3">
            <a:extLst>
              <a:ext uri="{FF2B5EF4-FFF2-40B4-BE49-F238E27FC236}">
                <a16:creationId xmlns:a16="http://schemas.microsoft.com/office/drawing/2014/main" id="{B580658B-FC03-5F02-1221-651E367C28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67749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2" name="Text Placeholder 3">
            <a:extLst>
              <a:ext uri="{FF2B5EF4-FFF2-40B4-BE49-F238E27FC236}">
                <a16:creationId xmlns:a16="http://schemas.microsoft.com/office/drawing/2014/main" id="{D9EDC012-AAEC-BCFA-83BD-5740E74C14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76475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3" name="Text Placeholder 3">
            <a:extLst>
              <a:ext uri="{FF2B5EF4-FFF2-40B4-BE49-F238E27FC236}">
                <a16:creationId xmlns:a16="http://schemas.microsoft.com/office/drawing/2014/main" id="{7987C9D1-70C7-B008-F8F3-1DEE72888B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67749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4" name="Text Placeholder 3">
            <a:extLst>
              <a:ext uri="{FF2B5EF4-FFF2-40B4-BE49-F238E27FC236}">
                <a16:creationId xmlns:a16="http://schemas.microsoft.com/office/drawing/2014/main" id="{DD6670A5-99A8-0BDA-DC4E-34A5720C717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76475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5" name="Text Placeholder 3">
            <a:extLst>
              <a:ext uri="{FF2B5EF4-FFF2-40B4-BE49-F238E27FC236}">
                <a16:creationId xmlns:a16="http://schemas.microsoft.com/office/drawing/2014/main" id="{FA01DA10-31FB-202C-2BFB-5451BDE4530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67749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6" name="Text Placeholder 3">
            <a:extLst>
              <a:ext uri="{FF2B5EF4-FFF2-40B4-BE49-F238E27FC236}">
                <a16:creationId xmlns:a16="http://schemas.microsoft.com/office/drawing/2014/main" id="{98CB9939-30C0-28DD-E31B-6ADD81A19AB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76475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7" name="Text Placeholder 3">
            <a:extLst>
              <a:ext uri="{FF2B5EF4-FFF2-40B4-BE49-F238E27FC236}">
                <a16:creationId xmlns:a16="http://schemas.microsoft.com/office/drawing/2014/main" id="{7CD04448-AE2D-B484-D799-F3875C9F636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867749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09213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00487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09213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0487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409213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0487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09213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00487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409213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900487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409213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900487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409213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900487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6" name="Text Placeholder 3">
            <a:extLst>
              <a:ext uri="{FF2B5EF4-FFF2-40B4-BE49-F238E27FC236}">
                <a16:creationId xmlns:a16="http://schemas.microsoft.com/office/drawing/2014/main" id="{F36BB5D6-9B1A-59C0-49CB-BB7DB40F7B7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09213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6363A64-7CB2-403E-4D12-365B68B7BDA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900487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576584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Righ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847" y="1795671"/>
            <a:ext cx="3645154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5086003" y="-247996"/>
            <a:ext cx="6858002" cy="7353993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6633E72-42B6-D0F0-5B8A-308DA40161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6029" y="933261"/>
            <a:ext cx="5861882" cy="5169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1D9EF70-36ED-D778-714C-FAD89D883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230035-AD6F-DD30-6646-263E62C0D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6" y="369568"/>
            <a:ext cx="3885107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7CFD57-A54D-AFF8-8A34-A31A5644A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7" y="1023200"/>
            <a:ext cx="3884676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36B6B794-1443-58F5-8C9F-8EFFAE7BE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-748" t="3402" r="-582" b="3402"/>
          <a:stretch/>
        </p:blipFill>
        <p:spPr>
          <a:xfrm>
            <a:off x="4783397" y="-1"/>
            <a:ext cx="745655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49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orizonta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8BE88E-0198-8EF7-29E2-0548D0A342F0}"/>
              </a:ext>
            </a:extLst>
          </p:cNvPr>
          <p:cNvSpPr/>
          <p:nvPr userDrawn="1"/>
        </p:nvSpPr>
        <p:spPr>
          <a:xfrm rot="5400000">
            <a:off x="4381499" y="-952499"/>
            <a:ext cx="3429000" cy="12192002"/>
          </a:xfrm>
          <a:prstGeom prst="rect">
            <a:avLst/>
          </a:prstGeom>
          <a:solidFill>
            <a:srgbClr val="0076B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0596" y="2027583"/>
            <a:ext cx="6458411" cy="28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86CA32-38F6-F1FA-3A67-277DFAC22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DD2B43-7F38-B7FA-779F-91F1FE5CF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4141" y="1600201"/>
            <a:ext cx="3928685" cy="450242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52C729-1C7F-5566-117A-477A0FD27E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4141" y="369568"/>
            <a:ext cx="3998266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90DFF9-F647-737C-29BB-EA02DCDF2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84580" y="1023200"/>
            <a:ext cx="3997823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05567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2AB7A485-95F2-E04D-BCF6-32488560169B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17036" y="2017645"/>
            <a:ext cx="10765367" cy="3122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3283BF-8B64-EB39-72C3-FF232AADD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C56F74-F6D6-90FB-3315-EF482D7B3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AF0D14-7CAE-466A-0C05-E60E4BB91D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48837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CD65860-8DA3-5B17-EEC0-FC94E901C1C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7036" y="1598507"/>
            <a:ext cx="10765367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7B1F79-D136-CEB2-E25B-33AAE041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F0E34A-7CC2-A988-F368-F5AB8B0A82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8E5E42-7C69-4F07-C616-AA2D53BA3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87552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192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9D45BE6-E1DC-829F-B19F-4DDB7A8CB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0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Office Image Slide with Call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7C43D2-CC4D-75D8-835C-14D4088EA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621" b="7098"/>
          <a:stretch/>
        </p:blipFill>
        <p:spPr>
          <a:xfrm>
            <a:off x="-16191" y="0"/>
            <a:ext cx="12192000" cy="619283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9284F3-8986-CD38-3BA1-97DE1B85F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763AC-2F01-705F-A9D7-EA847DCCA1B9}"/>
              </a:ext>
            </a:extLst>
          </p:cNvPr>
          <p:cNvSpPr/>
          <p:nvPr userDrawn="1"/>
        </p:nvSpPr>
        <p:spPr>
          <a:xfrm>
            <a:off x="526287" y="1585913"/>
            <a:ext cx="4990594" cy="4248887"/>
          </a:xfrm>
          <a:prstGeom prst="rect">
            <a:avLst/>
          </a:prstGeom>
          <a:solidFill>
            <a:srgbClr val="0076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6CADCD-C347-2A9A-3699-F4525F73C5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287" y="369568"/>
            <a:ext cx="5201413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349CBF-3AD6-5F4E-AA01-BFF75CF635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476" y="1023200"/>
            <a:ext cx="520083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BECD28-A934-53DA-8543-CB5C69CC2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886" y="1769166"/>
            <a:ext cx="4502914" cy="3870744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04005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7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38161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38160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06741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06740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275328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275328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43915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43915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12495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12495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4810826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4810825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721903-D9AB-91EA-2E50-6D73A10B52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335" y="5496697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1B772CD-7AA6-D111-7B8C-BC6695023C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75" y="5496696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CF24F6E-CCC4-5422-2F15-BDAC5538A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48064D-BF62-248B-F8F4-C354A129F2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12627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7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38161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38160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06741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06740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275328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275328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43915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43915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12495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12495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4810826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4810825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721903-D9AB-91EA-2E50-6D73A10B52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335" y="5496697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1B772CD-7AA6-D111-7B8C-BC6695023C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75" y="5496696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BD5EB19-4EB5-74C4-17A1-78A50D475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2844D7-DFB2-6047-01B1-0A33E6723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2B727-A938-EC07-CBAA-DBEAB28BD2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1629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6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630088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630087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315888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315887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00176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00175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68763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68763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37343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37343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505930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505930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BF6F4E-39E0-4047-6C8E-2A5AF3A52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7F0F2-60CB-2901-CB5E-FAC6DD5321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7017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6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630088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630087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315888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315887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00176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00175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68763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68763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37343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37343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505930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505930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88E0C5-BC39-A5FD-61AA-8678152C3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ED0425-8AF1-0DD7-DC6C-3C69440F2E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F2B5-5E94-3715-2C77-D64F2ED108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761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65127158-8C3F-5000-1B2F-474AD2E5F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l="-388"/>
          <a:stretch/>
        </p:blipFill>
        <p:spPr>
          <a:xfrm>
            <a:off x="-423745" y="670399"/>
            <a:ext cx="5595832" cy="5574283"/>
          </a:xfrm>
          <a:prstGeom prst="rect">
            <a:avLst/>
          </a:prstGeom>
        </p:spPr>
      </p:pic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4175" y="1071252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65449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6674175" y="1753200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6165449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6674175" y="2435148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6165449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6674175" y="3123566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6165449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6674175" y="3814452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6165449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 userDrawn="1">
            <p:ph type="body" sz="quarter" idx="66" hasCustomPrompt="1"/>
          </p:nvPr>
        </p:nvSpPr>
        <p:spPr>
          <a:xfrm>
            <a:off x="6674175" y="4496400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6165449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6674175" y="5178348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text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165449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79C00D-B809-419A-93E5-1C6BAEDDE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5043" y="3322030"/>
            <a:ext cx="4233882" cy="4248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1B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pic>
        <p:nvPicPr>
          <p:cNvPr id="3" name="Picture 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D53E536-F79A-2508-4C75-A4672D7D81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88"/>
          <a:stretch/>
        </p:blipFill>
        <p:spPr>
          <a:xfrm>
            <a:off x="3658767" y="535140"/>
            <a:ext cx="1563274" cy="155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828A3C-D3F5-76BE-C109-EBA1E40E75EF}"/>
              </a:ext>
            </a:extLst>
          </p:cNvPr>
          <p:cNvSpPr/>
          <p:nvPr userDrawn="1"/>
        </p:nvSpPr>
        <p:spPr>
          <a:xfrm>
            <a:off x="0" y="223024"/>
            <a:ext cx="535259" cy="94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98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5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84875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84874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53455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53454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22042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22042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90629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90629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59209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59209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94C29A-EB79-8F52-056E-166761484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279E51-73E1-3197-1011-1FDB5B6D7E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6673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5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84875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84874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534550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534549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220422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220421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90629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90629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592094"/>
            <a:ext cx="8788071" cy="576262"/>
          </a:xfrm>
          <a:prstGeom prst="rect">
            <a:avLst/>
          </a:prstGeom>
          <a:solidFill>
            <a:srgbClr val="0076BE">
              <a:alpha val="9804"/>
            </a:srgbClr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592093"/>
            <a:ext cx="1897408" cy="576262"/>
          </a:xfrm>
          <a:prstGeom prst="rect">
            <a:avLst/>
          </a:prstGeom>
          <a:solidFill>
            <a:srgbClr val="0076BE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C8EACD-44FF-0513-08B4-7AEA7A343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357D98-BAD7-4738-4EB1-A4554CDF9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C0780-4151-48D3-83C4-9835898062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53584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ght Gradient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603B0C-B11A-C65E-C984-E289A49ED9AC}"/>
              </a:ext>
            </a:extLst>
          </p:cNvPr>
          <p:cNvSpPr/>
          <p:nvPr userDrawn="1"/>
        </p:nvSpPr>
        <p:spPr>
          <a:xfrm rot="5400000">
            <a:off x="3362332" y="-1971668"/>
            <a:ext cx="5467336" cy="12192000"/>
          </a:xfrm>
          <a:prstGeom prst="rect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58000">
                <a:srgbClr val="E9F2FA"/>
              </a:gs>
              <a:gs pos="83000">
                <a:srgbClr val="E9F2FA"/>
              </a:gs>
              <a:gs pos="100000">
                <a:srgbClr val="E9F2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6448" y="1470991"/>
            <a:ext cx="10765366" cy="464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86CA32-38F6-F1FA-3A67-277DFAC22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690A26-157D-0666-64F4-B57BBCA64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83151B-498D-4162-00FD-818D5AA8F4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45322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9E85E2-5993-78DC-89FC-7F3F7A1DBF98}"/>
              </a:ext>
            </a:extLst>
          </p:cNvPr>
          <p:cNvSpPr/>
          <p:nvPr userDrawn="1"/>
        </p:nvSpPr>
        <p:spPr>
          <a:xfrm>
            <a:off x="0" y="0"/>
            <a:ext cx="12191997" cy="6188765"/>
          </a:xfrm>
          <a:prstGeom prst="rect">
            <a:avLst/>
          </a:prstGeom>
          <a:solidFill>
            <a:srgbClr val="1B3C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1A3C99-66DF-FE23-3E64-7878FF48BF40}"/>
              </a:ext>
            </a:extLst>
          </p:cNvPr>
          <p:cNvSpPr/>
          <p:nvPr userDrawn="1"/>
        </p:nvSpPr>
        <p:spPr>
          <a:xfrm>
            <a:off x="7778454" y="-1541225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D37CAA-B5B2-3630-C4C1-2213B7D70C77}"/>
              </a:ext>
            </a:extLst>
          </p:cNvPr>
          <p:cNvSpPr/>
          <p:nvPr userDrawn="1"/>
        </p:nvSpPr>
        <p:spPr>
          <a:xfrm>
            <a:off x="10232287" y="-638400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382523" y="2712212"/>
            <a:ext cx="11308734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DARK BLUE</a:t>
            </a: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308734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</a:t>
            </a:r>
            <a:r>
              <a:rPr lang="mr-IN" dirty="0"/>
              <a:t>–</a:t>
            </a:r>
            <a:r>
              <a:rPr lang="en-US" dirty="0"/>
              <a:t> All Caps, Tracking At 1 Pt  </a:t>
            </a:r>
          </a:p>
        </p:txBody>
      </p:sp>
    </p:spTree>
    <p:extLst>
      <p:ext uri="{BB962C8B-B14F-4D97-AF65-F5344CB8AC3E}">
        <p14:creationId xmlns:p14="http://schemas.microsoft.com/office/powerpoint/2010/main" val="3929876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6168BA6-4347-7685-15B5-17B060F7BA6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2523" y="2712212"/>
            <a:ext cx="11360986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rgbClr val="1B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WHITE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E06A124-1F36-CDB7-903E-090AED44058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360986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rgbClr val="183B68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</a:t>
            </a:r>
            <a:r>
              <a:rPr lang="mr-IN" dirty="0"/>
              <a:t>–</a:t>
            </a:r>
            <a:r>
              <a:rPr lang="en-US" dirty="0"/>
              <a:t> All Caps, Tracking At 1 Pt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7C77CC-5660-36CB-19B7-45C800EB9EA2}"/>
              </a:ext>
            </a:extLst>
          </p:cNvPr>
          <p:cNvSpPr/>
          <p:nvPr userDrawn="1"/>
        </p:nvSpPr>
        <p:spPr>
          <a:xfrm>
            <a:off x="0" y="142875"/>
            <a:ext cx="642938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3CB2B0-42A5-EB77-4D06-4BFE10CE5BD4}"/>
              </a:ext>
            </a:extLst>
          </p:cNvPr>
          <p:cNvSpPr/>
          <p:nvPr userDrawn="1"/>
        </p:nvSpPr>
        <p:spPr>
          <a:xfrm>
            <a:off x="7778454" y="-1541225"/>
            <a:ext cx="2615269" cy="2615269"/>
          </a:xfrm>
          <a:prstGeom prst="ellipse">
            <a:avLst/>
          </a:prstGeom>
          <a:noFill/>
          <a:ln w="762000">
            <a:solidFill>
              <a:srgbClr val="0076BE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162E08-A701-4412-40ED-836528045306}"/>
              </a:ext>
            </a:extLst>
          </p:cNvPr>
          <p:cNvSpPr/>
          <p:nvPr userDrawn="1"/>
        </p:nvSpPr>
        <p:spPr>
          <a:xfrm>
            <a:off x="10232287" y="-638400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0DACE0-D45C-4E04-E979-B3EC988170E5}"/>
              </a:ext>
            </a:extLst>
          </p:cNvPr>
          <p:cNvSpPr/>
          <p:nvPr userDrawn="1"/>
        </p:nvSpPr>
        <p:spPr>
          <a:xfrm>
            <a:off x="-92597" y="5758710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3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Imag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AEAADD-713D-F4F6-9268-F356EFAB6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585" t="8410" b="119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57770E-214E-7333-3D80-9E92A7544D33}"/>
              </a:ext>
            </a:extLst>
          </p:cNvPr>
          <p:cNvSpPr/>
          <p:nvPr userDrawn="1"/>
        </p:nvSpPr>
        <p:spPr>
          <a:xfrm>
            <a:off x="0" y="14745"/>
            <a:ext cx="12192001" cy="6858000"/>
          </a:xfrm>
          <a:prstGeom prst="rect">
            <a:avLst/>
          </a:prstGeom>
          <a:solidFill>
            <a:srgbClr val="1B3C6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7A72DA8-6BF9-6C21-4D40-49254A0014D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8236" y="3040859"/>
            <a:ext cx="9739085" cy="60815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SLIDER TEXT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31601C6F-4849-0F66-E122-345EEC0B2F2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88236" y="3968216"/>
            <a:ext cx="9739086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</a:t>
            </a:r>
            <a:r>
              <a:rPr lang="mr-IN" dirty="0"/>
              <a:t>–</a:t>
            </a:r>
            <a:r>
              <a:rPr lang="en-US" dirty="0"/>
              <a:t> All Caps, Tracking At 1 Pt 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B97893-D4BB-F7FE-DECC-D3654859F06E}"/>
              </a:ext>
            </a:extLst>
          </p:cNvPr>
          <p:cNvSpPr/>
          <p:nvPr userDrawn="1"/>
        </p:nvSpPr>
        <p:spPr>
          <a:xfrm flipH="1">
            <a:off x="1691163" y="-1682954"/>
            <a:ext cx="2615269" cy="2615269"/>
          </a:xfrm>
          <a:prstGeom prst="ellipse">
            <a:avLst/>
          </a:prstGeom>
          <a:noFill/>
          <a:ln w="762000">
            <a:solidFill>
              <a:srgbClr val="0076BE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401732-0BAC-83A7-AC19-0357450E12C2}"/>
              </a:ext>
            </a:extLst>
          </p:cNvPr>
          <p:cNvSpPr/>
          <p:nvPr userDrawn="1"/>
        </p:nvSpPr>
        <p:spPr>
          <a:xfrm flipH="1">
            <a:off x="-779701" y="-780129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0190F6-764D-34F5-0167-F1AEBC1BF34A}"/>
              </a:ext>
            </a:extLst>
          </p:cNvPr>
          <p:cNvSpPr/>
          <p:nvPr userDrawn="1"/>
        </p:nvSpPr>
        <p:spPr>
          <a:xfrm>
            <a:off x="10070307" y="5170881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93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2E832-AAF8-5614-9838-AD7E8300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</a:blip>
          <a:srcRect l="24652" t="18390" r="26078" b="273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2D2556-5AC2-7C30-AF6C-5FD7C81E1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2371" y="2976158"/>
            <a:ext cx="7847258" cy="1167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72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0C26D9-648A-55CD-F929-A1AD0D8412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1700" y="4397375"/>
            <a:ext cx="7848600" cy="441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Questions or Contact information</a:t>
            </a:r>
          </a:p>
        </p:txBody>
      </p:sp>
      <p:pic>
        <p:nvPicPr>
          <p:cNvPr id="4" name="Picture 3" descr="A logo with a circle in the middle&#10;&#10;AI-generated content may be incorrect.">
            <a:extLst>
              <a:ext uri="{FF2B5EF4-FFF2-40B4-BE49-F238E27FC236}">
                <a16:creationId xmlns:a16="http://schemas.microsoft.com/office/drawing/2014/main" id="{1EB75E27-163A-8E57-45D2-13B33F1963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9637" y="1930201"/>
            <a:ext cx="5772727" cy="78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7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Image with Logo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2F5C6E5-52D9-011A-3799-E83BFBD3F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68" t="26607" r="8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7CFF5-3629-1E5F-AE87-D60BAE4B414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1B3C6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with a circle in the middle&#10;&#10;AI-generated content may be incorrect.">
            <a:extLst>
              <a:ext uri="{FF2B5EF4-FFF2-40B4-BE49-F238E27FC236}">
                <a16:creationId xmlns:a16="http://schemas.microsoft.com/office/drawing/2014/main" id="{16FECCD7-6A04-CAC8-40D5-F6218D6DD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1741" y="3094985"/>
            <a:ext cx="4848519" cy="6497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6051193-6293-79D3-E4DD-0E0AD6F57B7F}"/>
              </a:ext>
            </a:extLst>
          </p:cNvPr>
          <p:cNvSpPr/>
          <p:nvPr userDrawn="1"/>
        </p:nvSpPr>
        <p:spPr>
          <a:xfrm>
            <a:off x="280374" y="5210095"/>
            <a:ext cx="2615269" cy="2615269"/>
          </a:xfrm>
          <a:prstGeom prst="ellipse">
            <a:avLst/>
          </a:prstGeom>
          <a:noFill/>
          <a:ln w="762000">
            <a:solidFill>
              <a:srgbClr val="0076BE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CAB2D1-D6C7-AD0F-51D5-34225C50625D}"/>
              </a:ext>
            </a:extLst>
          </p:cNvPr>
          <p:cNvSpPr/>
          <p:nvPr userDrawn="1"/>
        </p:nvSpPr>
        <p:spPr>
          <a:xfrm>
            <a:off x="2734207" y="6112920"/>
            <a:ext cx="2615269" cy="2615269"/>
          </a:xfrm>
          <a:prstGeom prst="ellipse">
            <a:avLst/>
          </a:prstGeom>
          <a:noFill/>
          <a:ln w="7620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8E496E-8FF0-DDC5-A2AB-2F47D9569589}"/>
              </a:ext>
            </a:extLst>
          </p:cNvPr>
          <p:cNvSpPr/>
          <p:nvPr userDrawn="1"/>
        </p:nvSpPr>
        <p:spPr>
          <a:xfrm>
            <a:off x="9242149" y="-1502749"/>
            <a:ext cx="2615269" cy="2615269"/>
          </a:xfrm>
          <a:prstGeom prst="ellipse">
            <a:avLst/>
          </a:prstGeom>
          <a:noFill/>
          <a:ln w="7620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26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Image with Logo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121329EC-6DF9-6C6F-B95B-2750F7D99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42" t="20582" r="7659"/>
          <a:stretch/>
        </p:blipFill>
        <p:spPr>
          <a:xfrm>
            <a:off x="0" y="0"/>
            <a:ext cx="12192000" cy="7106841"/>
          </a:xfrm>
          <a:prstGeom prst="rect">
            <a:avLst/>
          </a:prstGeom>
        </p:spPr>
      </p:pic>
      <p:pic>
        <p:nvPicPr>
          <p:cNvPr id="11" name="Picture 10" descr="A logo with a circle in the middle&#10;&#10;AI-generated content may be incorrect.">
            <a:extLst>
              <a:ext uri="{FF2B5EF4-FFF2-40B4-BE49-F238E27FC236}">
                <a16:creationId xmlns:a16="http://schemas.microsoft.com/office/drawing/2014/main" id="{6CE21036-E8CE-BE62-8559-2E29C8EC0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507" y="2619026"/>
            <a:ext cx="5772727" cy="7850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EFE92D-28E2-24AA-B528-7776746E0E8A}"/>
              </a:ext>
            </a:extLst>
          </p:cNvPr>
          <p:cNvSpPr/>
          <p:nvPr userDrawn="1"/>
        </p:nvSpPr>
        <p:spPr>
          <a:xfrm>
            <a:off x="-216787" y="4638176"/>
            <a:ext cx="4605903" cy="4605903"/>
          </a:xfrm>
          <a:prstGeom prst="ellipse">
            <a:avLst/>
          </a:prstGeom>
          <a:noFill/>
          <a:ln w="13335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6EF828-C29B-41AE-CAD8-F6DF4B7CE219}"/>
              </a:ext>
            </a:extLst>
          </p:cNvPr>
          <p:cNvSpPr/>
          <p:nvPr userDrawn="1"/>
        </p:nvSpPr>
        <p:spPr>
          <a:xfrm>
            <a:off x="2500159" y="-3235164"/>
            <a:ext cx="4605903" cy="4605903"/>
          </a:xfrm>
          <a:prstGeom prst="ellipse">
            <a:avLst/>
          </a:prstGeom>
          <a:noFill/>
          <a:ln w="1333500">
            <a:solidFill>
              <a:srgbClr val="1B3C69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5D5075-DB6E-77FC-A3C3-2061E2D4B38A}"/>
              </a:ext>
            </a:extLst>
          </p:cNvPr>
          <p:cNvSpPr/>
          <p:nvPr userDrawn="1"/>
        </p:nvSpPr>
        <p:spPr>
          <a:xfrm>
            <a:off x="10924782" y="-1851690"/>
            <a:ext cx="4605903" cy="4605903"/>
          </a:xfrm>
          <a:prstGeom prst="ellipse">
            <a:avLst/>
          </a:prstGeom>
          <a:noFill/>
          <a:ln w="13335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B12AADAB-2B22-AD62-3203-33E4E41D5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l="-388"/>
          <a:stretch/>
        </p:blipFill>
        <p:spPr>
          <a:xfrm>
            <a:off x="-423745" y="670399"/>
            <a:ext cx="5595832" cy="5574283"/>
          </a:xfrm>
          <a:prstGeom prst="rect">
            <a:avLst/>
          </a:prstGeom>
        </p:spPr>
      </p:pic>
      <p:pic>
        <p:nvPicPr>
          <p:cNvPr id="3" name="Picture 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07B69EF-4F71-BE84-33FB-609E76D5D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88"/>
          <a:stretch/>
        </p:blipFill>
        <p:spPr>
          <a:xfrm>
            <a:off x="3658767" y="535140"/>
            <a:ext cx="1563274" cy="1557254"/>
          </a:xfrm>
          <a:prstGeom prst="rect">
            <a:avLst/>
          </a:prstGeom>
        </p:spPr>
      </p:pic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8A3EEA05-47D4-2CCB-4FA4-E3C7DC278D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71815" y="8753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FB9B83DF-2D8C-B210-A303-48C5D6E594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63089" y="8753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DA8B0244-870B-5207-4774-E272C8ECEC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1815" y="15572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C7515CF8-E849-899D-1345-D89E4C649E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63089" y="15572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6" name="Text Placeholder 3">
            <a:extLst>
              <a:ext uri="{FF2B5EF4-FFF2-40B4-BE49-F238E27FC236}">
                <a16:creationId xmlns:a16="http://schemas.microsoft.com/office/drawing/2014/main" id="{9EF75F15-0EB8-FF38-0749-4F29F1F464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71815" y="22392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4A2CB495-98C4-7A60-76B1-5B3D251360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63089" y="22392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8" name="Text Placeholder 3">
            <a:extLst>
              <a:ext uri="{FF2B5EF4-FFF2-40B4-BE49-F238E27FC236}">
                <a16:creationId xmlns:a16="http://schemas.microsoft.com/office/drawing/2014/main" id="{BEEE9420-4070-965C-E0B2-C1E394DE57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71815" y="29276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B049B26B-350B-72DF-153C-D1AB748F4E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63089" y="29276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0" name="Text Placeholder 3">
            <a:extLst>
              <a:ext uri="{FF2B5EF4-FFF2-40B4-BE49-F238E27FC236}">
                <a16:creationId xmlns:a16="http://schemas.microsoft.com/office/drawing/2014/main" id="{F23FACB5-36AC-5A38-0F12-94D2920441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1815" y="36185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81" name="Text Placeholder 3">
            <a:extLst>
              <a:ext uri="{FF2B5EF4-FFF2-40B4-BE49-F238E27FC236}">
                <a16:creationId xmlns:a16="http://schemas.microsoft.com/office/drawing/2014/main" id="{B580658B-FC03-5F02-1221-651E367C28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63089" y="36185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2" name="Text Placeholder 3">
            <a:extLst>
              <a:ext uri="{FF2B5EF4-FFF2-40B4-BE49-F238E27FC236}">
                <a16:creationId xmlns:a16="http://schemas.microsoft.com/office/drawing/2014/main" id="{D9EDC012-AAEC-BCFA-83BD-5740E74C14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71815" y="43004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83" name="Text Placeholder 3">
            <a:extLst>
              <a:ext uri="{FF2B5EF4-FFF2-40B4-BE49-F238E27FC236}">
                <a16:creationId xmlns:a16="http://schemas.microsoft.com/office/drawing/2014/main" id="{7987C9D1-70C7-B008-F8F3-1DEE72888B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63089" y="43004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4" name="Text Placeholder 3">
            <a:extLst>
              <a:ext uri="{FF2B5EF4-FFF2-40B4-BE49-F238E27FC236}">
                <a16:creationId xmlns:a16="http://schemas.microsoft.com/office/drawing/2014/main" id="{DD6670A5-99A8-0BDA-DC4E-34A5720C717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71815" y="49824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85" name="Text Placeholder 3">
            <a:extLst>
              <a:ext uri="{FF2B5EF4-FFF2-40B4-BE49-F238E27FC236}">
                <a16:creationId xmlns:a16="http://schemas.microsoft.com/office/drawing/2014/main" id="{FA01DA10-31FB-202C-2BFB-5451BDE4530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63089" y="49824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6" name="Text Placeholder 3">
            <a:extLst>
              <a:ext uri="{FF2B5EF4-FFF2-40B4-BE49-F238E27FC236}">
                <a16:creationId xmlns:a16="http://schemas.microsoft.com/office/drawing/2014/main" id="{98CB9939-30C0-28DD-E31B-6ADD81A19AB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71815" y="56708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87" name="Text Placeholder 3">
            <a:extLst>
              <a:ext uri="{FF2B5EF4-FFF2-40B4-BE49-F238E27FC236}">
                <a16:creationId xmlns:a16="http://schemas.microsoft.com/office/drawing/2014/main" id="{7CD04448-AE2D-B484-D799-F3875C9F636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63089" y="56708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09213" y="8753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00487" y="8753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09213" y="15572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0487" y="15572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409213" y="22392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0487" y="22392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09213" y="29276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00487" y="29276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409213" y="36185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900487" y="36185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409213" y="43004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900487" y="43004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409213" y="49824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900487" y="49824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6" name="Text Placeholder 3">
            <a:extLst>
              <a:ext uri="{FF2B5EF4-FFF2-40B4-BE49-F238E27FC236}">
                <a16:creationId xmlns:a16="http://schemas.microsoft.com/office/drawing/2014/main" id="{F36BB5D6-9B1A-59C0-49CB-BB7DB40F7B7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09213" y="56708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add text Click to add text Click to add 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6363A64-7CB2-403E-4D12-365B68B7BDA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900487" y="56708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DD3FC2C-6516-48E9-A8CE-5D5F14AFD1F7}"/>
              </a:ext>
            </a:extLst>
          </p:cNvPr>
          <p:cNvSpPr/>
          <p:nvPr userDrawn="1"/>
        </p:nvSpPr>
        <p:spPr>
          <a:xfrm>
            <a:off x="0" y="0"/>
            <a:ext cx="539506" cy="1182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itle 1">
            <a:extLst>
              <a:ext uri="{FF2B5EF4-FFF2-40B4-BE49-F238E27FC236}">
                <a16:creationId xmlns:a16="http://schemas.microsoft.com/office/drawing/2014/main" id="{63139ACB-877A-EC07-2F6A-51599A73BE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5043" y="3322030"/>
            <a:ext cx="4233882" cy="4248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1B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19302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4557F3-6883-4A11-5BF6-4CE061B8BC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84F4D6-CF62-6307-25E2-DA9EDDD2C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795671"/>
            <a:ext cx="10765972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8773C-4373-2B38-3426-44FB2734A8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353E47-6B65-E9F7-6314-D4BE3D18F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4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49D8E1-5E3E-D9BB-505A-77F62FDAE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4935EB6-E332-4D97-3499-A3A30E646A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795671"/>
            <a:ext cx="10765972" cy="430695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21D9D-0B4D-43AE-1409-A0BA9A8EAF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E4685-E291-797E-4AE8-C87DFDA4A5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B3C6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08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05F2ED-42D1-48B9-7C2A-9B708F590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975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AE86037-C81B-3C52-5D00-E4DC0C7A8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2150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386A210-3F8B-AEF2-88D3-2D8C97D73C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8325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EA484F-CAE0-291A-4748-D79CEC1D4611}"/>
              </a:ext>
            </a:extLst>
          </p:cNvPr>
          <p:cNvSpPr/>
          <p:nvPr userDrawn="1"/>
        </p:nvSpPr>
        <p:spPr>
          <a:xfrm>
            <a:off x="5030072" y="6444227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pic>
        <p:nvPicPr>
          <p:cNvPr id="4" name="Picture 3" descr="A logo with a circle in the middle&#10;&#10;AI-generated content may be incorrect.">
            <a:extLst>
              <a:ext uri="{FF2B5EF4-FFF2-40B4-BE49-F238E27FC236}">
                <a16:creationId xmlns:a16="http://schemas.microsoft.com/office/drawing/2014/main" id="{661C434D-B1FA-39D0-D580-78E907C395DF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9809943" y="6451144"/>
            <a:ext cx="2107437" cy="286611"/>
          </a:xfrm>
          <a:prstGeom prst="rect">
            <a:avLst/>
          </a:prstGeom>
        </p:spPr>
      </p:pic>
      <p:pic>
        <p:nvPicPr>
          <p:cNvPr id="6" name="Picture 5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8CEE74E6-A59D-90AC-DE77-6D79E1E8BEF9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rcRect l="31143"/>
          <a:stretch/>
        </p:blipFill>
        <p:spPr>
          <a:xfrm>
            <a:off x="0" y="360114"/>
            <a:ext cx="494917" cy="7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45" r:id="rId2"/>
    <p:sldLayoutId id="2147483747" r:id="rId3"/>
    <p:sldLayoutId id="2147483733" r:id="rId4"/>
    <p:sldLayoutId id="2147483734" r:id="rId5"/>
    <p:sldLayoutId id="2147483732" r:id="rId6"/>
    <p:sldLayoutId id="2147483657" r:id="rId7"/>
    <p:sldLayoutId id="2147483707" r:id="rId8"/>
    <p:sldLayoutId id="2147483740" r:id="rId9"/>
    <p:sldLayoutId id="2147483741" r:id="rId10"/>
    <p:sldLayoutId id="2147483650" r:id="rId11"/>
    <p:sldLayoutId id="2147483688" r:id="rId12"/>
    <p:sldLayoutId id="2147483656" r:id="rId13"/>
    <p:sldLayoutId id="2147483708" r:id="rId14"/>
    <p:sldLayoutId id="2147483658" r:id="rId15"/>
    <p:sldLayoutId id="2147483649" r:id="rId16"/>
    <p:sldLayoutId id="2147483686" r:id="rId17"/>
    <p:sldLayoutId id="2147483687" r:id="rId18"/>
    <p:sldLayoutId id="2147483659" r:id="rId19"/>
    <p:sldLayoutId id="2147483710" r:id="rId20"/>
    <p:sldLayoutId id="2147483652" r:id="rId21"/>
    <p:sldLayoutId id="2147483690" r:id="rId22"/>
    <p:sldLayoutId id="2147483651" r:id="rId23"/>
    <p:sldLayoutId id="2147483689" r:id="rId24"/>
    <p:sldLayoutId id="2147483711" r:id="rId25"/>
    <p:sldLayoutId id="2147483738" r:id="rId26"/>
    <p:sldLayoutId id="2147483739" r:id="rId27"/>
    <p:sldLayoutId id="2147483737" r:id="rId28"/>
    <p:sldLayoutId id="2147483736" r:id="rId29"/>
    <p:sldLayoutId id="2147483701" r:id="rId30"/>
    <p:sldLayoutId id="2147483742" r:id="rId31"/>
    <p:sldLayoutId id="2147483723" r:id="rId32"/>
    <p:sldLayoutId id="2147483743" r:id="rId33"/>
    <p:sldLayoutId id="2147483722" r:id="rId34"/>
    <p:sldLayoutId id="2147483664" r:id="rId35"/>
    <p:sldLayoutId id="2147483672" r:id="rId36"/>
    <p:sldLayoutId id="2147483694" r:id="rId37"/>
    <p:sldLayoutId id="2147483692" r:id="rId38"/>
    <p:sldLayoutId id="2147483709" r:id="rId39"/>
    <p:sldLayoutId id="2147483712" r:id="rId40"/>
    <p:sldLayoutId id="2147483663" r:id="rId41"/>
    <p:sldLayoutId id="2147483668" r:id="rId42"/>
    <p:sldLayoutId id="2147483669" r:id="rId43"/>
    <p:sldLayoutId id="2147483665" r:id="rId44"/>
    <p:sldLayoutId id="2147483666" r:id="rId45"/>
    <p:sldLayoutId id="2147483653" r:id="rId46"/>
    <p:sldLayoutId id="2147483695" r:id="rId47"/>
    <p:sldLayoutId id="2147483660" r:id="rId48"/>
    <p:sldLayoutId id="2147483696" r:id="rId49"/>
    <p:sldLayoutId id="2147483661" r:id="rId50"/>
    <p:sldLayoutId id="2147483697" r:id="rId51"/>
    <p:sldLayoutId id="2147483748" r:id="rId52"/>
    <p:sldLayoutId id="2147483673" r:id="rId53"/>
    <p:sldLayoutId id="2147483676" r:id="rId54"/>
    <p:sldLayoutId id="2147483735" r:id="rId55"/>
    <p:sldLayoutId id="2147483744" r:id="rId56"/>
    <p:sldLayoutId id="2147483671" r:id="rId57"/>
    <p:sldLayoutId id="2147483726" r:id="rId5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3" Type="http://schemas.openxmlformats.org/officeDocument/2006/relationships/image" Target="../media/image4.jpg"/><Relationship Id="rId21" Type="http://schemas.openxmlformats.org/officeDocument/2006/relationships/image" Target="../media/image24.jpg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Relationship Id="rId2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4ACEF-375A-74B0-50A4-832809F96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447988"/>
            <a:ext cx="4259263" cy="1462087"/>
          </a:xfrm>
        </p:spPr>
        <p:txBody>
          <a:bodyPr/>
          <a:lstStyle/>
          <a:p>
            <a:r>
              <a:rPr lang="en-US" dirty="0"/>
              <a:t>COVER SLIDE HEADLINE HERE 3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78617-D26E-6FA0-8C56-55D731525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AABE9F-AFA1-92A6-1399-63D4F7FF7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1101D6-6352-4CB8-CB27-126FD1323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1BD41-5999-74DC-CEE0-A1BD6B817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A5413-CB9E-AD22-B7AD-B279FED3A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C46C0-7A13-9503-7DF1-4731E87D9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820FE2-E7CA-18E2-1B87-EB4558CC0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7359-CCE6-E301-D839-65F3CB7ED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5F3882-467F-68E3-9C70-C082EB2FA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618A9-DE48-1A61-A354-8A9ABA256F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1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1C570-4314-6665-8389-F3B36C1B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37F5E4-3DD8-FC4A-2193-FE1DBF44DC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E3F889-F657-FCD5-A191-2C81B02AB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CE6E6-0237-87FB-D3E0-4E4079EF9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909F6F-FD09-49DB-64C2-BCAE5D080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80103-D2F9-5A67-544E-93CACEBF7C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40968-0A91-66D4-2CE9-10A82504F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D9FCF9-8A89-D048-A75E-2AF4835618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EA022B-33DB-869A-28B7-816ACE813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EBB6AA-FB88-67A2-C14D-6A045C056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02FFD-C0BA-7779-32A0-C90A5AE559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5C21E9-9037-0A56-559E-EECA8363A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D32FB-10D7-8339-D3B2-9EBFC40F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224729-FABE-7A9A-C388-D593850C8978}"/>
              </a:ext>
            </a:extLst>
          </p:cNvPr>
          <p:cNvSpPr/>
          <p:nvPr/>
        </p:nvSpPr>
        <p:spPr>
          <a:xfrm>
            <a:off x="38984" y="2476669"/>
            <a:ext cx="12192000" cy="3678872"/>
          </a:xfrm>
          <a:prstGeom prst="rect">
            <a:avLst/>
          </a:prstGeom>
          <a:solidFill>
            <a:srgbClr val="E9F2FA">
              <a:alpha val="3411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E33371-B679-939F-6A2F-8D59A730A3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9CAE47-4F32-4B83-A61E-BF5296F616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0733F5-697F-7A85-EB37-039EA3F54C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6DED9-1B0B-FF75-F020-B42403E559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88788" y="4786313"/>
            <a:ext cx="3032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accent6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9E3E2AC-ACB3-5544-BE29-32D30D23532C}" type="slidenum">
              <a:rPr lang="en-US" smtClean="0">
                <a:solidFill>
                  <a:schemeClr val="accent1"/>
                </a:solidFill>
              </a:rPr>
              <a:pPr/>
              <a:t>14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52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8929-B7D1-3899-4D33-FBAD2C48B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E0E4E-7CBD-13A3-784C-E88B27003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A5841-634E-C539-2159-C380856FF9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E85EB-2DC3-806B-63EE-9AC66DC90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BFA0B8-496B-D4D0-3303-981059A73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E700-FBAF-A28E-08E8-529AD29D0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0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91865-FB51-4FA9-D116-ADB1FC8CC7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0E0A73-E3CC-7DD1-CFD8-00ABC4EC0B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429A4-4407-C0CF-CF6E-751ABD79D4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17B5A3-3276-C5C5-B317-0ED9F010B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F4F112-BB93-66D5-0A63-C117DAC89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F0CAD9-E1CF-9CD8-6E80-CCFB0AE58D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4C7C7-9343-1EFA-2840-B492D8277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7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C9A2E7-B5EE-7C02-4F1C-7F998F8EB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B94D5-5EDE-E9B1-4F8E-5D9C41883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2D6D0-A9F4-81EF-FD16-1FBDC7A7E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DBF4F-A3FD-EA25-1103-D77E0607BD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122B42-9845-8CE4-A146-3D1CB73774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3FAF9-DEDB-CB3E-1FF0-BF4B0EDAE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2E1422-4811-6204-0819-7E5179778C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20022-2D2A-FA9B-9253-F15B0B640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4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DA2CC-92C7-6B69-0058-D5E33F3C7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DD371-0D6C-3062-48A6-8CAD43780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5BE2-0339-39E5-E254-376C4B19C4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A2985-7768-7FFA-9B35-0831E985A0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ED6E56-0DAA-2353-26FC-0E76BF95F2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0B6FD9-D052-BADC-3EEC-250E576D26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2824D9-6760-3C04-95A9-E53F6D0B71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FFD26-4A91-82CE-530C-48481F4D7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0A2F0-EBE1-E8BC-04E4-8620A253F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955B8-633B-726B-5A05-BC9D102A0A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7FB9C-C98C-44D8-87E0-2F918FBF9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C41D70-BC12-60BD-5442-033887D3BA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A2D00B-D7AE-452F-CBEA-990359A9E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2B89B78-F28E-821B-6B87-6CD69A0DDA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861F38-5D66-2185-807C-9A7401119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89F5FB-3165-E786-396D-AD3BEA5FB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53F7E-ED7A-59C7-3A6B-A85DF8E62F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CA0CBA13-20D1-2896-65D1-8AA80E75DD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F885EF95-78FF-5372-9FAF-0F69784EA3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" name="Title 98">
            <a:extLst>
              <a:ext uri="{FF2B5EF4-FFF2-40B4-BE49-F238E27FC236}">
                <a16:creationId xmlns:a16="http://schemas.microsoft.com/office/drawing/2014/main" id="{120C34BE-A73B-E61B-F037-DBC92EB81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CCBD8200-046B-DA31-2A98-972B46C0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3" name="Text Placeholder 102">
            <a:extLst>
              <a:ext uri="{FF2B5EF4-FFF2-40B4-BE49-F238E27FC236}">
                <a16:creationId xmlns:a16="http://schemas.microsoft.com/office/drawing/2014/main" id="{F18682A5-1635-F1C3-EAA1-8AA77855FC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DBD629B5-08D4-0A2F-6281-216619AE0E4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" name="Text Placeholder 104">
            <a:extLst>
              <a:ext uri="{FF2B5EF4-FFF2-40B4-BE49-F238E27FC236}">
                <a16:creationId xmlns:a16="http://schemas.microsoft.com/office/drawing/2014/main" id="{79D8FCBD-FA82-628B-21D3-953EA0EEAF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6" name="Text Placeholder 105">
            <a:extLst>
              <a:ext uri="{FF2B5EF4-FFF2-40B4-BE49-F238E27FC236}">
                <a16:creationId xmlns:a16="http://schemas.microsoft.com/office/drawing/2014/main" id="{7AD91564-6EA5-B527-D26F-BC6C55CB8B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7" name="Text Placeholder 106">
            <a:extLst>
              <a:ext uri="{FF2B5EF4-FFF2-40B4-BE49-F238E27FC236}">
                <a16:creationId xmlns:a16="http://schemas.microsoft.com/office/drawing/2014/main" id="{66C60DF3-6C66-9719-3F17-404CA5D2E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8" name="Text Placeholder 107">
            <a:extLst>
              <a:ext uri="{FF2B5EF4-FFF2-40B4-BE49-F238E27FC236}">
                <a16:creationId xmlns:a16="http://schemas.microsoft.com/office/drawing/2014/main" id="{C7508F7E-8C83-021B-4AB3-AC64E74F2DD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6E64476D-158C-D168-BD01-9181F539148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EA086CEB-BD1B-A649-1327-C141C655530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8922149C-0073-B991-0C73-B086D9BCB7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3F8B215A-3FDE-0C8A-D9BC-473B4C93D36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769F8212-EE42-04D2-4078-BFE604D2B5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4" name="Text Placeholder 113">
            <a:extLst>
              <a:ext uri="{FF2B5EF4-FFF2-40B4-BE49-F238E27FC236}">
                <a16:creationId xmlns:a16="http://schemas.microsoft.com/office/drawing/2014/main" id="{DE59911B-922A-D0B3-7DBF-B3A0CE0CD3E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5" name="Text Placeholder 114">
            <a:extLst>
              <a:ext uri="{FF2B5EF4-FFF2-40B4-BE49-F238E27FC236}">
                <a16:creationId xmlns:a16="http://schemas.microsoft.com/office/drawing/2014/main" id="{A106A513-67AC-D2A1-5D73-05F40D5786D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6" name="Text Placeholder 115">
            <a:extLst>
              <a:ext uri="{FF2B5EF4-FFF2-40B4-BE49-F238E27FC236}">
                <a16:creationId xmlns:a16="http://schemas.microsoft.com/office/drawing/2014/main" id="{D605D436-9336-0D00-9C9F-595DEE4C49F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7" name="Text Placeholder 116">
            <a:extLst>
              <a:ext uri="{FF2B5EF4-FFF2-40B4-BE49-F238E27FC236}">
                <a16:creationId xmlns:a16="http://schemas.microsoft.com/office/drawing/2014/main" id="{9DF3B33A-FCEC-6CD0-BA34-24757534D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8" name="Text Placeholder 117">
            <a:extLst>
              <a:ext uri="{FF2B5EF4-FFF2-40B4-BE49-F238E27FC236}">
                <a16:creationId xmlns:a16="http://schemas.microsoft.com/office/drawing/2014/main" id="{90B8B922-5043-6D41-995F-6E87C7047E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" name="Text Placeholder 118">
            <a:extLst>
              <a:ext uri="{FF2B5EF4-FFF2-40B4-BE49-F238E27FC236}">
                <a16:creationId xmlns:a16="http://schemas.microsoft.com/office/drawing/2014/main" id="{0FAC46F6-AECB-B5D6-D66A-9767A30FB3D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3C596F74-D57D-D854-B0A3-1FD6E903356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B4BAE0AF-4606-93EA-3EA0-34BEE0BC12B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F77A43EF-2BF1-02C7-7A31-FC1261C9C4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F1A1CCB7-CD4C-FBD0-0F3F-4A732A6EB25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F32E699F-28A1-A0F9-068C-48C39E52D3B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777AC87E-7DC2-9AA0-169B-938733FF874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7B1A92D3-00F1-9508-2C41-5BAA9C4621F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7" name="Text Placeholder 126">
            <a:extLst>
              <a:ext uri="{FF2B5EF4-FFF2-40B4-BE49-F238E27FC236}">
                <a16:creationId xmlns:a16="http://schemas.microsoft.com/office/drawing/2014/main" id="{74131526-E141-3FBD-019F-691DF065B5F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B25474C4-1052-34E2-E552-E4DAE37333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C03FF399-AB35-6615-C9AC-3DAE61644FE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BF62E500-BF84-A9FE-78EF-19DA75E4F67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42DCA738-FA70-6A7B-FE63-6F762D953A6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FC53CF05-D976-722E-0ECE-40F3F357E8F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" name="Text Placeholder 132">
            <a:extLst>
              <a:ext uri="{FF2B5EF4-FFF2-40B4-BE49-F238E27FC236}">
                <a16:creationId xmlns:a16="http://schemas.microsoft.com/office/drawing/2014/main" id="{295E9EF7-29B5-A004-7F2A-25B56800D1B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A795B80E-7CEA-0A17-DA13-355064AB78C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B0CF18F2-18C4-FFDA-E61A-6546F837D24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6" name="Text Placeholder 135">
            <a:extLst>
              <a:ext uri="{FF2B5EF4-FFF2-40B4-BE49-F238E27FC236}">
                <a16:creationId xmlns:a16="http://schemas.microsoft.com/office/drawing/2014/main" id="{9ABABD56-852C-9EFC-2B29-E7DBD170360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7" name="Text Placeholder 136">
            <a:extLst>
              <a:ext uri="{FF2B5EF4-FFF2-40B4-BE49-F238E27FC236}">
                <a16:creationId xmlns:a16="http://schemas.microsoft.com/office/drawing/2014/main" id="{0B780A67-DB12-FF71-1711-832AA75B43E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6DA14856-CF4E-06DB-3195-35077C64416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" name="Text Placeholder 138">
            <a:extLst>
              <a:ext uri="{FF2B5EF4-FFF2-40B4-BE49-F238E27FC236}">
                <a16:creationId xmlns:a16="http://schemas.microsoft.com/office/drawing/2014/main" id="{6918D3F7-D614-1B59-2ADC-9A3CCAD0177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47AACCA1-EE1A-641D-45B7-DFD5BB1A9C3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F2642C2A-D671-7918-497C-143919D219C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31C59AF2-E38E-B60F-C77D-59523A792A0B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" name="Text Placeholder 142">
            <a:extLst>
              <a:ext uri="{FF2B5EF4-FFF2-40B4-BE49-F238E27FC236}">
                <a16:creationId xmlns:a16="http://schemas.microsoft.com/office/drawing/2014/main" id="{252BABEE-BC58-9413-DCC9-AD2C3C1ECB2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2B4EC2E0-B74A-5190-45E5-475A7170DB4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680D86F2-2FB1-FA84-4A2F-CD4F454D889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6" name="Text Placeholder 145">
            <a:extLst>
              <a:ext uri="{FF2B5EF4-FFF2-40B4-BE49-F238E27FC236}">
                <a16:creationId xmlns:a16="http://schemas.microsoft.com/office/drawing/2014/main" id="{BD192650-6DCB-B91E-7F7E-9C618AA9D775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5A27B67B-AD7C-9FFC-A887-098601D51A4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9B3167-2D3B-F8F9-2E38-1F25A432D91D}"/>
              </a:ext>
            </a:extLst>
          </p:cNvPr>
          <p:cNvSpPr/>
          <p:nvPr/>
        </p:nvSpPr>
        <p:spPr>
          <a:xfrm flipH="1">
            <a:off x="753838" y="1019092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A37A4A-10C1-14B6-406F-A710F2C1BBBF}"/>
              </a:ext>
            </a:extLst>
          </p:cNvPr>
          <p:cNvSpPr/>
          <p:nvPr/>
        </p:nvSpPr>
        <p:spPr>
          <a:xfrm flipH="1">
            <a:off x="753838" y="1701041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1C9E033-A318-B30A-A44B-DFA6441AA62D}"/>
              </a:ext>
            </a:extLst>
          </p:cNvPr>
          <p:cNvSpPr/>
          <p:nvPr/>
        </p:nvSpPr>
        <p:spPr>
          <a:xfrm flipH="1">
            <a:off x="753838" y="2382990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A9B4294-BF4C-ED73-3C89-10E0FE636372}"/>
              </a:ext>
            </a:extLst>
          </p:cNvPr>
          <p:cNvSpPr/>
          <p:nvPr/>
        </p:nvSpPr>
        <p:spPr>
          <a:xfrm flipH="1">
            <a:off x="753838" y="3064939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B74040-FCE1-D259-8E2E-79E80D1327A3}"/>
              </a:ext>
            </a:extLst>
          </p:cNvPr>
          <p:cNvSpPr/>
          <p:nvPr/>
        </p:nvSpPr>
        <p:spPr>
          <a:xfrm flipH="1">
            <a:off x="753838" y="3746888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1B414F-6618-8F66-942D-E25706A96778}"/>
              </a:ext>
            </a:extLst>
          </p:cNvPr>
          <p:cNvSpPr/>
          <p:nvPr/>
        </p:nvSpPr>
        <p:spPr>
          <a:xfrm flipH="1">
            <a:off x="753838" y="4428837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600B4B1-EA4E-1422-8329-1A1D8A5E6885}"/>
              </a:ext>
            </a:extLst>
          </p:cNvPr>
          <p:cNvSpPr/>
          <p:nvPr/>
        </p:nvSpPr>
        <p:spPr>
          <a:xfrm flipH="1">
            <a:off x="753838" y="5110786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EA9522-3881-0C74-4FF4-CCE6F6D2BB05}"/>
              </a:ext>
            </a:extLst>
          </p:cNvPr>
          <p:cNvSpPr/>
          <p:nvPr/>
        </p:nvSpPr>
        <p:spPr>
          <a:xfrm flipH="1">
            <a:off x="753838" y="5792737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08367D-11BC-A235-9E34-19A86BA93078}"/>
              </a:ext>
            </a:extLst>
          </p:cNvPr>
          <p:cNvSpPr/>
          <p:nvPr/>
        </p:nvSpPr>
        <p:spPr>
          <a:xfrm flipH="1">
            <a:off x="4798300" y="1019092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46557B-DDFC-2BD3-AA24-D42786A3041F}"/>
              </a:ext>
            </a:extLst>
          </p:cNvPr>
          <p:cNvSpPr/>
          <p:nvPr/>
        </p:nvSpPr>
        <p:spPr>
          <a:xfrm flipH="1">
            <a:off x="4798300" y="1701041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A1316-5456-09B7-60E0-A16D65F4B1A4}"/>
              </a:ext>
            </a:extLst>
          </p:cNvPr>
          <p:cNvSpPr/>
          <p:nvPr/>
        </p:nvSpPr>
        <p:spPr>
          <a:xfrm flipH="1">
            <a:off x="4798300" y="2382990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76EF33-687B-D9B3-4047-93B4D8F63AB1}"/>
              </a:ext>
            </a:extLst>
          </p:cNvPr>
          <p:cNvSpPr/>
          <p:nvPr/>
        </p:nvSpPr>
        <p:spPr>
          <a:xfrm flipH="1">
            <a:off x="4798300" y="3064939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5234B5-5D3C-8023-6CA2-0D0D10463A7C}"/>
              </a:ext>
            </a:extLst>
          </p:cNvPr>
          <p:cNvSpPr/>
          <p:nvPr/>
        </p:nvSpPr>
        <p:spPr>
          <a:xfrm flipH="1">
            <a:off x="4798300" y="3746888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0D7C36-263A-8B5D-6E64-CBF2A74F6042}"/>
              </a:ext>
            </a:extLst>
          </p:cNvPr>
          <p:cNvSpPr/>
          <p:nvPr/>
        </p:nvSpPr>
        <p:spPr>
          <a:xfrm flipH="1">
            <a:off x="4798300" y="4428837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B5F78A5-2988-15DC-C799-05672F8EDD28}"/>
              </a:ext>
            </a:extLst>
          </p:cNvPr>
          <p:cNvSpPr/>
          <p:nvPr/>
        </p:nvSpPr>
        <p:spPr>
          <a:xfrm flipH="1">
            <a:off x="4798300" y="5110786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54F4A8-9926-7F15-BD60-B6CA64204310}"/>
              </a:ext>
            </a:extLst>
          </p:cNvPr>
          <p:cNvSpPr/>
          <p:nvPr/>
        </p:nvSpPr>
        <p:spPr>
          <a:xfrm flipH="1">
            <a:off x="4798300" y="5792737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B43874B-3932-152D-98A6-CD91130E322F}"/>
              </a:ext>
            </a:extLst>
          </p:cNvPr>
          <p:cNvSpPr/>
          <p:nvPr/>
        </p:nvSpPr>
        <p:spPr>
          <a:xfrm flipH="1">
            <a:off x="8831038" y="1019092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7AD30E2-32FF-F826-11AA-E17B45A11395}"/>
              </a:ext>
            </a:extLst>
          </p:cNvPr>
          <p:cNvSpPr/>
          <p:nvPr/>
        </p:nvSpPr>
        <p:spPr>
          <a:xfrm flipH="1">
            <a:off x="8831038" y="1701041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368CB9-A0AC-780C-CAC3-A3721C07844E}"/>
              </a:ext>
            </a:extLst>
          </p:cNvPr>
          <p:cNvSpPr/>
          <p:nvPr/>
        </p:nvSpPr>
        <p:spPr>
          <a:xfrm flipH="1">
            <a:off x="8831038" y="2382990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FD8C40B-6699-A30E-EFAE-337E43805F80}"/>
              </a:ext>
            </a:extLst>
          </p:cNvPr>
          <p:cNvSpPr/>
          <p:nvPr/>
        </p:nvSpPr>
        <p:spPr>
          <a:xfrm flipH="1">
            <a:off x="8831038" y="3064939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461F688-36E4-F57D-6513-824809BF76D4}"/>
              </a:ext>
            </a:extLst>
          </p:cNvPr>
          <p:cNvSpPr/>
          <p:nvPr/>
        </p:nvSpPr>
        <p:spPr>
          <a:xfrm flipH="1">
            <a:off x="8831038" y="3746888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7525923-E3D6-5DB6-23FF-B6D715B135E4}"/>
              </a:ext>
            </a:extLst>
          </p:cNvPr>
          <p:cNvSpPr/>
          <p:nvPr/>
        </p:nvSpPr>
        <p:spPr>
          <a:xfrm flipH="1">
            <a:off x="8831038" y="4428837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86C9E5-D00E-282F-DE62-E4DCA4844341}"/>
              </a:ext>
            </a:extLst>
          </p:cNvPr>
          <p:cNvSpPr/>
          <p:nvPr/>
        </p:nvSpPr>
        <p:spPr>
          <a:xfrm flipH="1">
            <a:off x="8831038" y="5110786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BE7A1A4-F64D-D908-CAE3-65B09B770A53}"/>
              </a:ext>
            </a:extLst>
          </p:cNvPr>
          <p:cNvSpPr/>
          <p:nvPr/>
        </p:nvSpPr>
        <p:spPr>
          <a:xfrm flipH="1">
            <a:off x="8831038" y="5792737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DC196A-6089-F8E9-4722-161543FF4A43}"/>
              </a:ext>
            </a:extLst>
          </p:cNvPr>
          <p:cNvCxnSpPr>
            <a:cxnSpLocks/>
          </p:cNvCxnSpPr>
          <p:nvPr/>
        </p:nvCxnSpPr>
        <p:spPr>
          <a:xfrm>
            <a:off x="753838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D4EA6B-C96B-5FB0-7A51-E22CDA588659}"/>
              </a:ext>
            </a:extLst>
          </p:cNvPr>
          <p:cNvCxnSpPr>
            <a:cxnSpLocks/>
          </p:cNvCxnSpPr>
          <p:nvPr/>
        </p:nvCxnSpPr>
        <p:spPr>
          <a:xfrm>
            <a:off x="753838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E4D32B3-88F3-0325-9C76-7D54893EAAD3}"/>
              </a:ext>
            </a:extLst>
          </p:cNvPr>
          <p:cNvCxnSpPr>
            <a:cxnSpLocks/>
          </p:cNvCxnSpPr>
          <p:nvPr/>
        </p:nvCxnSpPr>
        <p:spPr>
          <a:xfrm>
            <a:off x="753838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F6B194-D82B-9C7A-9EB0-E094B2220EBE}"/>
              </a:ext>
            </a:extLst>
          </p:cNvPr>
          <p:cNvCxnSpPr>
            <a:cxnSpLocks/>
          </p:cNvCxnSpPr>
          <p:nvPr/>
        </p:nvCxnSpPr>
        <p:spPr>
          <a:xfrm>
            <a:off x="753838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3B752DA-CB2A-E0B6-122D-B97ADDCADE86}"/>
              </a:ext>
            </a:extLst>
          </p:cNvPr>
          <p:cNvCxnSpPr>
            <a:cxnSpLocks/>
          </p:cNvCxnSpPr>
          <p:nvPr/>
        </p:nvCxnSpPr>
        <p:spPr>
          <a:xfrm>
            <a:off x="753838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441FAB5-46A0-5278-DE16-5FAD26B3188A}"/>
              </a:ext>
            </a:extLst>
          </p:cNvPr>
          <p:cNvCxnSpPr>
            <a:cxnSpLocks/>
          </p:cNvCxnSpPr>
          <p:nvPr/>
        </p:nvCxnSpPr>
        <p:spPr>
          <a:xfrm>
            <a:off x="753838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B09C631-83ED-541B-896B-E25745274A08}"/>
              </a:ext>
            </a:extLst>
          </p:cNvPr>
          <p:cNvCxnSpPr>
            <a:cxnSpLocks/>
          </p:cNvCxnSpPr>
          <p:nvPr/>
        </p:nvCxnSpPr>
        <p:spPr>
          <a:xfrm>
            <a:off x="753838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CFD20C-4319-446D-E96C-08F77C998B4C}"/>
              </a:ext>
            </a:extLst>
          </p:cNvPr>
          <p:cNvCxnSpPr>
            <a:cxnSpLocks/>
          </p:cNvCxnSpPr>
          <p:nvPr/>
        </p:nvCxnSpPr>
        <p:spPr>
          <a:xfrm>
            <a:off x="753838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1139D2-B3D1-1650-D776-78D01924BABB}"/>
              </a:ext>
            </a:extLst>
          </p:cNvPr>
          <p:cNvCxnSpPr>
            <a:cxnSpLocks/>
          </p:cNvCxnSpPr>
          <p:nvPr/>
        </p:nvCxnSpPr>
        <p:spPr>
          <a:xfrm>
            <a:off x="4798300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D37BE6B-4D5C-856D-EE26-140A147C7E0C}"/>
              </a:ext>
            </a:extLst>
          </p:cNvPr>
          <p:cNvCxnSpPr>
            <a:cxnSpLocks/>
          </p:cNvCxnSpPr>
          <p:nvPr/>
        </p:nvCxnSpPr>
        <p:spPr>
          <a:xfrm>
            <a:off x="4798300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F7F80D7-E448-A8DD-BE63-281B47FD9A31}"/>
              </a:ext>
            </a:extLst>
          </p:cNvPr>
          <p:cNvCxnSpPr>
            <a:cxnSpLocks/>
          </p:cNvCxnSpPr>
          <p:nvPr/>
        </p:nvCxnSpPr>
        <p:spPr>
          <a:xfrm>
            <a:off x="4798300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61795B3-CD87-EA22-CE8C-2ACF43479FBA}"/>
              </a:ext>
            </a:extLst>
          </p:cNvPr>
          <p:cNvCxnSpPr>
            <a:cxnSpLocks/>
          </p:cNvCxnSpPr>
          <p:nvPr/>
        </p:nvCxnSpPr>
        <p:spPr>
          <a:xfrm>
            <a:off x="4798300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82664E5-11A7-4D0D-E01D-BE8BFAEBEC1D}"/>
              </a:ext>
            </a:extLst>
          </p:cNvPr>
          <p:cNvCxnSpPr>
            <a:cxnSpLocks/>
          </p:cNvCxnSpPr>
          <p:nvPr/>
        </p:nvCxnSpPr>
        <p:spPr>
          <a:xfrm>
            <a:off x="4798300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9559B6C-B979-9BF6-A075-82BCA97F2866}"/>
              </a:ext>
            </a:extLst>
          </p:cNvPr>
          <p:cNvCxnSpPr>
            <a:cxnSpLocks/>
          </p:cNvCxnSpPr>
          <p:nvPr/>
        </p:nvCxnSpPr>
        <p:spPr>
          <a:xfrm>
            <a:off x="4798300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A43516F-B997-5538-605B-5005C45F0D10}"/>
              </a:ext>
            </a:extLst>
          </p:cNvPr>
          <p:cNvCxnSpPr>
            <a:cxnSpLocks/>
          </p:cNvCxnSpPr>
          <p:nvPr/>
        </p:nvCxnSpPr>
        <p:spPr>
          <a:xfrm>
            <a:off x="4798300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471EC2-51C4-6596-A700-BD029572FE8C}"/>
              </a:ext>
            </a:extLst>
          </p:cNvPr>
          <p:cNvCxnSpPr>
            <a:cxnSpLocks/>
          </p:cNvCxnSpPr>
          <p:nvPr/>
        </p:nvCxnSpPr>
        <p:spPr>
          <a:xfrm>
            <a:off x="4798300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5B7D39D-E078-B6E6-FC92-BF4ECED619CC}"/>
              </a:ext>
            </a:extLst>
          </p:cNvPr>
          <p:cNvCxnSpPr>
            <a:cxnSpLocks/>
          </p:cNvCxnSpPr>
          <p:nvPr/>
        </p:nvCxnSpPr>
        <p:spPr>
          <a:xfrm>
            <a:off x="8831038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BDFCB0E-99F9-DF70-9D8D-67DF89AB905D}"/>
              </a:ext>
            </a:extLst>
          </p:cNvPr>
          <p:cNvCxnSpPr>
            <a:cxnSpLocks/>
          </p:cNvCxnSpPr>
          <p:nvPr/>
        </p:nvCxnSpPr>
        <p:spPr>
          <a:xfrm>
            <a:off x="8831038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176998-B004-C321-99A6-4D486377BB8A}"/>
              </a:ext>
            </a:extLst>
          </p:cNvPr>
          <p:cNvCxnSpPr>
            <a:cxnSpLocks/>
          </p:cNvCxnSpPr>
          <p:nvPr/>
        </p:nvCxnSpPr>
        <p:spPr>
          <a:xfrm>
            <a:off x="8831038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800A66E-CC31-FC99-3A85-6262ACD23F75}"/>
              </a:ext>
            </a:extLst>
          </p:cNvPr>
          <p:cNvCxnSpPr>
            <a:cxnSpLocks/>
          </p:cNvCxnSpPr>
          <p:nvPr/>
        </p:nvCxnSpPr>
        <p:spPr>
          <a:xfrm>
            <a:off x="8831038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9D7BBE-A0D4-E193-ED9E-D06AB1910518}"/>
              </a:ext>
            </a:extLst>
          </p:cNvPr>
          <p:cNvCxnSpPr>
            <a:cxnSpLocks/>
          </p:cNvCxnSpPr>
          <p:nvPr/>
        </p:nvCxnSpPr>
        <p:spPr>
          <a:xfrm>
            <a:off x="8831038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4702053-CF64-9623-55E9-225002235973}"/>
              </a:ext>
            </a:extLst>
          </p:cNvPr>
          <p:cNvCxnSpPr>
            <a:cxnSpLocks/>
          </p:cNvCxnSpPr>
          <p:nvPr/>
        </p:nvCxnSpPr>
        <p:spPr>
          <a:xfrm>
            <a:off x="8831038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32EF155-BCF8-A913-0C41-CB0FB8CDF359}"/>
              </a:ext>
            </a:extLst>
          </p:cNvPr>
          <p:cNvCxnSpPr>
            <a:cxnSpLocks/>
          </p:cNvCxnSpPr>
          <p:nvPr/>
        </p:nvCxnSpPr>
        <p:spPr>
          <a:xfrm>
            <a:off x="8831038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7D6E6E8-36C0-655C-673F-CDF393FC16DF}"/>
              </a:ext>
            </a:extLst>
          </p:cNvPr>
          <p:cNvCxnSpPr>
            <a:cxnSpLocks/>
          </p:cNvCxnSpPr>
          <p:nvPr/>
        </p:nvCxnSpPr>
        <p:spPr>
          <a:xfrm>
            <a:off x="8831038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24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62024-6E0B-5490-FBC2-E1C8E1516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E47B58-AA39-7880-F0DB-60A2A3C3DD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5FDD86-7DBE-C9B8-2CB3-66DA1F3CFA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A9A2F-366B-86B9-B99F-43E79F6C2C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89F1A2-403B-D0ED-47EA-5EF434C100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BF3641-5EE2-BE88-734D-494EB761FA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F96A1F-5B9A-D24E-A0FF-FDCDD11C4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131757-5676-7BB2-7FE1-37045D12A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72BFB-489C-F7F9-67C1-32A6A746B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80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C494A-3210-C531-4699-3FA1A04E77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07639A-6367-3A40-A85C-DF1556693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9D3354-D8C4-97A1-1E4D-ED4AAAAD64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F302A3-097A-B126-C6B7-0ECA21468E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9F54A9-DFB4-A94C-825E-8795198068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49C159F-B466-5C74-A980-A10BC14269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8C764-25C9-58BE-13F5-94E0EBB18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D25B6A-E74C-A41D-147C-9A670F53B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B8C8B-A24C-24DD-DC05-10805421F8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0ECEC2-0D9B-EC5B-BB0B-2A0A0E14B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86352FD-E14D-D237-5FD5-088D3294F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95CA5FF-5EB2-31AB-2D78-945ECD23A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537F4F2-48FE-D827-9A12-B4D21D8F9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ED1BD4C-E1B0-3887-1FC3-74527F83C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7D47A70-F970-1BD7-CD7C-5FF0743FE6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2E778D5-18F3-B2D4-4665-589743D9E5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EAA25DE-019F-E0BA-2352-0FD4F2AB91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92B96B9-2F87-1628-12A9-6147C3BE51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478DCC-2FFA-BFC6-DBE1-ACCA50CD7D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71C3EF-985F-E163-C125-90D2B691CC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78AE7D9-EB19-2615-364A-77729ADADA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361224A-7B81-C85F-F20B-70D544C980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464ADB9-32C6-54DF-2E03-D5EEBE4652F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8F512-2227-9A9A-537F-0FC58EE46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D3D07-F628-ABBE-D5ED-46CB4A580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8F1F18-A800-1292-41B1-84FE4E7E9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CA4204-5CAC-8C7E-59E2-1EC136AC1F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CFA4CD-7896-5675-435E-EC1D83EC16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2C0D86-0E6B-4851-A7B6-78249AD42C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5D8379-F717-3555-235E-67E9E5F83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3183FE-CABD-9326-473F-863FA97FA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FC433E-7C30-FAAC-6081-1E5643B332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859AD3C-834A-F0B1-D456-18CA454F69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660548-89DC-2DE8-D3FE-C157C0477D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D43936-DEC1-771B-56BB-9708AF045F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D56F13-C65F-1FBC-B955-E612DC468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F44CCC-B15B-A591-CC05-5CA962CA0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8F3926A-4640-F847-6A5D-A9561C8641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3F00F2-47CB-72AC-CF67-CB68E6941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A648924-70EF-F6E9-19FF-968161E93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F31CA6-FEE6-7EFB-8767-C21F556681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826727-F0F9-D7CD-7B69-EFBD443FA7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7B3AA6-A3AA-70FD-3556-918DD6AB7B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68C2897-3AF3-9EDD-18A2-C9E1177CEF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17A5461-59F3-491D-336F-834B533563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4B858EE-E1EE-6503-8261-4B5BFEF7A5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F136FCC-B568-C68B-7F8D-A3F168CEC8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8A3C14-926E-27AB-B156-6210530CAF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4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2AFF647-825F-1BA6-6E7E-C84DEEACC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2B8E5B9-F2D5-C4EF-A5D4-26FFFF241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343340C-0535-2E1A-F0D8-C589A2FA31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B1E05A-4514-1403-0CF5-85CE617D3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5D5A8A-9A1B-C128-983F-C01717B6BD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01802E-A436-C80F-1115-6708700C4E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BCD762-374F-1DFB-1333-0001EFBBB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705A878-5FC2-4B73-EABD-8B6EFA9F50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4EA000-38F8-65CF-D4A8-DC13DEDD9F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C482DB6-F511-46C8-B3CA-34ED0E20BF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781A996-254C-C045-5828-0E7FF50E8C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0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A5B75B1-359E-F205-09E8-0551F4EC5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A7ACA36-52D8-F306-C19D-E25059F52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DD7BB9F-28F9-E1EC-ADB4-60179090F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D8609-CFA1-27A9-4F11-960439942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84827850-3491-D924-A83D-F4EDF94CE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" name="Picture Placeholder 35" descr="A person writing on a glass board&#10;&#10;AI-generated content may be incorrect.">
            <a:extLst>
              <a:ext uri="{FF2B5EF4-FFF2-40B4-BE49-F238E27FC236}">
                <a16:creationId xmlns:a16="http://schemas.microsoft.com/office/drawing/2014/main" id="{D2A56162-C72A-0C7F-2C00-E16A010E8E1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138" b="12806"/>
          <a:stretch/>
        </p:blipFill>
        <p:spPr>
          <a:xfrm>
            <a:off x="815975" y="1330960"/>
            <a:ext cx="3365500" cy="1828800"/>
          </a:xfrm>
        </p:spPr>
      </p:pic>
      <p:pic>
        <p:nvPicPr>
          <p:cNvPr id="40" name="Picture Placeholder 39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307610EF-2140-E347-55AE-FE68DC4C91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5880" b="2494"/>
          <a:stretch/>
        </p:blipFill>
        <p:spPr>
          <a:xfrm>
            <a:off x="4502150" y="1330960"/>
            <a:ext cx="3365500" cy="1828800"/>
          </a:xfrm>
        </p:spPr>
      </p:pic>
      <p:pic>
        <p:nvPicPr>
          <p:cNvPr id="43" name="Picture Placeholder 42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6D96AAA6-7213-BD9A-1BC3-9263E79FAE4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15882" b="2496"/>
          <a:stretch/>
        </p:blipFill>
        <p:spPr>
          <a:xfrm>
            <a:off x="8188325" y="1330960"/>
            <a:ext cx="3365500" cy="1828800"/>
          </a:xfrm>
        </p:spPr>
      </p:pic>
    </p:spTree>
    <p:extLst>
      <p:ext uri="{BB962C8B-B14F-4D97-AF65-F5344CB8AC3E}">
        <p14:creationId xmlns:p14="http://schemas.microsoft.com/office/powerpoint/2010/main" val="381384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44C86EB-F045-37A8-B057-3BE11E794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B54C5BB-4F55-FFC8-EB68-9C2257E3F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64CACC-5615-D17D-B378-E9CCF8FB7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D7B3-379D-065E-C3E0-9A18C153D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008C3BB-36B5-A7B9-AA70-7DB11C203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9E2EA37-1A0E-F81D-64E7-383E842BF3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362" b="12583"/>
          <a:stretch/>
        </p:blipFill>
        <p:spPr>
          <a:xfrm>
            <a:off x="815975" y="1181005"/>
            <a:ext cx="3365500" cy="1828800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68FF307-4263-C546-E51D-2CE457150F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3609" b="4765"/>
          <a:stretch/>
        </p:blipFill>
        <p:spPr>
          <a:xfrm>
            <a:off x="4502150" y="1181005"/>
            <a:ext cx="3365500" cy="182880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939DAE0-B64B-78BE-9012-463E1ECAB8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13608" b="4770"/>
          <a:stretch/>
        </p:blipFill>
        <p:spPr>
          <a:xfrm>
            <a:off x="8188325" y="1181005"/>
            <a:ext cx="3365500" cy="1828800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62CDBD6-96CC-67DE-0191-C9E7041E10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FE9D846-DA31-022F-4B85-2ABBA60569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8A593E6-A36D-342E-716E-2A74E6CBA1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422F44E-0B6B-81F5-F15C-48E5C079C99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 t="17528" r="3537" b="3901"/>
          <a:stretch/>
        </p:blipFill>
        <p:spPr>
          <a:xfrm>
            <a:off x="815975" y="3724180"/>
            <a:ext cx="3365500" cy="1828800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E5B8FB2-E86E-9C94-060F-14A4EEC33F7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/>
          <a:srcRect l="22269" t="11942" r="12390" b="34725"/>
          <a:stretch/>
        </p:blipFill>
        <p:spPr>
          <a:xfrm>
            <a:off x="8188325" y="3724180"/>
            <a:ext cx="3365500" cy="1828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38686-D51C-EF14-018B-1F07C2990A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715" r="8737" b="7218"/>
          <a:stretch/>
        </p:blipFill>
        <p:spPr>
          <a:xfrm>
            <a:off x="4501664" y="3724180"/>
            <a:ext cx="33645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7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F02FF-EEDE-012B-CE60-A5184D7029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F62DB4-AAA6-CA95-9D1F-6CBE68B2DC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777BB2-7A0E-750A-23A0-14BC1CA12F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D4EF-0B33-6744-9610-7BC154C65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CAABB38-9D72-87A6-EFFC-F33B2998EA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C056B3-8020-2CEB-4392-247C87F39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F554B-E6EE-FCD5-77AE-B4649D505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F5ED48-88F1-FAC7-D608-F5EF71EF9F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09AE7A-E992-D905-7B04-7387FD85A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D27E3-00AA-1E44-7056-6C38096AAD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24D64-0AE1-BC12-06CF-A2BB7117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B278D2-C660-5C7C-33C9-D1C47B1F1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8F09F9-8399-B99A-0C20-11BF715927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9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30D52-8115-A623-FF11-D299C707A5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3E377-2730-C917-E06C-F8291C86078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3F01D-1E64-5365-9680-9258AF1A4B1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128E1-38D3-3EC7-6E11-2AB4C53AEA5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EBF256-A527-71C6-EFE0-AD15DF4DD24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2DC21B-EB26-F091-D490-A8693A8983A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33C8C2-473A-35D7-5805-06E239DBD7E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E063D3-E45F-30CB-3888-16E4EF04EFB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FD45D4-6F6F-D31B-7A2A-FB92C7C13E7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3716B1-1750-897D-F145-B9208D24161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EF3102-3593-74A2-0996-81A43DA5A3B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302F60-8A7C-CF6D-E780-D725B6F90FF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CA4150-254B-6C7F-964C-70E4E356DC6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3C7AAA-311D-7DBA-1CA5-23AB49B0D9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A6D1803-57C6-4C6D-10C9-96FB8C4EAE1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23F3B0-280E-70CF-A679-40B869D812B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D6AC18-B7A7-886F-8A70-20285C8985C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8258A39-70ED-44CD-EC91-4A1FFFD72A8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E67554-F036-5E94-1E93-991CA02A16F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F7F67FD-F485-A8D9-F1AD-175816A393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9E452F-2612-2FFF-4035-2C09CFE536A5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01AACB-63F4-AE38-84B2-841A19A365F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645AE74-4E3B-5356-6027-382931156E7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0EBA7F-058F-B65D-4CB3-FEC478A8054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D348378-844A-D538-BE15-5CA909AEFD9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C259161-AADE-9E8E-237F-3639E35D7D9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D55009B-CEC9-7263-58BE-90611A8CCB1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5F0EBF2-E975-9D2D-F65F-27455827884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34EC775-B777-4C79-9A2C-342F0D16CC3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2FF6A49-395A-54D5-007D-0EA5B528166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FFAA708-C04C-11DF-95A7-0EA1D19D4D29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BB83E3F-C1AB-17F1-FFF5-CE9ADA85E20D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EBEF943B-9537-1B82-46E7-F342E3942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B48E41-88CA-C91C-196B-FD0315ECB968}"/>
              </a:ext>
            </a:extLst>
          </p:cNvPr>
          <p:cNvSpPr/>
          <p:nvPr/>
        </p:nvSpPr>
        <p:spPr>
          <a:xfrm flipH="1">
            <a:off x="5893640" y="823149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4888D3-533F-8678-1003-5A51FCFA2956}"/>
              </a:ext>
            </a:extLst>
          </p:cNvPr>
          <p:cNvCxnSpPr>
            <a:cxnSpLocks/>
          </p:cNvCxnSpPr>
          <p:nvPr/>
        </p:nvCxnSpPr>
        <p:spPr>
          <a:xfrm>
            <a:off x="5893640" y="137491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B351B30-C65B-E87D-5A1C-34774AC98987}"/>
              </a:ext>
            </a:extLst>
          </p:cNvPr>
          <p:cNvSpPr/>
          <p:nvPr/>
        </p:nvSpPr>
        <p:spPr>
          <a:xfrm flipH="1">
            <a:off x="5893640" y="1505098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FE2200-C11C-E59E-24E3-4C74DBEDE83B}"/>
              </a:ext>
            </a:extLst>
          </p:cNvPr>
          <p:cNvCxnSpPr>
            <a:cxnSpLocks/>
          </p:cNvCxnSpPr>
          <p:nvPr/>
        </p:nvCxnSpPr>
        <p:spPr>
          <a:xfrm>
            <a:off x="5893640" y="205686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49787E2-4F18-5564-5161-AD4D65109C3B}"/>
              </a:ext>
            </a:extLst>
          </p:cNvPr>
          <p:cNvSpPr/>
          <p:nvPr/>
        </p:nvSpPr>
        <p:spPr>
          <a:xfrm flipH="1">
            <a:off x="5893640" y="2187047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B24D35-7061-B22B-6999-9BDBE859367E}"/>
              </a:ext>
            </a:extLst>
          </p:cNvPr>
          <p:cNvCxnSpPr>
            <a:cxnSpLocks/>
          </p:cNvCxnSpPr>
          <p:nvPr/>
        </p:nvCxnSpPr>
        <p:spPr>
          <a:xfrm>
            <a:off x="5893640" y="273881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F9BA98D-1DD3-350D-A76F-C05DAB25C1CE}"/>
              </a:ext>
            </a:extLst>
          </p:cNvPr>
          <p:cNvSpPr/>
          <p:nvPr/>
        </p:nvSpPr>
        <p:spPr>
          <a:xfrm flipH="1">
            <a:off x="5893640" y="2868996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5A99C3-36BF-06D0-B301-6DD74DD85EED}"/>
              </a:ext>
            </a:extLst>
          </p:cNvPr>
          <p:cNvCxnSpPr>
            <a:cxnSpLocks/>
          </p:cNvCxnSpPr>
          <p:nvPr/>
        </p:nvCxnSpPr>
        <p:spPr>
          <a:xfrm>
            <a:off x="5893640" y="342076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3B54792-099C-C46C-EF90-DD5CB19196F0}"/>
              </a:ext>
            </a:extLst>
          </p:cNvPr>
          <p:cNvSpPr/>
          <p:nvPr/>
        </p:nvSpPr>
        <p:spPr>
          <a:xfrm flipH="1">
            <a:off x="5893640" y="3550945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168E61-D477-D5CD-37C5-61A51D108A78}"/>
              </a:ext>
            </a:extLst>
          </p:cNvPr>
          <p:cNvCxnSpPr>
            <a:cxnSpLocks/>
          </p:cNvCxnSpPr>
          <p:nvPr/>
        </p:nvCxnSpPr>
        <p:spPr>
          <a:xfrm>
            <a:off x="5893640" y="4102710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B79FAA5-DCCF-7644-D117-0EB46CC6EABE}"/>
              </a:ext>
            </a:extLst>
          </p:cNvPr>
          <p:cNvSpPr/>
          <p:nvPr/>
        </p:nvSpPr>
        <p:spPr>
          <a:xfrm flipH="1">
            <a:off x="5893640" y="4232894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983CEC-4B11-7212-DD66-A6045EB09FA5}"/>
              </a:ext>
            </a:extLst>
          </p:cNvPr>
          <p:cNvCxnSpPr>
            <a:cxnSpLocks/>
          </p:cNvCxnSpPr>
          <p:nvPr/>
        </p:nvCxnSpPr>
        <p:spPr>
          <a:xfrm>
            <a:off x="5893640" y="47846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42A28AD-BEEF-7675-8B50-799C672D52E3}"/>
              </a:ext>
            </a:extLst>
          </p:cNvPr>
          <p:cNvSpPr/>
          <p:nvPr/>
        </p:nvSpPr>
        <p:spPr>
          <a:xfrm flipH="1">
            <a:off x="5893640" y="4914843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D71F55-3CDA-D0C6-AAEE-1BC8B39AC067}"/>
              </a:ext>
            </a:extLst>
          </p:cNvPr>
          <p:cNvCxnSpPr>
            <a:cxnSpLocks/>
          </p:cNvCxnSpPr>
          <p:nvPr/>
        </p:nvCxnSpPr>
        <p:spPr>
          <a:xfrm>
            <a:off x="5893640" y="5466608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1E88920-3F7B-8859-9393-B6F8A996E55E}"/>
              </a:ext>
            </a:extLst>
          </p:cNvPr>
          <p:cNvSpPr/>
          <p:nvPr/>
        </p:nvSpPr>
        <p:spPr>
          <a:xfrm flipH="1">
            <a:off x="5893640" y="5596794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2810F0C-9A7B-9CCC-8B14-ADC615F8911F}"/>
              </a:ext>
            </a:extLst>
          </p:cNvPr>
          <p:cNvCxnSpPr>
            <a:cxnSpLocks/>
          </p:cNvCxnSpPr>
          <p:nvPr/>
        </p:nvCxnSpPr>
        <p:spPr>
          <a:xfrm>
            <a:off x="5893640" y="61485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1072CBA-7A98-7C7A-E2B3-25F5DB258042}"/>
              </a:ext>
            </a:extLst>
          </p:cNvPr>
          <p:cNvSpPr/>
          <p:nvPr/>
        </p:nvSpPr>
        <p:spPr>
          <a:xfrm flipH="1">
            <a:off x="8831038" y="823149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3A145BE-7D08-C631-45DE-13DE96263112}"/>
              </a:ext>
            </a:extLst>
          </p:cNvPr>
          <p:cNvCxnSpPr>
            <a:cxnSpLocks/>
          </p:cNvCxnSpPr>
          <p:nvPr/>
        </p:nvCxnSpPr>
        <p:spPr>
          <a:xfrm>
            <a:off x="8831038" y="137491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291C21FD-53D4-3144-0EEC-177EAC13901C}"/>
              </a:ext>
            </a:extLst>
          </p:cNvPr>
          <p:cNvSpPr/>
          <p:nvPr/>
        </p:nvSpPr>
        <p:spPr>
          <a:xfrm flipH="1">
            <a:off x="8831038" y="1505098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B8284CE-B58A-8C4F-D7DA-0CABC4B6E4CF}"/>
              </a:ext>
            </a:extLst>
          </p:cNvPr>
          <p:cNvCxnSpPr>
            <a:cxnSpLocks/>
          </p:cNvCxnSpPr>
          <p:nvPr/>
        </p:nvCxnSpPr>
        <p:spPr>
          <a:xfrm>
            <a:off x="8831038" y="205686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60E23B2-B8D4-D294-8662-CD71D91FC98E}"/>
              </a:ext>
            </a:extLst>
          </p:cNvPr>
          <p:cNvSpPr/>
          <p:nvPr/>
        </p:nvSpPr>
        <p:spPr>
          <a:xfrm flipH="1">
            <a:off x="8831038" y="2187047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4481EBA-DBA0-B349-3212-EFB7C1AD37A2}"/>
              </a:ext>
            </a:extLst>
          </p:cNvPr>
          <p:cNvCxnSpPr>
            <a:cxnSpLocks/>
          </p:cNvCxnSpPr>
          <p:nvPr/>
        </p:nvCxnSpPr>
        <p:spPr>
          <a:xfrm>
            <a:off x="8831038" y="273881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09F7F3F-C4FB-CDBA-2BE5-5256443CE3AC}"/>
              </a:ext>
            </a:extLst>
          </p:cNvPr>
          <p:cNvSpPr/>
          <p:nvPr/>
        </p:nvSpPr>
        <p:spPr>
          <a:xfrm flipH="1">
            <a:off x="8831038" y="2868996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9E4CB5F-6455-24FA-6AE0-8FEB2131EDF9}"/>
              </a:ext>
            </a:extLst>
          </p:cNvPr>
          <p:cNvCxnSpPr>
            <a:cxnSpLocks/>
          </p:cNvCxnSpPr>
          <p:nvPr/>
        </p:nvCxnSpPr>
        <p:spPr>
          <a:xfrm>
            <a:off x="8831038" y="342076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21F1D9AC-F528-6045-B371-0313D853CBE5}"/>
              </a:ext>
            </a:extLst>
          </p:cNvPr>
          <p:cNvSpPr/>
          <p:nvPr/>
        </p:nvSpPr>
        <p:spPr>
          <a:xfrm flipH="1">
            <a:off x="8831038" y="3550945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EA525F8-4E1F-1892-DAC8-6353A1DFFE64}"/>
              </a:ext>
            </a:extLst>
          </p:cNvPr>
          <p:cNvCxnSpPr>
            <a:cxnSpLocks/>
          </p:cNvCxnSpPr>
          <p:nvPr/>
        </p:nvCxnSpPr>
        <p:spPr>
          <a:xfrm>
            <a:off x="8831038" y="4102710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E9CC466-6A1F-BEFB-8302-053290DF5304}"/>
              </a:ext>
            </a:extLst>
          </p:cNvPr>
          <p:cNvSpPr/>
          <p:nvPr/>
        </p:nvSpPr>
        <p:spPr>
          <a:xfrm flipH="1">
            <a:off x="8831038" y="4232894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69F95F-D02C-8CDA-4E4C-53D299A2D207}"/>
              </a:ext>
            </a:extLst>
          </p:cNvPr>
          <p:cNvCxnSpPr>
            <a:cxnSpLocks/>
          </p:cNvCxnSpPr>
          <p:nvPr/>
        </p:nvCxnSpPr>
        <p:spPr>
          <a:xfrm>
            <a:off x="8831038" y="47846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3C1217C-4FC4-3638-F78A-880EC989F871}"/>
              </a:ext>
            </a:extLst>
          </p:cNvPr>
          <p:cNvSpPr/>
          <p:nvPr/>
        </p:nvSpPr>
        <p:spPr>
          <a:xfrm flipH="1">
            <a:off x="8831038" y="4914843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023B76B-9DEB-6023-FE41-7CFE206A6684}"/>
              </a:ext>
            </a:extLst>
          </p:cNvPr>
          <p:cNvCxnSpPr>
            <a:cxnSpLocks/>
          </p:cNvCxnSpPr>
          <p:nvPr/>
        </p:nvCxnSpPr>
        <p:spPr>
          <a:xfrm>
            <a:off x="8831038" y="5466608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31F6A1A-5AF4-29F2-EE32-82C3877BC7FA}"/>
              </a:ext>
            </a:extLst>
          </p:cNvPr>
          <p:cNvSpPr/>
          <p:nvPr/>
        </p:nvSpPr>
        <p:spPr>
          <a:xfrm flipH="1">
            <a:off x="8831038" y="5596794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CEEF081-90CC-628E-594F-A8C99522622B}"/>
              </a:ext>
            </a:extLst>
          </p:cNvPr>
          <p:cNvCxnSpPr>
            <a:cxnSpLocks/>
          </p:cNvCxnSpPr>
          <p:nvPr/>
        </p:nvCxnSpPr>
        <p:spPr>
          <a:xfrm>
            <a:off x="8831038" y="61485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76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61A846-45D9-6F3E-1120-D145C8ECB8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EEFEC0-AB73-F20E-B747-7686E42984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4D528C-6D93-4469-3234-EC9EFAEDBF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4172DDD-D932-E687-15F3-BC2222995A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3ADE4-AEB9-744C-851B-FC66EC8E7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589D5-EA61-8618-B891-C2163F7D4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B9635-727B-7724-2E9B-DED5FF1CC6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5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11090-BBC0-4FBD-CF5F-44AFEBA962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49BFE6-EC0B-5DD4-F942-A7985E77A2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7178-5582-E65C-95DB-FE99A9F94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5411A-E7C9-246E-2E7C-A8220F3FC8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9132E-B2CD-59CE-8771-F510C1135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4882C-5C52-B925-4462-43EF75223A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2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8EC8A1-361E-7F40-14C6-B9014657F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ED310-30B8-3700-587D-7E7CED0B1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" name="Picture Placeholder 13" descr="A group of people working on computers&#10;&#10;AI-generated content may be incorrect.">
            <a:extLst>
              <a:ext uri="{FF2B5EF4-FFF2-40B4-BE49-F238E27FC236}">
                <a16:creationId xmlns:a16="http://schemas.microsoft.com/office/drawing/2014/main" id="{F8F1F819-48E7-68CD-9A5D-0D39CBDDE13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9619" t="-3981" r="7501" b="-4267"/>
          <a:stretch/>
        </p:blipFill>
        <p:spPr>
          <a:xfrm>
            <a:off x="7269995" y="-304801"/>
            <a:ext cx="7525505" cy="745677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DE44E1-7FC3-2BDB-1482-AEE373F3F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7BE4BE-AE11-EBC9-A15C-D1B0BE27FF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2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40318-109C-AA54-5145-8035A5F90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82648-B15B-062C-CCBB-27B1CECA0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7B82BC-C15E-F79C-02FF-3BA110D00F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0BC70-6C51-1E48-A6BD-8EC2EF05FE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A group of people working on computers&#10;&#10;AI-generated content may be incorrect.">
            <a:extLst>
              <a:ext uri="{FF2B5EF4-FFF2-40B4-BE49-F238E27FC236}">
                <a16:creationId xmlns:a16="http://schemas.microsoft.com/office/drawing/2014/main" id="{442209F4-27C5-E5B1-62CE-119FD444D50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-2069" t="-7099" r="25738" b="-6296"/>
          <a:stretch/>
        </p:blipFill>
        <p:spPr>
          <a:xfrm>
            <a:off x="-2392952" y="-486884"/>
            <a:ext cx="7848357" cy="7776683"/>
          </a:xfrm>
        </p:spPr>
      </p:pic>
    </p:spTree>
    <p:extLst>
      <p:ext uri="{BB962C8B-B14F-4D97-AF65-F5344CB8AC3E}">
        <p14:creationId xmlns:p14="http://schemas.microsoft.com/office/powerpoint/2010/main" val="419026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3634F5-F424-5F17-A037-DEC3FE393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31982-7430-5938-58DC-6B437CC3E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4" name="Picture Placeholder 13" descr="A person and person celebrating&#10;&#10;AI-generated content may be incorrect.">
            <a:extLst>
              <a:ext uri="{FF2B5EF4-FFF2-40B4-BE49-F238E27FC236}">
                <a16:creationId xmlns:a16="http://schemas.microsoft.com/office/drawing/2014/main" id="{F51A20C0-FC7E-BF97-36B1-C48C284F9D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5924" t="-4438" r="1123" b="-4147"/>
          <a:stretch/>
        </p:blipFill>
        <p:spPr>
          <a:xfrm>
            <a:off x="7269995" y="-304801"/>
            <a:ext cx="7525505" cy="745677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8E0E6A5-0E48-10C4-C4CF-75973FBB8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BD5870-3EF2-3F52-F824-6B972B14BE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12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E8DBB0-9413-1DB3-E87F-D6C73F693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D88A9-0B8F-8D70-8870-16260BFD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CA8B3B-2049-D811-A316-5230967A54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2BE07-A2BF-9579-75B0-18F3E4D6A6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erson and person celebrating&#10;&#10;AI-generated content may be incorrect.">
            <a:extLst>
              <a:ext uri="{FF2B5EF4-FFF2-40B4-BE49-F238E27FC236}">
                <a16:creationId xmlns:a16="http://schemas.microsoft.com/office/drawing/2014/main" id="{E8FDEB4C-2B9F-2632-FB71-8A378D45D13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5216" t="-7099" r="18613" b="-6296"/>
          <a:stretch/>
        </p:blipFill>
        <p:spPr>
          <a:xfrm>
            <a:off x="-2392952" y="-486884"/>
            <a:ext cx="7848357" cy="7776683"/>
          </a:xfrm>
        </p:spPr>
      </p:pic>
    </p:spTree>
    <p:extLst>
      <p:ext uri="{BB962C8B-B14F-4D97-AF65-F5344CB8AC3E}">
        <p14:creationId xmlns:p14="http://schemas.microsoft.com/office/powerpoint/2010/main" val="371845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5E0CAF-E4E0-F76D-D30E-D917188DAB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F4C1172-BD9E-9A33-9328-EFA0E2493F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8418" r="21390"/>
          <a:stretch/>
        </p:blipFill>
        <p:spPr>
          <a:xfrm>
            <a:off x="7185991" y="0"/>
            <a:ext cx="500600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069D-BD2E-5F79-1A44-4DC65961C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898E4-6D5C-24B7-D9AB-784E2732A6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EE26FF-5741-2313-9D36-092E727A83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737C7-9658-F40D-4DF5-702AE00CA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2BA9F613-367A-0283-EAA7-E09F8D8D6A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469" r="19339"/>
          <a:stretch/>
        </p:blipFill>
        <p:spPr>
          <a:xfrm>
            <a:off x="0" y="0"/>
            <a:ext cx="5171016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61AA3-0837-1492-04D6-F974A0B3D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9825B9-045D-A660-83A9-985DF1AC1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58B753-F79A-3510-BC7C-298670463A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67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EBEBA7-0B49-8D2F-2BB5-C493F7B760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ADEFA-3B95-23EF-16EB-6D339B529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D2317C-FB91-D64D-BB92-29A72576AC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F284DF-6E92-6DF3-4BDA-8D9F397FF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37294C-72BD-5775-1639-417F51647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3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D63829-B93B-FB2B-C70C-A097D1B9B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164EE-00CD-F68F-7DD7-3CEEAA2F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704B72-8884-C97A-883A-8EED4021F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9FA11-DEF3-AC81-92AA-C39345B6E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7599D-703C-D78E-3235-1905435133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7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59EEC-5339-4F4E-A1B4-D507370BAF1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4171B-ED38-565A-BF3C-92054019841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EA629-C9CC-2064-94AA-3489B8EA69B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B9F12-DE62-C876-E85D-FBFDFF748C9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B28C85-8406-04CD-5788-0A1323C3E88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79DC71-19C6-F6A4-FEAF-1307A3C5CCA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FDCC01-DDD3-176E-B1A4-B51EF577C8A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FB0FEB-05E0-D499-4275-1F79A951746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6806EE-3EB9-064E-A920-A8E5663696C2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65639A-652E-FF31-E0EF-FB7904D42AA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E0DD2D-916A-5CE0-A4F1-113F17DD5782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B87BC9-1B27-FAFC-A055-39D9E60F29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5590D0-D5FE-0480-9D05-3AF19B23CEC1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2A05423-C72F-0906-FDE4-143DE5D9607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D3D688A-4822-AE45-C337-D97910AD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EA7A75-8D4E-E18A-7787-5F0BF8BF4005}"/>
              </a:ext>
            </a:extLst>
          </p:cNvPr>
          <p:cNvSpPr/>
          <p:nvPr/>
        </p:nvSpPr>
        <p:spPr>
          <a:xfrm flipH="1">
            <a:off x="6096000" y="1019092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EF6A3C-6FA9-1602-AD60-96BDAE2A6B19}"/>
              </a:ext>
            </a:extLst>
          </p:cNvPr>
          <p:cNvCxnSpPr>
            <a:cxnSpLocks/>
          </p:cNvCxnSpPr>
          <p:nvPr/>
        </p:nvCxnSpPr>
        <p:spPr>
          <a:xfrm>
            <a:off x="6096000" y="1570857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BF41915-76F9-7CEF-16C8-B1FAA33DE8C9}"/>
              </a:ext>
            </a:extLst>
          </p:cNvPr>
          <p:cNvSpPr/>
          <p:nvPr/>
        </p:nvSpPr>
        <p:spPr>
          <a:xfrm flipH="1">
            <a:off x="6096000" y="1701041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1CAC3-E579-4D7F-A8F7-4041D6FF1402}"/>
              </a:ext>
            </a:extLst>
          </p:cNvPr>
          <p:cNvCxnSpPr>
            <a:cxnSpLocks/>
          </p:cNvCxnSpPr>
          <p:nvPr/>
        </p:nvCxnSpPr>
        <p:spPr>
          <a:xfrm>
            <a:off x="6096000" y="2252806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BC0FFEF-9199-A756-8DDB-9E52A1A48BA3}"/>
              </a:ext>
            </a:extLst>
          </p:cNvPr>
          <p:cNvSpPr/>
          <p:nvPr/>
        </p:nvSpPr>
        <p:spPr>
          <a:xfrm flipH="1">
            <a:off x="6096000" y="2382990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419452-611A-9406-AB81-FCFF63D97A91}"/>
              </a:ext>
            </a:extLst>
          </p:cNvPr>
          <p:cNvCxnSpPr>
            <a:cxnSpLocks/>
          </p:cNvCxnSpPr>
          <p:nvPr/>
        </p:nvCxnSpPr>
        <p:spPr>
          <a:xfrm>
            <a:off x="6096000" y="2934755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11A72C4-3AF8-5868-B81B-32E2744A8E69}"/>
              </a:ext>
            </a:extLst>
          </p:cNvPr>
          <p:cNvSpPr/>
          <p:nvPr/>
        </p:nvSpPr>
        <p:spPr>
          <a:xfrm flipH="1">
            <a:off x="6096000" y="3064939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71BC34-1B26-671A-7416-A9F2371504EF}"/>
              </a:ext>
            </a:extLst>
          </p:cNvPr>
          <p:cNvCxnSpPr>
            <a:cxnSpLocks/>
          </p:cNvCxnSpPr>
          <p:nvPr/>
        </p:nvCxnSpPr>
        <p:spPr>
          <a:xfrm>
            <a:off x="6096000" y="3616704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0FE9C86-D37D-8892-EA05-4D2C3A480FB8}"/>
              </a:ext>
            </a:extLst>
          </p:cNvPr>
          <p:cNvSpPr/>
          <p:nvPr/>
        </p:nvSpPr>
        <p:spPr>
          <a:xfrm flipH="1">
            <a:off x="6096000" y="3746888"/>
            <a:ext cx="60043" cy="551765"/>
          </a:xfrm>
          <a:prstGeom prst="rect">
            <a:avLst/>
          </a:prstGeom>
          <a:solidFill>
            <a:srgbClr val="A7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FCE456-22EA-27F0-C11C-F8303355B77A}"/>
              </a:ext>
            </a:extLst>
          </p:cNvPr>
          <p:cNvCxnSpPr>
            <a:cxnSpLocks/>
          </p:cNvCxnSpPr>
          <p:nvPr/>
        </p:nvCxnSpPr>
        <p:spPr>
          <a:xfrm>
            <a:off x="6096000" y="4298653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2F4F089-C243-699D-6081-3785E0EBAAC7}"/>
              </a:ext>
            </a:extLst>
          </p:cNvPr>
          <p:cNvSpPr/>
          <p:nvPr/>
        </p:nvSpPr>
        <p:spPr>
          <a:xfrm flipH="1">
            <a:off x="6096000" y="4428837"/>
            <a:ext cx="60043" cy="551765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404C02-4F98-BB8F-C524-16AB02636E04}"/>
              </a:ext>
            </a:extLst>
          </p:cNvPr>
          <p:cNvCxnSpPr>
            <a:cxnSpLocks/>
          </p:cNvCxnSpPr>
          <p:nvPr/>
        </p:nvCxnSpPr>
        <p:spPr>
          <a:xfrm>
            <a:off x="6096000" y="4980602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603DF-A243-0BC4-20FD-0C351104D04D}"/>
              </a:ext>
            </a:extLst>
          </p:cNvPr>
          <p:cNvSpPr/>
          <p:nvPr/>
        </p:nvSpPr>
        <p:spPr>
          <a:xfrm flipH="1">
            <a:off x="6096000" y="5110786"/>
            <a:ext cx="60043" cy="551765"/>
          </a:xfrm>
          <a:prstGeom prst="rect">
            <a:avLst/>
          </a:prstGeom>
          <a:solidFill>
            <a:srgbClr val="F26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12A4CF-9D91-6926-7740-F63972C309FA}"/>
              </a:ext>
            </a:extLst>
          </p:cNvPr>
          <p:cNvCxnSpPr>
            <a:cxnSpLocks/>
          </p:cNvCxnSpPr>
          <p:nvPr/>
        </p:nvCxnSpPr>
        <p:spPr>
          <a:xfrm>
            <a:off x="6096000" y="5661085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65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6239F-E36D-C45D-5B06-F364B282DD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CAB3C-631D-3CA9-CE5D-0F20EB72CE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E2AFE5-58D4-F7BE-B741-665F0AC1A5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20D3C5-8965-B021-B002-E948BA5AFE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8F60DC-A0DF-849F-5713-58415D8810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E89154-6D56-3F21-F1A3-17BC6FC66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90FF53-9636-4E03-8A0D-3321FEDAB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6A427-24FD-CEDD-5682-2DCC61996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E21FE-9A00-5243-5BA2-537DF503E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7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on a bicycle with a group of people around it&#10;&#10;AI-generated content may be incorrect.">
            <a:extLst>
              <a:ext uri="{FF2B5EF4-FFF2-40B4-BE49-F238E27FC236}">
                <a16:creationId xmlns:a16="http://schemas.microsoft.com/office/drawing/2014/main" id="{B89FB43C-BE13-6988-E905-546BA809BB1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0686" r="3804"/>
          <a:stretch/>
        </p:blipFill>
        <p:spPr>
          <a:xfrm>
            <a:off x="5636029" y="933261"/>
            <a:ext cx="5861882" cy="516936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2BD4C7-C081-0D29-F0D3-14FAFF76F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FF3A7-973F-1937-76B2-DBEE8A66E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28985-4E0F-1A07-1731-1EA82465D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C5DFD-BB69-87CA-DF31-7236C5CEF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5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9F6295-8FCC-8130-5742-200CB828E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57B4F-9FB2-6415-CE28-5B396BD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D5637-1E7F-D67F-025D-362B9A501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E6621E-BF0A-B7FF-D05B-CB03F07A29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9C82C08-A91C-1256-699B-E8BC3111106C}"/>
              </a:ext>
            </a:extLst>
          </p:cNvPr>
          <p:cNvSpPr/>
          <p:nvPr/>
        </p:nvSpPr>
        <p:spPr>
          <a:xfrm>
            <a:off x="1893455" y="2778760"/>
            <a:ext cx="1508557" cy="13004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 descr="A group of men in blue uniforms looking at a tablet&#10;&#10;AI-generated content may be incorrect.">
            <a:extLst>
              <a:ext uri="{FF2B5EF4-FFF2-40B4-BE49-F238E27FC236}">
                <a16:creationId xmlns:a16="http://schemas.microsoft.com/office/drawing/2014/main" id="{6CF67B0E-9D52-29BA-43DC-314A02392B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791" r="1300" b="6491"/>
          <a:stretch/>
        </p:blipFill>
        <p:spPr>
          <a:xfrm>
            <a:off x="816448" y="2047341"/>
            <a:ext cx="5171016" cy="3541596"/>
          </a:xfrm>
        </p:spPr>
      </p:pic>
    </p:spTree>
    <p:extLst>
      <p:ext uri="{BB962C8B-B14F-4D97-AF65-F5344CB8AC3E}">
        <p14:creationId xmlns:p14="http://schemas.microsoft.com/office/powerpoint/2010/main" val="513562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3AE43-58B4-25F2-643F-095AF7039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8904D1-EA8F-8277-9A01-42FCF218F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8378ED-E456-BDA1-D054-4F0410739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7529B0CB-83A0-9087-C8CA-51A477ED2E0C}"/>
              </a:ext>
            </a:extLst>
          </p:cNvPr>
          <p:cNvSpPr/>
          <p:nvPr/>
        </p:nvSpPr>
        <p:spPr>
          <a:xfrm>
            <a:off x="2629517" y="2305351"/>
            <a:ext cx="1508557" cy="13004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person wearing an apron smiling&#10;&#10;AI-generated content may be incorrect.">
            <a:extLst>
              <a:ext uri="{FF2B5EF4-FFF2-40B4-BE49-F238E27FC236}">
                <a16:creationId xmlns:a16="http://schemas.microsoft.com/office/drawing/2014/main" id="{EC82BDB8-4E40-B458-2647-B2FAAF0D81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" t="20287" r="-6" b="15111"/>
          <a:stretch/>
        </p:blipFill>
        <p:spPr>
          <a:xfrm>
            <a:off x="816448" y="1470991"/>
            <a:ext cx="10765366" cy="4641574"/>
          </a:xfrm>
        </p:spPr>
      </p:pic>
    </p:spTree>
    <p:extLst>
      <p:ext uri="{BB962C8B-B14F-4D97-AF65-F5344CB8AC3E}">
        <p14:creationId xmlns:p14="http://schemas.microsoft.com/office/powerpoint/2010/main" val="123970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8AB32-77C7-B29D-740D-4212D758F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6D31EB-5DA4-9979-5612-6C98DDA166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323FA-D639-8BA5-E15A-C4C86A2CFE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08B20-E957-1290-28A0-810E3D866D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9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75B98-D11B-589F-6391-7B78CAFBB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179F89-B71E-862D-7450-0AFA7CE853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154C0B-DCB2-B34A-65EA-E2F248DE3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A513C4-A096-9CDF-4C00-113A8A5DF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2C9FCD83-5837-BB1C-9EA8-C7901DE5F6EF}"/>
              </a:ext>
            </a:extLst>
          </p:cNvPr>
          <p:cNvSpPr/>
          <p:nvPr/>
        </p:nvSpPr>
        <p:spPr>
          <a:xfrm>
            <a:off x="2966719" y="2648668"/>
            <a:ext cx="1508557" cy="13004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 descr="A group of people shaking hands in a warehouse&#10;&#10;AI-generated content may be incorrect.">
            <a:extLst>
              <a:ext uri="{FF2B5EF4-FFF2-40B4-BE49-F238E27FC236}">
                <a16:creationId xmlns:a16="http://schemas.microsoft.com/office/drawing/2014/main" id="{EE618231-FD7A-941A-569F-3B5365C37A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3469" b="19839"/>
          <a:stretch/>
        </p:blipFill>
        <p:spPr>
          <a:xfrm>
            <a:off x="640596" y="2027583"/>
            <a:ext cx="6458411" cy="2872409"/>
          </a:xfrm>
        </p:spPr>
      </p:pic>
    </p:spTree>
    <p:extLst>
      <p:ext uri="{BB962C8B-B14F-4D97-AF65-F5344CB8AC3E}">
        <p14:creationId xmlns:p14="http://schemas.microsoft.com/office/powerpoint/2010/main" val="30101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841DA034-C4EE-C6CC-3FA6-CAE8CE99F71C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423611540"/>
              </p:ext>
            </p:extLst>
          </p:nvPr>
        </p:nvGraphicFramePr>
        <p:xfrm>
          <a:off x="817563" y="1723073"/>
          <a:ext cx="10764836" cy="3994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209">
                  <a:extLst>
                    <a:ext uri="{9D8B030D-6E8A-4147-A177-3AD203B41FA5}">
                      <a16:colId xmlns:a16="http://schemas.microsoft.com/office/drawing/2014/main" val="4138307551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1664016514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3315645791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1290592326"/>
                    </a:ext>
                  </a:extLst>
                </a:gridCol>
              </a:tblGrid>
              <a:tr h="49927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7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084065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306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39344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20096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484829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23635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37042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6BE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3034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F9553-7869-19AE-7511-EB20EA5A3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F6D20D-8788-46D4-C36D-0E7D42431D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15E571E-1EDF-879D-E8C0-75EB9F0D6C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2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C64DC0BE-DC82-6CDC-7EB4-A39C1B9B7445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004801996"/>
              </p:ext>
            </p:extLst>
          </p:nvPr>
        </p:nvGraphicFramePr>
        <p:xfrm>
          <a:off x="817563" y="1598613"/>
          <a:ext cx="10764837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B2B307-BDF3-EE36-5687-E75CBEC8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BB8E26-7C46-1114-0A0B-B6516B2E9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A25ED7-D96A-8527-F585-BACEF32A52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12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5FBCFFA-1A6E-92C1-79F6-400BDBA3C9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l="-2279"/>
          <a:stretch/>
        </p:blipFill>
        <p:spPr>
          <a:xfrm>
            <a:off x="3420642" y="1143011"/>
            <a:ext cx="5188155" cy="5072590"/>
          </a:xfrm>
          <a:prstGeom prst="rect">
            <a:avLst/>
          </a:prstGeom>
        </p:spPr>
      </p:pic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4FFF7CE3-0E2C-569B-2110-F2E98D5DC68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7036" y="1435947"/>
            <a:ext cx="10764179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34742-D035-3C87-C350-2BBED6488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C2FB8B-B08A-45EE-8468-B1A84D661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CADEFAF-EE69-D38F-47E0-99225D778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3318823"/>
              </p:ext>
            </p:extLst>
          </p:nvPr>
        </p:nvGraphicFramePr>
        <p:xfrm>
          <a:off x="712720" y="1241107"/>
          <a:ext cx="10766560" cy="481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3849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0929EAB-97B0-23A5-ED4B-9FB0744B1E8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07814-7D33-8230-8567-EE4217B3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8D283A-68BD-AA8E-BB3C-8B2736276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E9E80B-9453-ED5D-0725-370AB5AE5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3EE164-F395-5E34-AE94-C101938B9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501618"/>
              </p:ext>
            </p:extLst>
          </p:nvPr>
        </p:nvGraphicFramePr>
        <p:xfrm>
          <a:off x="1536328" y="1045082"/>
          <a:ext cx="9325598" cy="538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13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09A5-E77D-1682-6FAA-7C3F3DA0B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86766-70B4-6E9B-EA0A-A52CB6BF23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9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1D4B8-3062-9929-C793-AED065141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C0A16-0EC6-D89C-9C83-206C5ACB27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9A10D-37A5-A47F-97BA-A0FDFCB959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8CAC8-44F1-0706-D0B6-22DB4C24C1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B272C5-1BC8-77F0-3946-F615CFBCEA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BCC1D7-4850-B2CA-F34D-DB2FBD77F2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3A24C3-4A91-6198-D544-BA19FC9E79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54DBE0-1FB8-E290-7D01-4DF1A24970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C1562-3110-B3B8-C76F-FD74FE321B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15AA87-066D-E086-F358-5FA9DB526C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0EC49F-C43E-61E2-D62F-B43DA306FE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163EAC-31AB-888D-4931-5C47C0A85A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29B1F1-0ED1-6464-5B55-7AC890C8B3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CBF13B-7B12-CACB-7731-ED1EDF3B6D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249B635-A480-3D7B-C138-B8BC39DDA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CDF0C25-EB54-D2F4-BB42-267D20645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3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D720C-2C87-447B-D8DF-AC507A184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C3730-F551-E10E-2390-316D750FC7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D7733-5A4B-2C83-CE94-8F18E06E1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24DA86-C790-3EFB-B162-7DF8179CB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51320B-770F-6921-2222-A73938A677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49BA54-69B4-CB8E-BC35-7EED57B396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9B93B-DA89-75BC-FBDC-5C8F81089F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C3EF8E-896F-2FA6-39F8-E1DA9E51D6F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7D9448-2595-BB03-3D94-66EC945700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5D7652-C812-4F93-9988-77128CD36D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76499A-9AC8-22B6-D777-CC9177B894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924715-685C-C788-5593-452908B427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760F745-2D03-0053-E06E-B53AA80ED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66421E1-41CC-962A-3142-071062F9B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1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54074-A7E2-C3BA-4D38-98D75D2EC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3B9D5-AEAF-0D06-4537-6CAC2A7F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DC5F5-5899-B565-AF36-9493B02143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D6B2F-6C52-3C1C-37B2-79710B0766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5F127D-6D45-D620-086C-386E491F6E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D6BAC-393A-E019-5059-B498AC53B5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9671A-80C0-6E29-3F63-27AEE5E92A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10C6821-AE27-F01E-FFF5-75D794977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732EA4-D362-E866-2E86-A41061E347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ECF283-E0D3-CC24-9A45-15A9FC1D33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652419-B443-BFF8-9106-4F33C4264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14B8A0-FE05-B492-FD04-986212FB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35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1DBDEA7-310A-0CD0-F930-056EFD223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EDF1644-70D7-D0B0-A1EC-8C99FEF576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EA00BD9-C56D-59D2-CD46-BB8FA51F0E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DBDBF4A-BD6F-7AC4-9C65-1E77EF51F0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9593271-BBB8-CF5B-E4ED-27B924C243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F97FAF7-90ED-2BB4-39BB-735B0BD1FF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46C422-8AD1-9F07-6969-BB37E9783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6E5671D-EF3D-C690-9E09-1BC709E8DE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C58F98-1728-47FF-8281-962F4A8CA2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96670DD-05C8-23E2-03FA-6A8FF4E460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F161055-005E-ADE1-F199-8D841270E3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719FF8E-B8FB-A911-ED58-5201792299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14080CA-8C66-DE6B-FE1E-904040FD0D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2CF058-1031-2BEC-FA26-C68AE33022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EA69D4A-E159-5745-1288-92E5DE6A0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B4C00B0-A2BA-473A-CAFC-905950FF0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77BD3D3-E967-8C9D-3A10-4A67EF918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74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56BD6D-F5CB-487F-6D45-89CB08B33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F35C8D5-178D-2DBE-4563-75E0BEE3E5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9314588-F3C9-43C5-0C05-F288137A0F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569DF0A-3026-64AA-03F5-7FBC97AEC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EF35425-8A94-5E53-737C-22A6FABE7F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763BA5F-5E6D-8A0B-20CA-ACEB3219F5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23C5E30-2E8B-23A0-627E-A08773923B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6AB9219-66FE-BD98-8D1F-311816B723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7E6FD56-1B22-6811-BB03-7624C660D5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71FC668-6628-5E7E-C927-D3621B52F7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EB78F16-DE9D-1543-F1F7-FB464B283D5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79796C3-A1FF-B595-0A92-270EE5F280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79BF33-2DE6-C8AE-C393-837662C2A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61CA89E-419A-9DF9-91BF-15D0131B4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3F12A7A-B6B1-EEF6-79FB-08E871523A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3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B10DA2-4136-CBFE-B271-B4C7695FF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692BD5D-D6AA-65B7-C65B-C544141CF9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9B44220-D9C0-A0C9-9E81-59F0D21948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D390AF6-79E2-F038-18AB-0E5F2D5BDD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1E9A813-0FE4-39CA-C774-8620203601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D36C3E6-9ED5-FE57-C603-E6A62B59BB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81D5EB2-0AAF-D107-9B8C-A40DF6614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26CE19-0FFA-A25D-0939-80967C3B81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884D1D5-2FF2-7A55-EC8D-840361D019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9F4A57-9839-2978-82B7-EA800B589C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2098B0-36E7-F140-8A31-B5A0F8496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D8C2A35-EE05-089D-7CF7-68FF70BE6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9649FEF-636D-DB37-63C6-F625DFC548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640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33A1176-9A56-4CDA-1A95-C517C9F51E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7EDF0-7011-F5B8-3F07-3E39AC752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00A232-952C-7EB8-2803-56335C1EA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6792F-0354-4D27-8D0C-8C28A0849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4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344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working on a computer&#10;&#10;AI-generated content may be incorrect.">
            <a:extLst>
              <a:ext uri="{FF2B5EF4-FFF2-40B4-BE49-F238E27FC236}">
                <a16:creationId xmlns:a16="http://schemas.microsoft.com/office/drawing/2014/main" id="{44990833-B3A2-A4E7-03C1-13AA19FB2A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7802" b="6006"/>
          <a:stretch/>
        </p:blipFill>
        <p:spPr>
          <a:xfrm>
            <a:off x="0" y="0"/>
            <a:ext cx="12192000" cy="619207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E6BF3-A88E-47A1-2CA7-727CFA575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1C2914-7750-FBE7-E415-DF1571862548}"/>
              </a:ext>
            </a:extLst>
          </p:cNvPr>
          <p:cNvSpPr/>
          <p:nvPr/>
        </p:nvSpPr>
        <p:spPr>
          <a:xfrm>
            <a:off x="-1662356" y="-2968874"/>
            <a:ext cx="4605903" cy="4605903"/>
          </a:xfrm>
          <a:prstGeom prst="ellipse">
            <a:avLst/>
          </a:prstGeom>
          <a:noFill/>
          <a:ln w="1333500">
            <a:solidFill>
              <a:srgbClr val="1976D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9E753F-30DF-2A88-5A82-838688AD7A41}"/>
              </a:ext>
            </a:extLst>
          </p:cNvPr>
          <p:cNvSpPr/>
          <p:nvPr/>
        </p:nvSpPr>
        <p:spPr>
          <a:xfrm>
            <a:off x="8808206" y="3762257"/>
            <a:ext cx="4605903" cy="4605903"/>
          </a:xfrm>
          <a:prstGeom prst="ellipse">
            <a:avLst/>
          </a:prstGeom>
          <a:noFill/>
          <a:ln w="1333500">
            <a:solidFill>
              <a:srgbClr val="A7AB2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73490-2C69-0C95-95FA-8BAFC354AC65}"/>
              </a:ext>
            </a:extLst>
          </p:cNvPr>
          <p:cNvSpPr/>
          <p:nvPr/>
        </p:nvSpPr>
        <p:spPr>
          <a:xfrm>
            <a:off x="-3362118" y="1272470"/>
            <a:ext cx="4605903" cy="4605903"/>
          </a:xfrm>
          <a:prstGeom prst="ellipse">
            <a:avLst/>
          </a:prstGeom>
          <a:noFill/>
          <a:ln w="1333500">
            <a:solidFill>
              <a:srgbClr val="F26A42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F1B08-C074-0A5E-3263-4D2AC6D3D37A}"/>
              </a:ext>
            </a:extLst>
          </p:cNvPr>
          <p:cNvSpPr/>
          <p:nvPr/>
        </p:nvSpPr>
        <p:spPr>
          <a:xfrm>
            <a:off x="0" y="6184952"/>
            <a:ext cx="12191999" cy="67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57AC5-5C05-C963-D55A-BC9EBDB06530}"/>
              </a:ext>
            </a:extLst>
          </p:cNvPr>
          <p:cNvSpPr/>
          <p:nvPr/>
        </p:nvSpPr>
        <p:spPr>
          <a:xfrm>
            <a:off x="5030072" y="6444227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pic>
        <p:nvPicPr>
          <p:cNvPr id="12" name="Picture 11" descr="A logo with a circle in the middle&#10;&#10;AI-generated content may be incorrect.">
            <a:extLst>
              <a:ext uri="{FF2B5EF4-FFF2-40B4-BE49-F238E27FC236}">
                <a16:creationId xmlns:a16="http://schemas.microsoft.com/office/drawing/2014/main" id="{5082D3D1-4DF8-7423-5260-CADE4F0C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943" y="6373087"/>
            <a:ext cx="2107437" cy="2866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EB92F6F-9054-8E97-B1B3-40511C9E69C1}"/>
              </a:ext>
            </a:extLst>
          </p:cNvPr>
          <p:cNvSpPr txBox="1">
            <a:spLocks/>
          </p:cNvSpPr>
          <p:nvPr/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33" b="0" kern="1200">
                <a:solidFill>
                  <a:srgbClr val="293C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54461-202F-6344-AC23-708D5D79AD6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79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2486-2091-45DB-AC9D-8CBDD3D1D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523" y="2712212"/>
            <a:ext cx="11731752" cy="764339"/>
          </a:xfrm>
        </p:spPr>
        <p:txBody>
          <a:bodyPr/>
          <a:lstStyle/>
          <a:p>
            <a:r>
              <a:rPr lang="en-US" dirty="0"/>
              <a:t>DIVIDER SLIDE DARK BLUE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4E87C6C-E1E6-997E-1FCE-DCCCCD479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6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C0B7-B23C-5E4D-3741-2E29E0499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93C2-DB62-C07E-06E0-10533E5ACA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8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2F4957-C41C-91DE-9680-5A73563E6E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PowerPoint Stock Imagery 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B2C14-051E-66E9-0907-296F60C8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9886" y="3755359"/>
            <a:ext cx="1806733" cy="1203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46253-BE9C-955D-1A2B-05755081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1749" y="3755359"/>
            <a:ext cx="1804149" cy="1203072"/>
          </a:xfrm>
          <a:prstGeom prst="rect">
            <a:avLst/>
          </a:prstGeom>
        </p:spPr>
      </p:pic>
      <p:pic>
        <p:nvPicPr>
          <p:cNvPr id="20" name="Picture 19" descr="A person on a bicycle with a group of people around it&#10;&#10;AI-generated content may be incorrect.">
            <a:extLst>
              <a:ext uri="{FF2B5EF4-FFF2-40B4-BE49-F238E27FC236}">
                <a16:creationId xmlns:a16="http://schemas.microsoft.com/office/drawing/2014/main" id="{C3E4DDC3-88D1-917D-A69B-327017F0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469" y="1077482"/>
            <a:ext cx="1807104" cy="1203072"/>
          </a:xfrm>
          <a:prstGeom prst="rect">
            <a:avLst/>
          </a:prstGeom>
        </p:spPr>
      </p:pic>
      <p:pic>
        <p:nvPicPr>
          <p:cNvPr id="22" name="Picture 2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DF079B0C-4684-8B64-6EA3-DBFFD02AB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533" y="2426030"/>
            <a:ext cx="1803320" cy="1200496"/>
          </a:xfrm>
          <a:prstGeom prst="rect">
            <a:avLst/>
          </a:prstGeom>
        </p:spPr>
      </p:pic>
      <p:pic>
        <p:nvPicPr>
          <p:cNvPr id="24" name="Picture 23" descr="A person writing on a glass board&#10;&#10;AI-generated content may be incorrect.">
            <a:extLst>
              <a:ext uri="{FF2B5EF4-FFF2-40B4-BE49-F238E27FC236}">
                <a16:creationId xmlns:a16="http://schemas.microsoft.com/office/drawing/2014/main" id="{875BC52A-ED49-A236-F95A-8B4B8A88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469" y="2424742"/>
            <a:ext cx="1772427" cy="1203072"/>
          </a:xfrm>
          <a:prstGeom prst="rect">
            <a:avLst/>
          </a:prstGeom>
        </p:spPr>
      </p:pic>
      <p:pic>
        <p:nvPicPr>
          <p:cNvPr id="26" name="Picture 2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78D14D70-7F44-D65F-8E49-7EF17657E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561" y="1077482"/>
            <a:ext cx="1807190" cy="1203072"/>
          </a:xfrm>
          <a:prstGeom prst="rect">
            <a:avLst/>
          </a:prstGeom>
        </p:spPr>
      </p:pic>
      <p:pic>
        <p:nvPicPr>
          <p:cNvPr id="28" name="Picture 27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7C134AF-2BA2-DD61-81FD-DEEA2F333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319" y="1077482"/>
            <a:ext cx="1807104" cy="1203072"/>
          </a:xfrm>
          <a:prstGeom prst="rect">
            <a:avLst/>
          </a:prstGeom>
        </p:spPr>
      </p:pic>
      <p:pic>
        <p:nvPicPr>
          <p:cNvPr id="30" name="Picture 29" descr="A person and person celebrating&#10;&#10;AI-generated content may be incorrect.">
            <a:extLst>
              <a:ext uri="{FF2B5EF4-FFF2-40B4-BE49-F238E27FC236}">
                <a16:creationId xmlns:a16="http://schemas.microsoft.com/office/drawing/2014/main" id="{E67910F4-3D4D-2D67-8F20-EE9E687E4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847" y="1077482"/>
            <a:ext cx="1807104" cy="1203072"/>
          </a:xfrm>
          <a:prstGeom prst="rect">
            <a:avLst/>
          </a:prstGeom>
        </p:spPr>
      </p:pic>
      <p:pic>
        <p:nvPicPr>
          <p:cNvPr id="32" name="Picture 31" descr="A person sitting in a room with other people&#10;&#10;AI-generated content may be incorrect.">
            <a:extLst>
              <a:ext uri="{FF2B5EF4-FFF2-40B4-BE49-F238E27FC236}">
                <a16:creationId xmlns:a16="http://schemas.microsoft.com/office/drawing/2014/main" id="{3E7B732C-27E4-4278-5627-CC7D633E2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082" y="2409886"/>
            <a:ext cx="1803320" cy="1203072"/>
          </a:xfrm>
          <a:prstGeom prst="rect">
            <a:avLst/>
          </a:prstGeom>
        </p:spPr>
      </p:pic>
      <p:pic>
        <p:nvPicPr>
          <p:cNvPr id="34" name="Picture 33" descr="A person in a wheelchair talking to a group of people&#10;&#10;AI-generated content may be incorrect.">
            <a:extLst>
              <a:ext uri="{FF2B5EF4-FFF2-40B4-BE49-F238E27FC236}">
                <a16:creationId xmlns:a16="http://schemas.microsoft.com/office/drawing/2014/main" id="{0E61DA6D-0E8C-B929-BF4F-2D7006E9E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847" y="2409886"/>
            <a:ext cx="1807104" cy="1203072"/>
          </a:xfrm>
          <a:prstGeom prst="rect">
            <a:avLst/>
          </a:prstGeom>
        </p:spPr>
      </p:pic>
      <p:pic>
        <p:nvPicPr>
          <p:cNvPr id="36" name="Picture 35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D7F871E1-7F1F-37FB-5B1A-FCAE874AD9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4780" y="1077482"/>
            <a:ext cx="1807190" cy="1203072"/>
          </a:xfrm>
          <a:prstGeom prst="rect">
            <a:avLst/>
          </a:prstGeom>
        </p:spPr>
      </p:pic>
      <p:pic>
        <p:nvPicPr>
          <p:cNvPr id="38" name="Picture 37" descr="A group of men in blue uniforms looking at a tablet&#10;&#10;AI-generated content may be incorrect.">
            <a:extLst>
              <a:ext uri="{FF2B5EF4-FFF2-40B4-BE49-F238E27FC236}">
                <a16:creationId xmlns:a16="http://schemas.microsoft.com/office/drawing/2014/main" id="{B1483C16-02BC-7574-394F-13BB013DDE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4468" y="5053133"/>
            <a:ext cx="1825217" cy="1215131"/>
          </a:xfrm>
          <a:prstGeom prst="rect">
            <a:avLst/>
          </a:prstGeom>
        </p:spPr>
      </p:pic>
      <p:pic>
        <p:nvPicPr>
          <p:cNvPr id="42" name="Picture 41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8D3F0275-07E5-9C2F-6439-80FBA25A49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5011" y="1094573"/>
            <a:ext cx="809296" cy="1215131"/>
          </a:xfrm>
          <a:prstGeom prst="rect">
            <a:avLst/>
          </a:prstGeom>
        </p:spPr>
      </p:pic>
      <p:pic>
        <p:nvPicPr>
          <p:cNvPr id="44" name="Picture 43" descr="A person wearing an apron smiling&#10;&#10;AI-generated content may be incorrect.">
            <a:extLst>
              <a:ext uri="{FF2B5EF4-FFF2-40B4-BE49-F238E27FC236}">
                <a16:creationId xmlns:a16="http://schemas.microsoft.com/office/drawing/2014/main" id="{EC30C835-FCF8-3840-84EB-08ECA15C0B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9103" y="5065194"/>
            <a:ext cx="1803320" cy="1203072"/>
          </a:xfrm>
          <a:prstGeom prst="rect">
            <a:avLst/>
          </a:prstGeom>
        </p:spPr>
      </p:pic>
      <p:pic>
        <p:nvPicPr>
          <p:cNvPr id="46" name="Picture 45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B7428101-B5DE-F1CD-61A1-6130156EB0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285" y="5065251"/>
            <a:ext cx="1807104" cy="1203015"/>
          </a:xfrm>
          <a:prstGeom prst="rect">
            <a:avLst/>
          </a:prstGeom>
        </p:spPr>
      </p:pic>
      <p:pic>
        <p:nvPicPr>
          <p:cNvPr id="48" name="Picture 47" descr="A group of people shaking hands in a warehouse&#10;&#10;AI-generated content may be incorrect.">
            <a:extLst>
              <a:ext uri="{FF2B5EF4-FFF2-40B4-BE49-F238E27FC236}">
                <a16:creationId xmlns:a16="http://schemas.microsoft.com/office/drawing/2014/main" id="{AE5B9440-99B8-90A2-1462-3D49B7515C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4780" y="3755359"/>
            <a:ext cx="1748867" cy="1166744"/>
          </a:xfrm>
          <a:prstGeom prst="rect">
            <a:avLst/>
          </a:prstGeom>
        </p:spPr>
      </p:pic>
      <p:pic>
        <p:nvPicPr>
          <p:cNvPr id="50" name="Picture 49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907B8E43-A2DE-997E-3E43-326E779A44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8533" y="3743300"/>
            <a:ext cx="1825218" cy="1215131"/>
          </a:xfrm>
          <a:prstGeom prst="rect">
            <a:avLst/>
          </a:prstGeom>
        </p:spPr>
      </p:pic>
      <p:pic>
        <p:nvPicPr>
          <p:cNvPr id="52" name="Picture 51" descr="A group of people working on computers&#10;&#10;AI-generated content may be incorrect.">
            <a:extLst>
              <a:ext uri="{FF2B5EF4-FFF2-40B4-BE49-F238E27FC236}">
                <a16:creationId xmlns:a16="http://schemas.microsoft.com/office/drawing/2014/main" id="{E91693FC-32B0-C5F7-452B-84C33DF08C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54468" y="3716974"/>
            <a:ext cx="1825217" cy="12176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905C6C3-2827-81DA-1045-11A4EF28824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652" t="18390" r="26078" b="15305"/>
          <a:stretch/>
        </p:blipFill>
        <p:spPr>
          <a:xfrm flipH="1">
            <a:off x="8744780" y="5065194"/>
            <a:ext cx="1748867" cy="1203070"/>
          </a:xfrm>
          <a:prstGeom prst="rect">
            <a:avLst/>
          </a:prstGeom>
        </p:spPr>
      </p:pic>
      <p:pic>
        <p:nvPicPr>
          <p:cNvPr id="2" name="Picture Placeholder 6" descr="A group of people working on a computer&#10;&#10;AI-generated content may be incorrect.">
            <a:extLst>
              <a:ext uri="{FF2B5EF4-FFF2-40B4-BE49-F238E27FC236}">
                <a16:creationId xmlns:a16="http://schemas.microsoft.com/office/drawing/2014/main" id="{DC295DAB-B591-1A70-59EF-214A074550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>
          <a:xfrm>
            <a:off x="8744780" y="2420772"/>
            <a:ext cx="1794071" cy="1196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0B186-5EC8-95CD-AAEA-2108A67C517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10902" r="21612" b="3634"/>
          <a:stretch/>
        </p:blipFill>
        <p:spPr>
          <a:xfrm>
            <a:off x="4740849" y="5065195"/>
            <a:ext cx="1803320" cy="12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009A-082A-CDB1-F6CB-6F292F543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 WHITE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4C1C0-72D0-A82D-7974-4B1D5D1A3F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6CC6-A6B0-071F-C589-BBC5040E1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9BE4F-9DE5-F3DE-ADD7-9FEB5FFF7A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D52E-0067-FB9B-0F9D-09C218BD03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49DE-706B-D482-5C79-D0031A0F0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5E9B8-22A6-4E4C-7AE7-440C3DD48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EEBA8-15DB-4A62-06B2-34C63A246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0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9DC55338C7214E9B9C8254654DE36D" ma:contentTypeVersion="20" ma:contentTypeDescription="Create a new document." ma:contentTypeScope="" ma:versionID="861e3d412f7c9c944ef80ba1ad47bc41">
  <xsd:schema xmlns:xsd="http://www.w3.org/2001/XMLSchema" xmlns:xs="http://www.w3.org/2001/XMLSchema" xmlns:p="http://schemas.microsoft.com/office/2006/metadata/properties" xmlns:ns2="fc1f742e-d669-4c29-8421-9524fd31be6b" xmlns:ns3="94849038-11f6-42b1-8c9c-72cff5fc53b3" targetNamespace="http://schemas.microsoft.com/office/2006/metadata/properties" ma:root="true" ma:fieldsID="955f4c019a0287cb3fc576f6165bd887" ns2:_="" ns3:_="">
    <xsd:import namespace="fc1f742e-d669-4c29-8421-9524fd31be6b"/>
    <xsd:import namespace="94849038-11f6-42b1-8c9c-72cff5fc53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Date_x0020_and_x0020_TIm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f742e-d669-4c29-8421-9524fd31be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_x0020_and_x0020_TIme" ma:index="20" nillable="true" ma:displayName="Date and TIme" ma:format="DateTime" ma:internalName="Date_x0020_and_x0020_TIme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89b1ec-5a63-44b5-8e07-a40ba31ded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49038-11f6-42b1-8c9c-72cff5fc53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a88b77-2ba1-4994-9290-bf2b91304577}" ma:internalName="TaxCatchAll" ma:showField="CatchAllData" ma:web="94849038-11f6-42b1-8c9c-72cff5fc53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1f742e-d669-4c29-8421-9524fd31be6b">
      <Terms xmlns="http://schemas.microsoft.com/office/infopath/2007/PartnerControls"/>
    </lcf76f155ced4ddcb4097134ff3c332f>
    <Date_x0020_and_x0020_TIme xmlns="fc1f742e-d669-4c29-8421-9524fd31be6b" xsi:nil="true"/>
    <TaxCatchAll xmlns="94849038-11f6-42b1-8c9c-72cff5fc53b3" xsi:nil="true"/>
  </documentManagement>
</p:properties>
</file>

<file path=customXml/itemProps1.xml><?xml version="1.0" encoding="utf-8"?>
<ds:datastoreItem xmlns:ds="http://schemas.openxmlformats.org/officeDocument/2006/customXml" ds:itemID="{174B2F5C-796D-4D94-983A-4F66C1F02476}"/>
</file>

<file path=customXml/itemProps2.xml><?xml version="1.0" encoding="utf-8"?>
<ds:datastoreItem xmlns:ds="http://schemas.openxmlformats.org/officeDocument/2006/customXml" ds:itemID="{F9F1EC04-3390-4DCD-AFA7-DD2FC783013A}"/>
</file>

<file path=customXml/itemProps3.xml><?xml version="1.0" encoding="utf-8"?>
<ds:datastoreItem xmlns:ds="http://schemas.openxmlformats.org/officeDocument/2006/customXml" ds:itemID="{F4448042-7E07-4278-8C59-5DCCD11FE095}"/>
</file>

<file path=docMetadata/LabelInfo.xml><?xml version="1.0" encoding="utf-8"?>
<clbl:labelList xmlns:clbl="http://schemas.microsoft.com/office/2020/mipLabelMetadata">
  <clbl:label id="{21450ee3-5d09-4871-81ac-d2973d79ed2e}" enabled="1" method="Privileged" siteId="{a80de9e1-27b6-44c9-87e5-011fb722a83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5061</TotalTime>
  <Words>99</Words>
  <Application>Microsoft Macintosh PowerPoint</Application>
  <PresentationFormat>Widescreen</PresentationFormat>
  <Paragraphs>70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Wingdings</vt:lpstr>
      <vt:lpstr>Office Theme</vt:lpstr>
      <vt:lpstr>COVER SLIDE HEADLINE HERE 3 LINES</vt:lpstr>
      <vt:lpstr>PowerPoint Presentation</vt:lpstr>
      <vt:lpstr>PowerPoint Presentation</vt:lpstr>
      <vt:lpstr>PowerPoint Presentation</vt:lpstr>
      <vt:lpstr>PowerPoint Presentation</vt:lpstr>
      <vt:lpstr>DIVIDER SLIDE DARK BLUE</vt:lpstr>
      <vt:lpstr>DIVIDER SLIDE WHITE</vt:lpstr>
      <vt:lpstr>DIVIDER SLIDE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Stock Imagery Assets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Gunn</dc:creator>
  <cp:lastModifiedBy>Valerie Buonaiuto</cp:lastModifiedBy>
  <cp:revision>201</cp:revision>
  <dcterms:created xsi:type="dcterms:W3CDTF">2024-12-06T18:33:50Z</dcterms:created>
  <dcterms:modified xsi:type="dcterms:W3CDTF">2025-02-25T19:50:53Z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0x010100549DC55338C7214E9B9C8254654DE36D</vt:lpwstr>
  </property>
</Properties>
</file>