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379" r:id="rId5"/>
    <p:sldId id="356" r:id="rId6"/>
    <p:sldId id="4736" r:id="rId7"/>
    <p:sldId id="4738" r:id="rId8"/>
    <p:sldId id="4737" r:id="rId9"/>
    <p:sldId id="4745" r:id="rId10"/>
    <p:sldId id="361" r:id="rId11"/>
    <p:sldId id="378" r:id="rId12"/>
    <p:sldId id="305" r:id="rId13"/>
    <p:sldId id="307" r:id="rId14"/>
    <p:sldId id="309" r:id="rId15"/>
    <p:sldId id="308" r:id="rId16"/>
    <p:sldId id="4734" r:id="rId17"/>
    <p:sldId id="312" r:id="rId18"/>
    <p:sldId id="317" r:id="rId19"/>
    <p:sldId id="311" r:id="rId20"/>
    <p:sldId id="310" r:id="rId21"/>
    <p:sldId id="315" r:id="rId22"/>
    <p:sldId id="316" r:id="rId23"/>
    <p:sldId id="320" r:id="rId24"/>
    <p:sldId id="313" r:id="rId25"/>
    <p:sldId id="318" r:id="rId26"/>
    <p:sldId id="314" r:id="rId27"/>
    <p:sldId id="319" r:id="rId28"/>
    <p:sldId id="350" r:id="rId29"/>
    <p:sldId id="4746" r:id="rId30"/>
    <p:sldId id="321" r:id="rId31"/>
    <p:sldId id="4740" r:id="rId32"/>
    <p:sldId id="4741" r:id="rId33"/>
    <p:sldId id="4742" r:id="rId34"/>
    <p:sldId id="322" r:id="rId35"/>
    <p:sldId id="324" r:id="rId36"/>
    <p:sldId id="360" r:id="rId37"/>
    <p:sldId id="366" r:id="rId38"/>
    <p:sldId id="4743" r:id="rId39"/>
    <p:sldId id="4744" r:id="rId40"/>
    <p:sldId id="363" r:id="rId41"/>
    <p:sldId id="329" r:id="rId42"/>
    <p:sldId id="328" r:id="rId43"/>
    <p:sldId id="364" r:id="rId44"/>
    <p:sldId id="330" r:id="rId45"/>
    <p:sldId id="365" r:id="rId46"/>
    <p:sldId id="331" r:id="rId47"/>
    <p:sldId id="332" r:id="rId48"/>
    <p:sldId id="326" r:id="rId49"/>
    <p:sldId id="333" r:id="rId50"/>
    <p:sldId id="352" r:id="rId51"/>
    <p:sldId id="368" r:id="rId52"/>
    <p:sldId id="334" r:id="rId53"/>
    <p:sldId id="335" r:id="rId54"/>
    <p:sldId id="349" r:id="rId55"/>
    <p:sldId id="348" r:id="rId56"/>
    <p:sldId id="338" r:id="rId57"/>
    <p:sldId id="339" r:id="rId58"/>
    <p:sldId id="340" r:id="rId59"/>
    <p:sldId id="341" r:id="rId60"/>
    <p:sldId id="343" r:id="rId61"/>
    <p:sldId id="295" r:id="rId62"/>
    <p:sldId id="337" r:id="rId63"/>
    <p:sldId id="4735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94970F-BF1C-91AB-7BBA-255D08C401D8}" name="Alyssa DeStefano" initials="" userId="S::adestefano@hevestudios.com::bcb7009a-88a1-42c3-b58e-d4ec297f4bdb" providerId="AD"/>
  <p188:author id="{F2ADEA5B-C641-B0AA-A5D2-68B01E03BA0D}" name="Southall, Kate" initials="SK" userId="S::kate.southall@shrm.org::c32f6208-8e11-433d-a1b9-90b34d20901c" providerId="AD"/>
  <p188:author id="{94CFB369-E23D-AA6F-5857-E6A1C7155864}" name="Jennifer Gunn" initials="JG" userId="0c0e96e4b96f3672" providerId="Windows Live"/>
  <p188:author id="{F70005B4-BFFD-918C-D000-B2ADD1F12764}" name="Abella, Jeanne" initials="" userId="S::jeanne.abella@shrm.org::fc9047c8-2b74-4a6a-82f5-ca86730067b2" providerId="AD"/>
  <p188:author id="{F0A187C7-F53A-710D-9290-4F32B36E3402}" name="Kidd, Lydia" initials="LK" userId="S::lydia.kidd@shrm.org::8da24485-7ad1-45db-9429-2be7748b49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B68"/>
    <a:srgbClr val="00083D"/>
    <a:srgbClr val="E9F2FA"/>
    <a:srgbClr val="255D93"/>
    <a:srgbClr val="0076BF"/>
    <a:srgbClr val="040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46600-184B-1544-889C-3D42B8CE2667}" v="2011" dt="2025-07-16T15:23:45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4F_225CE27E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83B6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3A-204B-8B90-09F23B59B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255D9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3A-204B-8B90-09F23B59B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76B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63A-204B-8B90-09F23B59B8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034998016"/>
        <c:axId val="1034999728"/>
      </c:barChart>
      <c:catAx>
        <c:axId val="1034998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34999728"/>
        <c:crosses val="autoZero"/>
        <c:auto val="1"/>
        <c:lblAlgn val="ctr"/>
        <c:lblOffset val="100"/>
        <c:noMultiLvlLbl val="0"/>
      </c:catAx>
      <c:valAx>
        <c:axId val="1034999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3499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image" Target="../media/image28.jpeg"/><Relationship Id="rId5" Type="http://schemas.openxmlformats.org/officeDocument/2006/relationships/image" Target="../media/image30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image" Target="../media/image28.jpeg"/><Relationship Id="rId5" Type="http://schemas.openxmlformats.org/officeDocument/2006/relationships/image" Target="../media/image30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C77A5-8513-8144-95C3-727DAD74BAC2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463CF8-24FF-0B4E-BF58-D27771FBA218}">
      <dgm:prSet phldrT="[Text]" phldr="1" custT="1"/>
      <dgm:spPr>
        <a:solidFill>
          <a:srgbClr val="0076BF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C558A-CA7A-4C44-A536-DCA23C926C4D}" type="parTrans" cxnId="{8A74A656-164C-3B47-B731-4B3A95714AD6}">
      <dgm:prSet/>
      <dgm:spPr/>
      <dgm:t>
        <a:bodyPr/>
        <a:lstStyle/>
        <a:p>
          <a:endParaRPr lang="en-US"/>
        </a:p>
      </dgm:t>
    </dgm:pt>
    <dgm:pt modelId="{EF4CF98E-F782-094A-A114-20AECD9EA3F9}" type="sibTrans" cxnId="{8A74A656-164C-3B47-B731-4B3A95714AD6}">
      <dgm:prSet/>
      <dgm:spPr/>
      <dgm:t>
        <a:bodyPr/>
        <a:lstStyle/>
        <a:p>
          <a:endParaRPr lang="en-US"/>
        </a:p>
      </dgm:t>
    </dgm:pt>
    <dgm:pt modelId="{3FDA94BA-E23C-B84C-BA8A-EF9A92181E7F}">
      <dgm:prSet phldrT="[Text]" phldr="1" custT="1"/>
      <dgm:spPr>
        <a:solidFill>
          <a:srgbClr val="0076BF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0171FD-518B-C74C-8155-EF0DE3FB9C8A}" type="parTrans" cxnId="{BCF2A505-B71F-5E4A-A54F-2E4BE4CAFE4D}">
      <dgm:prSet/>
      <dgm:spPr/>
      <dgm:t>
        <a:bodyPr/>
        <a:lstStyle/>
        <a:p>
          <a:endParaRPr lang="en-US"/>
        </a:p>
      </dgm:t>
    </dgm:pt>
    <dgm:pt modelId="{F46EB908-822C-F24D-9676-4C52A039ABF5}" type="sibTrans" cxnId="{BCF2A505-B71F-5E4A-A54F-2E4BE4CAFE4D}">
      <dgm:prSet/>
      <dgm:spPr/>
      <dgm:t>
        <a:bodyPr/>
        <a:lstStyle/>
        <a:p>
          <a:endParaRPr lang="en-US"/>
        </a:p>
      </dgm:t>
    </dgm:pt>
    <dgm:pt modelId="{2447B8C9-7337-C349-A767-431F072B0CA9}">
      <dgm:prSet phldrT="[Text]" phldr="1" custT="1"/>
      <dgm:spPr>
        <a:solidFill>
          <a:srgbClr val="0076BF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51FDB1-031D-EE4F-8A9C-294B71788008}" type="parTrans" cxnId="{3C612A8E-7010-4746-BDAD-1EE9E03DEA0A}">
      <dgm:prSet/>
      <dgm:spPr/>
      <dgm:t>
        <a:bodyPr/>
        <a:lstStyle/>
        <a:p>
          <a:endParaRPr lang="en-US"/>
        </a:p>
      </dgm:t>
    </dgm:pt>
    <dgm:pt modelId="{78891048-70F4-4643-B3FC-930765BA9D3C}" type="sibTrans" cxnId="{3C612A8E-7010-4746-BDAD-1EE9E03DEA0A}">
      <dgm:prSet/>
      <dgm:spPr/>
      <dgm:t>
        <a:bodyPr/>
        <a:lstStyle/>
        <a:p>
          <a:endParaRPr lang="en-US"/>
        </a:p>
      </dgm:t>
    </dgm:pt>
    <dgm:pt modelId="{A53D8C39-4946-414C-A1BB-3B7339272A3F}">
      <dgm:prSet phldrT="[Text]" phldr="1" custT="1"/>
      <dgm:spPr>
        <a:solidFill>
          <a:srgbClr val="0076BF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6849CC-6140-8648-9305-F030684797E6}" type="parTrans" cxnId="{87D585D9-E589-324E-8EBD-18E2A7F2F41F}">
      <dgm:prSet/>
      <dgm:spPr/>
      <dgm:t>
        <a:bodyPr/>
        <a:lstStyle/>
        <a:p>
          <a:endParaRPr lang="en-US"/>
        </a:p>
      </dgm:t>
    </dgm:pt>
    <dgm:pt modelId="{06223F91-AE16-5243-9BD3-4DB465D66EEA}" type="sibTrans" cxnId="{87D585D9-E589-324E-8EBD-18E2A7F2F41F}">
      <dgm:prSet/>
      <dgm:spPr/>
      <dgm:t>
        <a:bodyPr/>
        <a:lstStyle/>
        <a:p>
          <a:endParaRPr lang="en-US"/>
        </a:p>
      </dgm:t>
    </dgm:pt>
    <dgm:pt modelId="{0D77E969-24D7-7147-841A-70F3A69E8B53}">
      <dgm:prSet phldrT="[Text]" phldr="1" custT="1"/>
      <dgm:spPr>
        <a:solidFill>
          <a:srgbClr val="0076BF"/>
        </a:solidFill>
      </dgm:spPr>
      <dgm:t>
        <a:bodyPr/>
        <a:lstStyle/>
        <a:p>
          <a:endParaRPr lang="en-US" sz="2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FEB08B-9091-6742-995F-9CD7856211AC}" type="parTrans" cxnId="{5AF04B69-BAF6-CF43-8599-441136C96372}">
      <dgm:prSet/>
      <dgm:spPr/>
      <dgm:t>
        <a:bodyPr/>
        <a:lstStyle/>
        <a:p>
          <a:endParaRPr lang="en-US"/>
        </a:p>
      </dgm:t>
    </dgm:pt>
    <dgm:pt modelId="{C0A736D7-0BA8-D64C-9D4B-ECDB420CC329}" type="sibTrans" cxnId="{5AF04B69-BAF6-CF43-8599-441136C96372}">
      <dgm:prSet/>
      <dgm:spPr/>
      <dgm:t>
        <a:bodyPr/>
        <a:lstStyle/>
        <a:p>
          <a:endParaRPr lang="en-US"/>
        </a:p>
      </dgm:t>
    </dgm:pt>
    <dgm:pt modelId="{635E106A-4AB5-684C-B116-8B5B4A4D952D}" type="pres">
      <dgm:prSet presAssocID="{2B5C77A5-8513-8144-95C3-727DAD74BAC2}" presName="cycle" presStyleCnt="0">
        <dgm:presLayoutVars>
          <dgm:dir/>
          <dgm:resizeHandles val="exact"/>
        </dgm:presLayoutVars>
      </dgm:prSet>
      <dgm:spPr/>
    </dgm:pt>
    <dgm:pt modelId="{11C157A8-5D40-2349-80C2-69E8813426EC}" type="pres">
      <dgm:prSet presAssocID="{6D463CF8-24FF-0B4E-BF58-D27771FBA218}" presName="node" presStyleLbl="node1" presStyleIdx="0" presStyleCnt="5">
        <dgm:presLayoutVars>
          <dgm:bulletEnabled val="1"/>
        </dgm:presLayoutVars>
      </dgm:prSet>
      <dgm:spPr/>
    </dgm:pt>
    <dgm:pt modelId="{E9124CF8-B7B2-ED47-8505-EFA4C8741702}" type="pres">
      <dgm:prSet presAssocID="{6D463CF8-24FF-0B4E-BF58-D27771FBA218}" presName="spNode" presStyleCnt="0"/>
      <dgm:spPr/>
    </dgm:pt>
    <dgm:pt modelId="{7A214968-46D9-2E45-8B25-22CAE61E11D8}" type="pres">
      <dgm:prSet presAssocID="{EF4CF98E-F782-094A-A114-20AECD9EA3F9}" presName="sibTrans" presStyleLbl="sibTrans1D1" presStyleIdx="0" presStyleCnt="5"/>
      <dgm:spPr/>
    </dgm:pt>
    <dgm:pt modelId="{D78B2485-7B45-F143-AB29-6D8F4136B8BA}" type="pres">
      <dgm:prSet presAssocID="{3FDA94BA-E23C-B84C-BA8A-EF9A92181E7F}" presName="node" presStyleLbl="node1" presStyleIdx="1" presStyleCnt="5">
        <dgm:presLayoutVars>
          <dgm:bulletEnabled val="1"/>
        </dgm:presLayoutVars>
      </dgm:prSet>
      <dgm:spPr/>
    </dgm:pt>
    <dgm:pt modelId="{4591010E-E25D-AD4E-95DE-47DCA418C8F6}" type="pres">
      <dgm:prSet presAssocID="{3FDA94BA-E23C-B84C-BA8A-EF9A92181E7F}" presName="spNode" presStyleCnt="0"/>
      <dgm:spPr/>
    </dgm:pt>
    <dgm:pt modelId="{B415EE15-31C1-1D4B-A521-E95CBB0ECA80}" type="pres">
      <dgm:prSet presAssocID="{F46EB908-822C-F24D-9676-4C52A039ABF5}" presName="sibTrans" presStyleLbl="sibTrans1D1" presStyleIdx="1" presStyleCnt="5"/>
      <dgm:spPr/>
    </dgm:pt>
    <dgm:pt modelId="{B0A10D08-1F31-F442-A678-69B4D4DF4761}" type="pres">
      <dgm:prSet presAssocID="{2447B8C9-7337-C349-A767-431F072B0CA9}" presName="node" presStyleLbl="node1" presStyleIdx="2" presStyleCnt="5">
        <dgm:presLayoutVars>
          <dgm:bulletEnabled val="1"/>
        </dgm:presLayoutVars>
      </dgm:prSet>
      <dgm:spPr/>
    </dgm:pt>
    <dgm:pt modelId="{B50A38F4-8D49-D04C-83AD-47DA303AC467}" type="pres">
      <dgm:prSet presAssocID="{2447B8C9-7337-C349-A767-431F072B0CA9}" presName="spNode" presStyleCnt="0"/>
      <dgm:spPr/>
    </dgm:pt>
    <dgm:pt modelId="{A6AAA0A4-6E1F-474A-ACD1-E201AD443A0C}" type="pres">
      <dgm:prSet presAssocID="{78891048-70F4-4643-B3FC-930765BA9D3C}" presName="sibTrans" presStyleLbl="sibTrans1D1" presStyleIdx="2" presStyleCnt="5"/>
      <dgm:spPr/>
    </dgm:pt>
    <dgm:pt modelId="{56C31E9A-895F-F144-8E04-28A85376EB0B}" type="pres">
      <dgm:prSet presAssocID="{A53D8C39-4946-414C-A1BB-3B7339272A3F}" presName="node" presStyleLbl="node1" presStyleIdx="3" presStyleCnt="5">
        <dgm:presLayoutVars>
          <dgm:bulletEnabled val="1"/>
        </dgm:presLayoutVars>
      </dgm:prSet>
      <dgm:spPr/>
    </dgm:pt>
    <dgm:pt modelId="{27B1031D-794B-CC43-AC9B-CE4E9A4EEBEC}" type="pres">
      <dgm:prSet presAssocID="{A53D8C39-4946-414C-A1BB-3B7339272A3F}" presName="spNode" presStyleCnt="0"/>
      <dgm:spPr/>
    </dgm:pt>
    <dgm:pt modelId="{2FA27B3A-FF9F-EF4B-A661-E5E37DB9170A}" type="pres">
      <dgm:prSet presAssocID="{06223F91-AE16-5243-9BD3-4DB465D66EEA}" presName="sibTrans" presStyleLbl="sibTrans1D1" presStyleIdx="3" presStyleCnt="5"/>
      <dgm:spPr/>
    </dgm:pt>
    <dgm:pt modelId="{1A24A24E-B8A2-954E-9274-B6297E34A9A1}" type="pres">
      <dgm:prSet presAssocID="{0D77E969-24D7-7147-841A-70F3A69E8B53}" presName="node" presStyleLbl="node1" presStyleIdx="4" presStyleCnt="5">
        <dgm:presLayoutVars>
          <dgm:bulletEnabled val="1"/>
        </dgm:presLayoutVars>
      </dgm:prSet>
      <dgm:spPr/>
    </dgm:pt>
    <dgm:pt modelId="{2C2585C0-AF9C-0E41-A463-D97610AB70A5}" type="pres">
      <dgm:prSet presAssocID="{0D77E969-24D7-7147-841A-70F3A69E8B53}" presName="spNode" presStyleCnt="0"/>
      <dgm:spPr/>
    </dgm:pt>
    <dgm:pt modelId="{7C909AD8-AFAC-4B4A-99AD-317A3B63C61C}" type="pres">
      <dgm:prSet presAssocID="{C0A736D7-0BA8-D64C-9D4B-ECDB420CC329}" presName="sibTrans" presStyleLbl="sibTrans1D1" presStyleIdx="4" presStyleCnt="5"/>
      <dgm:spPr/>
    </dgm:pt>
  </dgm:ptLst>
  <dgm:cxnLst>
    <dgm:cxn modelId="{BCF2A505-B71F-5E4A-A54F-2E4BE4CAFE4D}" srcId="{2B5C77A5-8513-8144-95C3-727DAD74BAC2}" destId="{3FDA94BA-E23C-B84C-BA8A-EF9A92181E7F}" srcOrd="1" destOrd="0" parTransId="{910171FD-518B-C74C-8155-EF0DE3FB9C8A}" sibTransId="{F46EB908-822C-F24D-9676-4C52A039ABF5}"/>
    <dgm:cxn modelId="{48BBDA21-FF20-EE4E-B004-B7FB4E897279}" type="presOf" srcId="{F46EB908-822C-F24D-9676-4C52A039ABF5}" destId="{B415EE15-31C1-1D4B-A521-E95CBB0ECA80}" srcOrd="0" destOrd="0" presId="urn:microsoft.com/office/officeart/2005/8/layout/cycle5"/>
    <dgm:cxn modelId="{9D52EE21-4B3C-8E4D-83C2-9FA2A20FDB75}" type="presOf" srcId="{EF4CF98E-F782-094A-A114-20AECD9EA3F9}" destId="{7A214968-46D9-2E45-8B25-22CAE61E11D8}" srcOrd="0" destOrd="0" presId="urn:microsoft.com/office/officeart/2005/8/layout/cycle5"/>
    <dgm:cxn modelId="{94B10A3F-6522-F445-977A-59CF229865CD}" type="presOf" srcId="{3FDA94BA-E23C-B84C-BA8A-EF9A92181E7F}" destId="{D78B2485-7B45-F143-AB29-6D8F4136B8BA}" srcOrd="0" destOrd="0" presId="urn:microsoft.com/office/officeart/2005/8/layout/cycle5"/>
    <dgm:cxn modelId="{E92CB842-6628-9B4D-8DBC-D2973D843FF2}" type="presOf" srcId="{C0A736D7-0BA8-D64C-9D4B-ECDB420CC329}" destId="{7C909AD8-AFAC-4B4A-99AD-317A3B63C61C}" srcOrd="0" destOrd="0" presId="urn:microsoft.com/office/officeart/2005/8/layout/cycle5"/>
    <dgm:cxn modelId="{5AF04B69-BAF6-CF43-8599-441136C96372}" srcId="{2B5C77A5-8513-8144-95C3-727DAD74BAC2}" destId="{0D77E969-24D7-7147-841A-70F3A69E8B53}" srcOrd="4" destOrd="0" parTransId="{95FEB08B-9091-6742-995F-9CD7856211AC}" sibTransId="{C0A736D7-0BA8-D64C-9D4B-ECDB420CC329}"/>
    <dgm:cxn modelId="{8A74A656-164C-3B47-B731-4B3A95714AD6}" srcId="{2B5C77A5-8513-8144-95C3-727DAD74BAC2}" destId="{6D463CF8-24FF-0B4E-BF58-D27771FBA218}" srcOrd="0" destOrd="0" parTransId="{0C0C558A-CA7A-4C44-A536-DCA23C926C4D}" sibTransId="{EF4CF98E-F782-094A-A114-20AECD9EA3F9}"/>
    <dgm:cxn modelId="{3C612A8E-7010-4746-BDAD-1EE9E03DEA0A}" srcId="{2B5C77A5-8513-8144-95C3-727DAD74BAC2}" destId="{2447B8C9-7337-C349-A767-431F072B0CA9}" srcOrd="2" destOrd="0" parTransId="{F751FDB1-031D-EE4F-8A9C-294B71788008}" sibTransId="{78891048-70F4-4643-B3FC-930765BA9D3C}"/>
    <dgm:cxn modelId="{708CAB92-EEA8-B64D-961D-E7528ECD9194}" type="presOf" srcId="{78891048-70F4-4643-B3FC-930765BA9D3C}" destId="{A6AAA0A4-6E1F-474A-ACD1-E201AD443A0C}" srcOrd="0" destOrd="0" presId="urn:microsoft.com/office/officeart/2005/8/layout/cycle5"/>
    <dgm:cxn modelId="{865AC995-F9CE-0240-AEE9-362099B1D065}" type="presOf" srcId="{6D463CF8-24FF-0B4E-BF58-D27771FBA218}" destId="{11C157A8-5D40-2349-80C2-69E8813426EC}" srcOrd="0" destOrd="0" presId="urn:microsoft.com/office/officeart/2005/8/layout/cycle5"/>
    <dgm:cxn modelId="{12AAC9A5-E570-D045-9384-4894C723D076}" type="presOf" srcId="{0D77E969-24D7-7147-841A-70F3A69E8B53}" destId="{1A24A24E-B8A2-954E-9274-B6297E34A9A1}" srcOrd="0" destOrd="0" presId="urn:microsoft.com/office/officeart/2005/8/layout/cycle5"/>
    <dgm:cxn modelId="{3D4A40AC-DFB6-9B40-BA28-1D04C2012F18}" type="presOf" srcId="{2B5C77A5-8513-8144-95C3-727DAD74BAC2}" destId="{635E106A-4AB5-684C-B116-8B5B4A4D952D}" srcOrd="0" destOrd="0" presId="urn:microsoft.com/office/officeart/2005/8/layout/cycle5"/>
    <dgm:cxn modelId="{81F7A5C6-C777-BF4B-9035-2582B8A5937B}" type="presOf" srcId="{2447B8C9-7337-C349-A767-431F072B0CA9}" destId="{B0A10D08-1F31-F442-A678-69B4D4DF4761}" srcOrd="0" destOrd="0" presId="urn:microsoft.com/office/officeart/2005/8/layout/cycle5"/>
    <dgm:cxn modelId="{1DDE92C7-8475-BF48-8961-5D3B3664A53D}" type="presOf" srcId="{06223F91-AE16-5243-9BD3-4DB465D66EEA}" destId="{2FA27B3A-FF9F-EF4B-A661-E5E37DB9170A}" srcOrd="0" destOrd="0" presId="urn:microsoft.com/office/officeart/2005/8/layout/cycle5"/>
    <dgm:cxn modelId="{87D585D9-E589-324E-8EBD-18E2A7F2F41F}" srcId="{2B5C77A5-8513-8144-95C3-727DAD74BAC2}" destId="{A53D8C39-4946-414C-A1BB-3B7339272A3F}" srcOrd="3" destOrd="0" parTransId="{0E6849CC-6140-8648-9305-F030684797E6}" sibTransId="{06223F91-AE16-5243-9BD3-4DB465D66EEA}"/>
    <dgm:cxn modelId="{5FB8EEF3-BA4B-CE43-ACC8-2882BD40A462}" type="presOf" srcId="{A53D8C39-4946-414C-A1BB-3B7339272A3F}" destId="{56C31E9A-895F-F144-8E04-28A85376EB0B}" srcOrd="0" destOrd="0" presId="urn:microsoft.com/office/officeart/2005/8/layout/cycle5"/>
    <dgm:cxn modelId="{8ECCF9B3-E42A-CE44-9230-B5CE5C739E45}" type="presParOf" srcId="{635E106A-4AB5-684C-B116-8B5B4A4D952D}" destId="{11C157A8-5D40-2349-80C2-69E8813426EC}" srcOrd="0" destOrd="0" presId="urn:microsoft.com/office/officeart/2005/8/layout/cycle5"/>
    <dgm:cxn modelId="{28619E4E-2A14-C548-BE5F-A73EFC7F3783}" type="presParOf" srcId="{635E106A-4AB5-684C-B116-8B5B4A4D952D}" destId="{E9124CF8-B7B2-ED47-8505-EFA4C8741702}" srcOrd="1" destOrd="0" presId="urn:microsoft.com/office/officeart/2005/8/layout/cycle5"/>
    <dgm:cxn modelId="{588B753A-664F-C74E-AA47-6ED313A8BF9F}" type="presParOf" srcId="{635E106A-4AB5-684C-B116-8B5B4A4D952D}" destId="{7A214968-46D9-2E45-8B25-22CAE61E11D8}" srcOrd="2" destOrd="0" presId="urn:microsoft.com/office/officeart/2005/8/layout/cycle5"/>
    <dgm:cxn modelId="{52D830D0-944A-494F-9FB7-5A1036F7F97D}" type="presParOf" srcId="{635E106A-4AB5-684C-B116-8B5B4A4D952D}" destId="{D78B2485-7B45-F143-AB29-6D8F4136B8BA}" srcOrd="3" destOrd="0" presId="urn:microsoft.com/office/officeart/2005/8/layout/cycle5"/>
    <dgm:cxn modelId="{646071FC-2B99-3045-B991-46BCBE8237B3}" type="presParOf" srcId="{635E106A-4AB5-684C-B116-8B5B4A4D952D}" destId="{4591010E-E25D-AD4E-95DE-47DCA418C8F6}" srcOrd="4" destOrd="0" presId="urn:microsoft.com/office/officeart/2005/8/layout/cycle5"/>
    <dgm:cxn modelId="{494EC140-6AF6-A848-B05F-E8420AB1961D}" type="presParOf" srcId="{635E106A-4AB5-684C-B116-8B5B4A4D952D}" destId="{B415EE15-31C1-1D4B-A521-E95CBB0ECA80}" srcOrd="5" destOrd="0" presId="urn:microsoft.com/office/officeart/2005/8/layout/cycle5"/>
    <dgm:cxn modelId="{03E65651-2626-3D41-AB65-D2C04B2CA717}" type="presParOf" srcId="{635E106A-4AB5-684C-B116-8B5B4A4D952D}" destId="{B0A10D08-1F31-F442-A678-69B4D4DF4761}" srcOrd="6" destOrd="0" presId="urn:microsoft.com/office/officeart/2005/8/layout/cycle5"/>
    <dgm:cxn modelId="{EB1FDB24-B811-114D-83FB-58CD9B8C39E4}" type="presParOf" srcId="{635E106A-4AB5-684C-B116-8B5B4A4D952D}" destId="{B50A38F4-8D49-D04C-83AD-47DA303AC467}" srcOrd="7" destOrd="0" presId="urn:microsoft.com/office/officeart/2005/8/layout/cycle5"/>
    <dgm:cxn modelId="{C4CB1FBD-039D-404D-B63B-400DEF2C4E51}" type="presParOf" srcId="{635E106A-4AB5-684C-B116-8B5B4A4D952D}" destId="{A6AAA0A4-6E1F-474A-ACD1-E201AD443A0C}" srcOrd="8" destOrd="0" presId="urn:microsoft.com/office/officeart/2005/8/layout/cycle5"/>
    <dgm:cxn modelId="{F0E3E0DB-F28E-744B-A971-4AAE7EEFA318}" type="presParOf" srcId="{635E106A-4AB5-684C-B116-8B5B4A4D952D}" destId="{56C31E9A-895F-F144-8E04-28A85376EB0B}" srcOrd="9" destOrd="0" presId="urn:microsoft.com/office/officeart/2005/8/layout/cycle5"/>
    <dgm:cxn modelId="{4E93D4B5-85D1-A346-83E7-D3857813B103}" type="presParOf" srcId="{635E106A-4AB5-684C-B116-8B5B4A4D952D}" destId="{27B1031D-794B-CC43-AC9B-CE4E9A4EEBEC}" srcOrd="10" destOrd="0" presId="urn:microsoft.com/office/officeart/2005/8/layout/cycle5"/>
    <dgm:cxn modelId="{4908F97E-2745-C643-A112-1F8B77F76883}" type="presParOf" srcId="{635E106A-4AB5-684C-B116-8B5B4A4D952D}" destId="{2FA27B3A-FF9F-EF4B-A661-E5E37DB9170A}" srcOrd="11" destOrd="0" presId="urn:microsoft.com/office/officeart/2005/8/layout/cycle5"/>
    <dgm:cxn modelId="{1B6FB6CE-C2DC-B54B-B95D-0052B0452DF1}" type="presParOf" srcId="{635E106A-4AB5-684C-B116-8B5B4A4D952D}" destId="{1A24A24E-B8A2-954E-9274-B6297E34A9A1}" srcOrd="12" destOrd="0" presId="urn:microsoft.com/office/officeart/2005/8/layout/cycle5"/>
    <dgm:cxn modelId="{4ED8B66E-18A6-9F4E-A04A-51AAA34B5B02}" type="presParOf" srcId="{635E106A-4AB5-684C-B116-8B5B4A4D952D}" destId="{2C2585C0-AF9C-0E41-A463-D97610AB70A5}" srcOrd="13" destOrd="0" presId="urn:microsoft.com/office/officeart/2005/8/layout/cycle5"/>
    <dgm:cxn modelId="{AD71088B-9460-154B-BBF8-1A40DFD9ECFE}" type="presParOf" srcId="{635E106A-4AB5-684C-B116-8B5B4A4D952D}" destId="{7C909AD8-AFAC-4B4A-99AD-317A3B63C61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4A484D-D921-7C4A-B9D6-27E5EA5ADAB4}" type="doc">
      <dgm:prSet loTypeId="urn:microsoft.com/office/officeart/2008/layout/HexagonCluster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61AAFCE-42F8-DF4F-9322-8345332F3BD9}">
      <dgm:prSet phldrT="[Text]" custT="1"/>
      <dgm:spPr>
        <a:solidFill>
          <a:srgbClr val="183B68"/>
        </a:solidFill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70F5ACB5-F7B1-2649-BABF-55F5CBDA375F}" type="parTrans" cxnId="{C7966C1D-52EE-8742-B4DA-1E8A61EF18A8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F3E9EB-4844-3C48-B985-F64011CD51C2}" type="sibTrans" cxnId="{C7966C1D-52EE-8742-B4DA-1E8A61EF18A8}">
      <dgm:prSet/>
      <dgm:spPr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DAFED7-168A-724A-8AF7-623F9FF6C941}">
      <dgm:prSet phldrT="[Text]" custT="1"/>
      <dgm:spPr>
        <a:solidFill>
          <a:srgbClr val="0076BF"/>
        </a:solidFill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37289402-DD21-F64D-ACD8-6EB0BDCD06A9}" type="parTrans" cxnId="{F4F8B543-8A99-314B-A47A-57FD0067675C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93A420-3DB9-A542-8BB4-1372B8D3F9EB}" type="sibTrans" cxnId="{F4F8B543-8A99-314B-A47A-57FD0067675C}">
      <dgm:prSet/>
      <dgm:spPr>
        <a:blipFill>
          <a:blip xmlns:r="http://schemas.openxmlformats.org/officeDocument/2006/relationships" r:embed="rId2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2441ED-BEC6-AE44-A17A-ED82F5C83A76}">
      <dgm:prSet phldrT="[Text]" custT="1"/>
      <dgm:spPr>
        <a:solidFill>
          <a:srgbClr val="183B68"/>
        </a:solidFill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667BCE6A-4FD7-B346-99C9-57D8C0A8698D}" type="parTrans" cxnId="{269FAEA5-D2BD-5343-B2CD-A4A898F1ED70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17C31E-08D7-B840-B307-489EC114E35A}" type="sibTrans" cxnId="{269FAEA5-D2BD-5343-B2CD-A4A898F1ED70}">
      <dgm:prSet/>
      <dgm:spPr>
        <a:blipFill dpi="0" rotWithShape="1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6F2C3E-62AF-4946-9FBD-0C4B6DDBD47E}">
      <dgm:prSet phldrT="[Text]" custT="1"/>
      <dgm:spPr>
        <a:solidFill>
          <a:srgbClr val="183B68"/>
        </a:solidFill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885A6BE3-7787-3041-AFEC-0D415B5173BB}" type="parTrans" cxnId="{1A1333E2-0137-D046-98EA-41DA6C6710F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14687B-D421-584F-B31F-CBE28E2634D7}" type="sibTrans" cxnId="{1A1333E2-0137-D046-98EA-41DA6C6710FB}">
      <dgm:prSet/>
      <dgm:spPr>
        <a:blipFill>
          <a:blip xmlns:r="http://schemas.openxmlformats.org/officeDocument/2006/relationships" r:embed="rId4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FF632A-9DA3-4743-A018-5C36ADAF8415}">
      <dgm:prSet custT="1"/>
      <dgm:spPr>
        <a:solidFill>
          <a:srgbClr val="0076BF"/>
        </a:solidFill>
      </dgm:spPr>
      <dgm:t>
        <a:bodyPr/>
        <a:lstStyle/>
        <a:p>
          <a:r>
            <a:rPr lang="en-US" sz="18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gm:t>
    </dgm:pt>
    <dgm:pt modelId="{D2257ECE-54C4-464C-8FD1-4BB0799512AC}" type="parTrans" cxnId="{ADF07CD9-6863-4149-B0E9-ED5B5814197B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631859-4336-7240-A48E-93B95DA59016}" type="sibTrans" cxnId="{ADF07CD9-6863-4149-B0E9-ED5B5814197B}">
      <dgm:prSet/>
      <dgm:spPr>
        <a:blipFill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effectLst/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25CA26-C3FD-D94F-A9A5-A54E1CEA2EAC}" type="pres">
      <dgm:prSet presAssocID="{F94A484D-D921-7C4A-B9D6-27E5EA5ADAB4}" presName="Name0" presStyleCnt="0">
        <dgm:presLayoutVars>
          <dgm:chMax val="21"/>
          <dgm:chPref val="21"/>
        </dgm:presLayoutVars>
      </dgm:prSet>
      <dgm:spPr/>
    </dgm:pt>
    <dgm:pt modelId="{83567E3B-FF1B-6043-9A72-CFFAD2FFA5FA}" type="pres">
      <dgm:prSet presAssocID="{161AAFCE-42F8-DF4F-9322-8345332F3BD9}" presName="text1" presStyleCnt="0"/>
      <dgm:spPr/>
    </dgm:pt>
    <dgm:pt modelId="{910C1138-FDF3-714D-9E4B-739391BC83AC}" type="pres">
      <dgm:prSet presAssocID="{161AAFCE-42F8-DF4F-9322-8345332F3BD9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E64AC3B-D3B1-3B47-A205-139D6ED85607}" type="pres">
      <dgm:prSet presAssocID="{161AAFCE-42F8-DF4F-9322-8345332F3BD9}" presName="textaccent1" presStyleCnt="0"/>
      <dgm:spPr/>
    </dgm:pt>
    <dgm:pt modelId="{DD73BABD-81AF-2A46-A13F-7A64F7CABF96}" type="pres">
      <dgm:prSet presAssocID="{161AAFCE-42F8-DF4F-9322-8345332F3BD9}" presName="accentRepeatNode" presStyleLbl="solidAlignAcc1" presStyleIdx="0" presStyleCnt="10"/>
      <dgm:spPr/>
    </dgm:pt>
    <dgm:pt modelId="{EBB88074-178F-3141-BD37-081BF7247173}" type="pres">
      <dgm:prSet presAssocID="{C1F3E9EB-4844-3C48-B985-F64011CD51C2}" presName="image1" presStyleCnt="0"/>
      <dgm:spPr/>
    </dgm:pt>
    <dgm:pt modelId="{6CEF5536-9F04-A348-BA56-F97013701983}" type="pres">
      <dgm:prSet presAssocID="{C1F3E9EB-4844-3C48-B985-F64011CD51C2}" presName="imageRepeatNode" presStyleLbl="alignAcc1" presStyleIdx="0" presStyleCnt="5"/>
      <dgm:spPr/>
    </dgm:pt>
    <dgm:pt modelId="{BAF62B7D-2603-0C40-B7ED-9560376DCA18}" type="pres">
      <dgm:prSet presAssocID="{C1F3E9EB-4844-3C48-B985-F64011CD51C2}" presName="imageaccent1" presStyleCnt="0"/>
      <dgm:spPr/>
    </dgm:pt>
    <dgm:pt modelId="{2FB743C8-12F9-7046-BF45-434231EC3928}" type="pres">
      <dgm:prSet presAssocID="{C1F3E9EB-4844-3C48-B985-F64011CD51C2}" presName="accentRepeatNode" presStyleLbl="solidAlignAcc1" presStyleIdx="1" presStyleCnt="10"/>
      <dgm:spPr/>
    </dgm:pt>
    <dgm:pt modelId="{ACEE3082-312A-5743-A92D-ACF2D4B8E3B1}" type="pres">
      <dgm:prSet presAssocID="{F8DAFED7-168A-724A-8AF7-623F9FF6C941}" presName="text2" presStyleCnt="0"/>
      <dgm:spPr/>
    </dgm:pt>
    <dgm:pt modelId="{DA754A86-2462-4740-8882-0DFADFA10BA0}" type="pres">
      <dgm:prSet presAssocID="{F8DAFED7-168A-724A-8AF7-623F9FF6C941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A7FC3DEA-242A-8148-A6A8-D940BF72BA1D}" type="pres">
      <dgm:prSet presAssocID="{F8DAFED7-168A-724A-8AF7-623F9FF6C941}" presName="textaccent2" presStyleCnt="0"/>
      <dgm:spPr/>
    </dgm:pt>
    <dgm:pt modelId="{D6B06999-4661-3341-BD42-33F56E53D830}" type="pres">
      <dgm:prSet presAssocID="{F8DAFED7-168A-724A-8AF7-623F9FF6C941}" presName="accentRepeatNode" presStyleLbl="solidAlignAcc1" presStyleIdx="2" presStyleCnt="10"/>
      <dgm:spPr/>
    </dgm:pt>
    <dgm:pt modelId="{97CC08EB-7DA3-694A-93CD-B5F3C5657120}" type="pres">
      <dgm:prSet presAssocID="{4293A420-3DB9-A542-8BB4-1372B8D3F9EB}" presName="image2" presStyleCnt="0"/>
      <dgm:spPr/>
    </dgm:pt>
    <dgm:pt modelId="{9CC3FF6C-F93B-EE40-8D08-05A19D39E1F1}" type="pres">
      <dgm:prSet presAssocID="{4293A420-3DB9-A542-8BB4-1372B8D3F9EB}" presName="imageRepeatNode" presStyleLbl="alignAcc1" presStyleIdx="1" presStyleCnt="5"/>
      <dgm:spPr/>
    </dgm:pt>
    <dgm:pt modelId="{4F6AB8ED-AE0B-A64C-9FDB-EE9429246227}" type="pres">
      <dgm:prSet presAssocID="{4293A420-3DB9-A542-8BB4-1372B8D3F9EB}" presName="imageaccent2" presStyleCnt="0"/>
      <dgm:spPr/>
    </dgm:pt>
    <dgm:pt modelId="{F2599475-B497-5A45-B48C-94E9205A0023}" type="pres">
      <dgm:prSet presAssocID="{4293A420-3DB9-A542-8BB4-1372B8D3F9EB}" presName="accentRepeatNode" presStyleLbl="solidAlignAcc1" presStyleIdx="3" presStyleCnt="10"/>
      <dgm:spPr/>
    </dgm:pt>
    <dgm:pt modelId="{73B3D1D6-B43B-854A-B350-6A145C8F0A6B}" type="pres">
      <dgm:prSet presAssocID="{C12441ED-BEC6-AE44-A17A-ED82F5C83A76}" presName="text3" presStyleCnt="0"/>
      <dgm:spPr/>
    </dgm:pt>
    <dgm:pt modelId="{1B53627F-587C-F54B-885C-1C81ED0B426D}" type="pres">
      <dgm:prSet presAssocID="{C12441ED-BEC6-AE44-A17A-ED82F5C83A76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03164FC-7C37-6F48-A6D5-97E705056FE9}" type="pres">
      <dgm:prSet presAssocID="{C12441ED-BEC6-AE44-A17A-ED82F5C83A76}" presName="textaccent3" presStyleCnt="0"/>
      <dgm:spPr/>
    </dgm:pt>
    <dgm:pt modelId="{34C2A90C-F8FE-634C-A2C1-09A9450E4F59}" type="pres">
      <dgm:prSet presAssocID="{C12441ED-BEC6-AE44-A17A-ED82F5C83A76}" presName="accentRepeatNode" presStyleLbl="solidAlignAcc1" presStyleIdx="4" presStyleCnt="10"/>
      <dgm:spPr/>
    </dgm:pt>
    <dgm:pt modelId="{D05C1C9F-4229-7A4E-9F72-C86179A1BD33}" type="pres">
      <dgm:prSet presAssocID="{2117C31E-08D7-B840-B307-489EC114E35A}" presName="image3" presStyleCnt="0"/>
      <dgm:spPr/>
    </dgm:pt>
    <dgm:pt modelId="{F761C964-F663-4145-B7F1-D6C0F0507D64}" type="pres">
      <dgm:prSet presAssocID="{2117C31E-08D7-B840-B307-489EC114E35A}" presName="imageRepeatNode" presStyleLbl="alignAcc1" presStyleIdx="2" presStyleCnt="5"/>
      <dgm:spPr/>
    </dgm:pt>
    <dgm:pt modelId="{1809BDE0-8B8B-EA40-913F-D1AF1EC46597}" type="pres">
      <dgm:prSet presAssocID="{2117C31E-08D7-B840-B307-489EC114E35A}" presName="imageaccent3" presStyleCnt="0"/>
      <dgm:spPr/>
    </dgm:pt>
    <dgm:pt modelId="{47DFCDB1-7C8B-C549-969B-1E66DEFAA183}" type="pres">
      <dgm:prSet presAssocID="{2117C31E-08D7-B840-B307-489EC114E35A}" presName="accentRepeatNode" presStyleLbl="solidAlignAcc1" presStyleIdx="5" presStyleCnt="10"/>
      <dgm:spPr/>
    </dgm:pt>
    <dgm:pt modelId="{3FC46A27-E714-A745-8206-BD86B742F996}" type="pres">
      <dgm:prSet presAssocID="{F96F2C3E-62AF-4946-9FBD-0C4B6DDBD47E}" presName="text4" presStyleCnt="0"/>
      <dgm:spPr/>
    </dgm:pt>
    <dgm:pt modelId="{1C378246-1CA6-9047-B0C3-D7279362C621}" type="pres">
      <dgm:prSet presAssocID="{F96F2C3E-62AF-4946-9FBD-0C4B6DDBD47E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CF99572-D3F2-0648-B387-973BF92B8F9E}" type="pres">
      <dgm:prSet presAssocID="{F96F2C3E-62AF-4946-9FBD-0C4B6DDBD47E}" presName="textaccent4" presStyleCnt="0"/>
      <dgm:spPr/>
    </dgm:pt>
    <dgm:pt modelId="{5A531D20-96F7-9248-8D9E-B53CB1B3489D}" type="pres">
      <dgm:prSet presAssocID="{F96F2C3E-62AF-4946-9FBD-0C4B6DDBD47E}" presName="accentRepeatNode" presStyleLbl="solidAlignAcc1" presStyleIdx="6" presStyleCnt="10"/>
      <dgm:spPr/>
    </dgm:pt>
    <dgm:pt modelId="{20FBE541-1317-A54B-BDB6-D5B67A0AF841}" type="pres">
      <dgm:prSet presAssocID="{BC14687B-D421-584F-B31F-CBE28E2634D7}" presName="image4" presStyleCnt="0"/>
      <dgm:spPr/>
    </dgm:pt>
    <dgm:pt modelId="{E3175C9B-5488-C542-A790-C6EC9AB137DB}" type="pres">
      <dgm:prSet presAssocID="{BC14687B-D421-584F-B31F-CBE28E2634D7}" presName="imageRepeatNode" presStyleLbl="alignAcc1" presStyleIdx="3" presStyleCnt="5"/>
      <dgm:spPr/>
    </dgm:pt>
    <dgm:pt modelId="{C8FFFC03-E69D-D14C-80E2-D720558EAA65}" type="pres">
      <dgm:prSet presAssocID="{BC14687B-D421-584F-B31F-CBE28E2634D7}" presName="imageaccent4" presStyleCnt="0"/>
      <dgm:spPr/>
    </dgm:pt>
    <dgm:pt modelId="{290AE02F-75AD-274B-9901-9D28983D062B}" type="pres">
      <dgm:prSet presAssocID="{BC14687B-D421-584F-B31F-CBE28E2634D7}" presName="accentRepeatNode" presStyleLbl="solidAlignAcc1" presStyleIdx="7" presStyleCnt="10"/>
      <dgm:spPr/>
    </dgm:pt>
    <dgm:pt modelId="{27D842DB-9C5A-D247-93E1-B9021142FCCF}" type="pres">
      <dgm:prSet presAssocID="{73FF632A-9DA3-4743-A018-5C36ADAF8415}" presName="text5" presStyleCnt="0"/>
      <dgm:spPr/>
    </dgm:pt>
    <dgm:pt modelId="{43D8414F-50EC-104A-943D-FA8B213BAA57}" type="pres">
      <dgm:prSet presAssocID="{73FF632A-9DA3-4743-A018-5C36ADAF8415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29462105-C19B-9D40-A49B-4770652D0E8B}" type="pres">
      <dgm:prSet presAssocID="{73FF632A-9DA3-4743-A018-5C36ADAF8415}" presName="textaccent5" presStyleCnt="0"/>
      <dgm:spPr/>
    </dgm:pt>
    <dgm:pt modelId="{B8268BD6-E6B8-084F-8A41-CAD4501C43BA}" type="pres">
      <dgm:prSet presAssocID="{73FF632A-9DA3-4743-A018-5C36ADAF8415}" presName="accentRepeatNode" presStyleLbl="solidAlignAcc1" presStyleIdx="8" presStyleCnt="10"/>
      <dgm:spPr/>
    </dgm:pt>
    <dgm:pt modelId="{CBA66249-EC68-B947-91E8-9719C7C13F87}" type="pres">
      <dgm:prSet presAssocID="{16631859-4336-7240-A48E-93B95DA59016}" presName="image5" presStyleCnt="0"/>
      <dgm:spPr/>
    </dgm:pt>
    <dgm:pt modelId="{9EFEB051-3076-1A47-999A-7BABB4943ED2}" type="pres">
      <dgm:prSet presAssocID="{16631859-4336-7240-A48E-93B95DA59016}" presName="imageRepeatNode" presStyleLbl="alignAcc1" presStyleIdx="4" presStyleCnt="5"/>
      <dgm:spPr/>
    </dgm:pt>
    <dgm:pt modelId="{F4E71D0A-9E4F-FB44-92CC-1D8F9D59D6AD}" type="pres">
      <dgm:prSet presAssocID="{16631859-4336-7240-A48E-93B95DA59016}" presName="imageaccent5" presStyleCnt="0"/>
      <dgm:spPr/>
    </dgm:pt>
    <dgm:pt modelId="{C26134BE-BC3A-C54E-931E-7BD823CB7B29}" type="pres">
      <dgm:prSet presAssocID="{16631859-4336-7240-A48E-93B95DA59016}" presName="accentRepeatNode" presStyleLbl="solidAlignAcc1" presStyleIdx="9" presStyleCnt="10"/>
      <dgm:spPr/>
    </dgm:pt>
  </dgm:ptLst>
  <dgm:cxnLst>
    <dgm:cxn modelId="{4E66D307-2550-224A-8AD0-43E2B8227E8F}" type="presOf" srcId="{C1F3E9EB-4844-3C48-B985-F64011CD51C2}" destId="{6CEF5536-9F04-A348-BA56-F97013701983}" srcOrd="0" destOrd="0" presId="urn:microsoft.com/office/officeart/2008/layout/HexagonCluster"/>
    <dgm:cxn modelId="{C7966C1D-52EE-8742-B4DA-1E8A61EF18A8}" srcId="{F94A484D-D921-7C4A-B9D6-27E5EA5ADAB4}" destId="{161AAFCE-42F8-DF4F-9322-8345332F3BD9}" srcOrd="0" destOrd="0" parTransId="{70F5ACB5-F7B1-2649-BABF-55F5CBDA375F}" sibTransId="{C1F3E9EB-4844-3C48-B985-F64011CD51C2}"/>
    <dgm:cxn modelId="{A5B79127-D0E7-0B4C-8EEC-0C77CEE7FFF5}" type="presOf" srcId="{F94A484D-D921-7C4A-B9D6-27E5EA5ADAB4}" destId="{C725CA26-C3FD-D94F-A9A5-A54E1CEA2EAC}" srcOrd="0" destOrd="0" presId="urn:microsoft.com/office/officeart/2008/layout/HexagonCluster"/>
    <dgm:cxn modelId="{8C38C128-5F6A-8D49-8913-0FFB63B9F679}" type="presOf" srcId="{4293A420-3DB9-A542-8BB4-1372B8D3F9EB}" destId="{9CC3FF6C-F93B-EE40-8D08-05A19D39E1F1}" srcOrd="0" destOrd="0" presId="urn:microsoft.com/office/officeart/2008/layout/HexagonCluster"/>
    <dgm:cxn modelId="{C182AA5F-3DB7-8E4B-999C-2424D88F9D00}" type="presOf" srcId="{2117C31E-08D7-B840-B307-489EC114E35A}" destId="{F761C964-F663-4145-B7F1-D6C0F0507D64}" srcOrd="0" destOrd="0" presId="urn:microsoft.com/office/officeart/2008/layout/HexagonCluster"/>
    <dgm:cxn modelId="{76BE8D42-EBED-6543-B7AE-ED2EBB72CDEA}" type="presOf" srcId="{F96F2C3E-62AF-4946-9FBD-0C4B6DDBD47E}" destId="{1C378246-1CA6-9047-B0C3-D7279362C621}" srcOrd="0" destOrd="0" presId="urn:microsoft.com/office/officeart/2008/layout/HexagonCluster"/>
    <dgm:cxn modelId="{F4F8B543-8A99-314B-A47A-57FD0067675C}" srcId="{F94A484D-D921-7C4A-B9D6-27E5EA5ADAB4}" destId="{F8DAFED7-168A-724A-8AF7-623F9FF6C941}" srcOrd="1" destOrd="0" parTransId="{37289402-DD21-F64D-ACD8-6EB0BDCD06A9}" sibTransId="{4293A420-3DB9-A542-8BB4-1372B8D3F9EB}"/>
    <dgm:cxn modelId="{67B3C646-8923-9947-8E64-3861261798C1}" type="presOf" srcId="{C12441ED-BEC6-AE44-A17A-ED82F5C83A76}" destId="{1B53627F-587C-F54B-885C-1C81ED0B426D}" srcOrd="0" destOrd="0" presId="urn:microsoft.com/office/officeart/2008/layout/HexagonCluster"/>
    <dgm:cxn modelId="{831BCA77-CC4E-3144-99F8-031BC8E74342}" type="presOf" srcId="{161AAFCE-42F8-DF4F-9322-8345332F3BD9}" destId="{910C1138-FDF3-714D-9E4B-739391BC83AC}" srcOrd="0" destOrd="0" presId="urn:microsoft.com/office/officeart/2008/layout/HexagonCluster"/>
    <dgm:cxn modelId="{EAFC817F-03C3-4A47-892E-7AD32B44FAFF}" type="presOf" srcId="{BC14687B-D421-584F-B31F-CBE28E2634D7}" destId="{E3175C9B-5488-C542-A790-C6EC9AB137DB}" srcOrd="0" destOrd="0" presId="urn:microsoft.com/office/officeart/2008/layout/HexagonCluster"/>
    <dgm:cxn modelId="{BA9D7C9C-BFDC-5D48-A4C8-4E9B63CF74EE}" type="presOf" srcId="{F8DAFED7-168A-724A-8AF7-623F9FF6C941}" destId="{DA754A86-2462-4740-8882-0DFADFA10BA0}" srcOrd="0" destOrd="0" presId="urn:microsoft.com/office/officeart/2008/layout/HexagonCluster"/>
    <dgm:cxn modelId="{269FAEA5-D2BD-5343-B2CD-A4A898F1ED70}" srcId="{F94A484D-D921-7C4A-B9D6-27E5EA5ADAB4}" destId="{C12441ED-BEC6-AE44-A17A-ED82F5C83A76}" srcOrd="2" destOrd="0" parTransId="{667BCE6A-4FD7-B346-99C9-57D8C0A8698D}" sibTransId="{2117C31E-08D7-B840-B307-489EC114E35A}"/>
    <dgm:cxn modelId="{86EEC3AC-911F-D742-825A-7AB5B532A3B2}" type="presOf" srcId="{16631859-4336-7240-A48E-93B95DA59016}" destId="{9EFEB051-3076-1A47-999A-7BABB4943ED2}" srcOrd="0" destOrd="0" presId="urn:microsoft.com/office/officeart/2008/layout/HexagonCluster"/>
    <dgm:cxn modelId="{ADF07CD9-6863-4149-B0E9-ED5B5814197B}" srcId="{F94A484D-D921-7C4A-B9D6-27E5EA5ADAB4}" destId="{73FF632A-9DA3-4743-A018-5C36ADAF8415}" srcOrd="4" destOrd="0" parTransId="{D2257ECE-54C4-464C-8FD1-4BB0799512AC}" sibTransId="{16631859-4336-7240-A48E-93B95DA59016}"/>
    <dgm:cxn modelId="{1A1333E2-0137-D046-98EA-41DA6C6710FB}" srcId="{F94A484D-D921-7C4A-B9D6-27E5EA5ADAB4}" destId="{F96F2C3E-62AF-4946-9FBD-0C4B6DDBD47E}" srcOrd="3" destOrd="0" parTransId="{885A6BE3-7787-3041-AFEC-0D415B5173BB}" sibTransId="{BC14687B-D421-584F-B31F-CBE28E2634D7}"/>
    <dgm:cxn modelId="{3B6CCBF6-12C2-3A4F-A7E5-C80A90D9250C}" type="presOf" srcId="{73FF632A-9DA3-4743-A018-5C36ADAF8415}" destId="{43D8414F-50EC-104A-943D-FA8B213BAA57}" srcOrd="0" destOrd="0" presId="urn:microsoft.com/office/officeart/2008/layout/HexagonCluster"/>
    <dgm:cxn modelId="{31712A16-AE48-E345-A51E-5A672650FE89}" type="presParOf" srcId="{C725CA26-C3FD-D94F-A9A5-A54E1CEA2EAC}" destId="{83567E3B-FF1B-6043-9A72-CFFAD2FFA5FA}" srcOrd="0" destOrd="0" presId="urn:microsoft.com/office/officeart/2008/layout/HexagonCluster"/>
    <dgm:cxn modelId="{4BFBEF7E-D8C8-914A-A8FE-FDD5E52F5099}" type="presParOf" srcId="{83567E3B-FF1B-6043-9A72-CFFAD2FFA5FA}" destId="{910C1138-FDF3-714D-9E4B-739391BC83AC}" srcOrd="0" destOrd="0" presId="urn:microsoft.com/office/officeart/2008/layout/HexagonCluster"/>
    <dgm:cxn modelId="{C2B62109-A83D-F641-B5EA-5D96A78DFF34}" type="presParOf" srcId="{C725CA26-C3FD-D94F-A9A5-A54E1CEA2EAC}" destId="{1E64AC3B-D3B1-3B47-A205-139D6ED85607}" srcOrd="1" destOrd="0" presId="urn:microsoft.com/office/officeart/2008/layout/HexagonCluster"/>
    <dgm:cxn modelId="{21813784-CA6D-1C4B-9F13-0BC8F86F8DCD}" type="presParOf" srcId="{1E64AC3B-D3B1-3B47-A205-139D6ED85607}" destId="{DD73BABD-81AF-2A46-A13F-7A64F7CABF96}" srcOrd="0" destOrd="0" presId="urn:microsoft.com/office/officeart/2008/layout/HexagonCluster"/>
    <dgm:cxn modelId="{00B06E18-94CD-594D-9A12-F9B783BFC59C}" type="presParOf" srcId="{C725CA26-C3FD-D94F-A9A5-A54E1CEA2EAC}" destId="{EBB88074-178F-3141-BD37-081BF7247173}" srcOrd="2" destOrd="0" presId="urn:microsoft.com/office/officeart/2008/layout/HexagonCluster"/>
    <dgm:cxn modelId="{C35EC1A8-3768-C045-B268-E19F1FE24D3B}" type="presParOf" srcId="{EBB88074-178F-3141-BD37-081BF7247173}" destId="{6CEF5536-9F04-A348-BA56-F97013701983}" srcOrd="0" destOrd="0" presId="urn:microsoft.com/office/officeart/2008/layout/HexagonCluster"/>
    <dgm:cxn modelId="{3E39AC7F-3313-D148-97B6-4BA6D73A0079}" type="presParOf" srcId="{C725CA26-C3FD-D94F-A9A5-A54E1CEA2EAC}" destId="{BAF62B7D-2603-0C40-B7ED-9560376DCA18}" srcOrd="3" destOrd="0" presId="urn:microsoft.com/office/officeart/2008/layout/HexagonCluster"/>
    <dgm:cxn modelId="{5B281F36-55E8-4D4F-B8D7-1F3501BDFAF1}" type="presParOf" srcId="{BAF62B7D-2603-0C40-B7ED-9560376DCA18}" destId="{2FB743C8-12F9-7046-BF45-434231EC3928}" srcOrd="0" destOrd="0" presId="urn:microsoft.com/office/officeart/2008/layout/HexagonCluster"/>
    <dgm:cxn modelId="{AA10FBCA-19B6-9D4D-811F-2058C7CD9BE4}" type="presParOf" srcId="{C725CA26-C3FD-D94F-A9A5-A54E1CEA2EAC}" destId="{ACEE3082-312A-5743-A92D-ACF2D4B8E3B1}" srcOrd="4" destOrd="0" presId="urn:microsoft.com/office/officeart/2008/layout/HexagonCluster"/>
    <dgm:cxn modelId="{64070C4D-0BF7-2640-9C1D-5F06C195FB5A}" type="presParOf" srcId="{ACEE3082-312A-5743-A92D-ACF2D4B8E3B1}" destId="{DA754A86-2462-4740-8882-0DFADFA10BA0}" srcOrd="0" destOrd="0" presId="urn:microsoft.com/office/officeart/2008/layout/HexagonCluster"/>
    <dgm:cxn modelId="{A6A46141-109F-CE44-99A9-CA3B9B0F5C94}" type="presParOf" srcId="{C725CA26-C3FD-D94F-A9A5-A54E1CEA2EAC}" destId="{A7FC3DEA-242A-8148-A6A8-D940BF72BA1D}" srcOrd="5" destOrd="0" presId="urn:microsoft.com/office/officeart/2008/layout/HexagonCluster"/>
    <dgm:cxn modelId="{2A954024-6A33-1640-B794-3E6A2CF42549}" type="presParOf" srcId="{A7FC3DEA-242A-8148-A6A8-D940BF72BA1D}" destId="{D6B06999-4661-3341-BD42-33F56E53D830}" srcOrd="0" destOrd="0" presId="urn:microsoft.com/office/officeart/2008/layout/HexagonCluster"/>
    <dgm:cxn modelId="{4DF94243-6BD9-174A-9E92-8F7CE634A810}" type="presParOf" srcId="{C725CA26-C3FD-D94F-A9A5-A54E1CEA2EAC}" destId="{97CC08EB-7DA3-694A-93CD-B5F3C5657120}" srcOrd="6" destOrd="0" presId="urn:microsoft.com/office/officeart/2008/layout/HexagonCluster"/>
    <dgm:cxn modelId="{4F7CC457-3641-B34E-BBAE-073DBB6C8036}" type="presParOf" srcId="{97CC08EB-7DA3-694A-93CD-B5F3C5657120}" destId="{9CC3FF6C-F93B-EE40-8D08-05A19D39E1F1}" srcOrd="0" destOrd="0" presId="urn:microsoft.com/office/officeart/2008/layout/HexagonCluster"/>
    <dgm:cxn modelId="{AC26604F-25C7-834D-ADC5-7D87C9D18CCA}" type="presParOf" srcId="{C725CA26-C3FD-D94F-A9A5-A54E1CEA2EAC}" destId="{4F6AB8ED-AE0B-A64C-9FDB-EE9429246227}" srcOrd="7" destOrd="0" presId="urn:microsoft.com/office/officeart/2008/layout/HexagonCluster"/>
    <dgm:cxn modelId="{791F1E98-B27D-1745-A475-30CD0DA80676}" type="presParOf" srcId="{4F6AB8ED-AE0B-A64C-9FDB-EE9429246227}" destId="{F2599475-B497-5A45-B48C-94E9205A0023}" srcOrd="0" destOrd="0" presId="urn:microsoft.com/office/officeart/2008/layout/HexagonCluster"/>
    <dgm:cxn modelId="{A2DF9626-1BC5-D646-A6E5-D675B3050D5E}" type="presParOf" srcId="{C725CA26-C3FD-D94F-A9A5-A54E1CEA2EAC}" destId="{73B3D1D6-B43B-854A-B350-6A145C8F0A6B}" srcOrd="8" destOrd="0" presId="urn:microsoft.com/office/officeart/2008/layout/HexagonCluster"/>
    <dgm:cxn modelId="{8FAA1DDA-E1E8-034A-A0FD-01D2B1A731B3}" type="presParOf" srcId="{73B3D1D6-B43B-854A-B350-6A145C8F0A6B}" destId="{1B53627F-587C-F54B-885C-1C81ED0B426D}" srcOrd="0" destOrd="0" presId="urn:microsoft.com/office/officeart/2008/layout/HexagonCluster"/>
    <dgm:cxn modelId="{509772B1-943E-D049-AB26-EE025DD47302}" type="presParOf" srcId="{C725CA26-C3FD-D94F-A9A5-A54E1CEA2EAC}" destId="{203164FC-7C37-6F48-A6D5-97E705056FE9}" srcOrd="9" destOrd="0" presId="urn:microsoft.com/office/officeart/2008/layout/HexagonCluster"/>
    <dgm:cxn modelId="{D969D383-DDE1-474E-8F05-896260F54FF8}" type="presParOf" srcId="{203164FC-7C37-6F48-A6D5-97E705056FE9}" destId="{34C2A90C-F8FE-634C-A2C1-09A9450E4F59}" srcOrd="0" destOrd="0" presId="urn:microsoft.com/office/officeart/2008/layout/HexagonCluster"/>
    <dgm:cxn modelId="{D231F0E7-D7CD-FB48-B7E3-DF4CA02DB971}" type="presParOf" srcId="{C725CA26-C3FD-D94F-A9A5-A54E1CEA2EAC}" destId="{D05C1C9F-4229-7A4E-9F72-C86179A1BD33}" srcOrd="10" destOrd="0" presId="urn:microsoft.com/office/officeart/2008/layout/HexagonCluster"/>
    <dgm:cxn modelId="{DFD37A65-AB98-2141-82CA-594818867F14}" type="presParOf" srcId="{D05C1C9F-4229-7A4E-9F72-C86179A1BD33}" destId="{F761C964-F663-4145-B7F1-D6C0F0507D64}" srcOrd="0" destOrd="0" presId="urn:microsoft.com/office/officeart/2008/layout/HexagonCluster"/>
    <dgm:cxn modelId="{A84E0FDA-8A73-BD44-B00A-0BDDBA32130D}" type="presParOf" srcId="{C725CA26-C3FD-D94F-A9A5-A54E1CEA2EAC}" destId="{1809BDE0-8B8B-EA40-913F-D1AF1EC46597}" srcOrd="11" destOrd="0" presId="urn:microsoft.com/office/officeart/2008/layout/HexagonCluster"/>
    <dgm:cxn modelId="{E9D136E7-1C75-7143-8BC2-CB9B3013C8C9}" type="presParOf" srcId="{1809BDE0-8B8B-EA40-913F-D1AF1EC46597}" destId="{47DFCDB1-7C8B-C549-969B-1E66DEFAA183}" srcOrd="0" destOrd="0" presId="urn:microsoft.com/office/officeart/2008/layout/HexagonCluster"/>
    <dgm:cxn modelId="{6B6BD5B2-C026-BF4A-A58C-884C8796806F}" type="presParOf" srcId="{C725CA26-C3FD-D94F-A9A5-A54E1CEA2EAC}" destId="{3FC46A27-E714-A745-8206-BD86B742F996}" srcOrd="12" destOrd="0" presId="urn:microsoft.com/office/officeart/2008/layout/HexagonCluster"/>
    <dgm:cxn modelId="{F6A58696-0FC9-5047-8E13-B06595856CDB}" type="presParOf" srcId="{3FC46A27-E714-A745-8206-BD86B742F996}" destId="{1C378246-1CA6-9047-B0C3-D7279362C621}" srcOrd="0" destOrd="0" presId="urn:microsoft.com/office/officeart/2008/layout/HexagonCluster"/>
    <dgm:cxn modelId="{93FF98BA-6608-4B43-8FF2-02F82471A3A3}" type="presParOf" srcId="{C725CA26-C3FD-D94F-A9A5-A54E1CEA2EAC}" destId="{5CF99572-D3F2-0648-B387-973BF92B8F9E}" srcOrd="13" destOrd="0" presId="urn:microsoft.com/office/officeart/2008/layout/HexagonCluster"/>
    <dgm:cxn modelId="{0BC0D147-DE84-0640-A4CC-A0E34C686F17}" type="presParOf" srcId="{5CF99572-D3F2-0648-B387-973BF92B8F9E}" destId="{5A531D20-96F7-9248-8D9E-B53CB1B3489D}" srcOrd="0" destOrd="0" presId="urn:microsoft.com/office/officeart/2008/layout/HexagonCluster"/>
    <dgm:cxn modelId="{773CA043-4CA7-8F4A-BD87-BD5659F45C93}" type="presParOf" srcId="{C725CA26-C3FD-D94F-A9A5-A54E1CEA2EAC}" destId="{20FBE541-1317-A54B-BDB6-D5B67A0AF841}" srcOrd="14" destOrd="0" presId="urn:microsoft.com/office/officeart/2008/layout/HexagonCluster"/>
    <dgm:cxn modelId="{6A41B52D-F69A-874F-B07F-6F29AE8269EF}" type="presParOf" srcId="{20FBE541-1317-A54B-BDB6-D5B67A0AF841}" destId="{E3175C9B-5488-C542-A790-C6EC9AB137DB}" srcOrd="0" destOrd="0" presId="urn:microsoft.com/office/officeart/2008/layout/HexagonCluster"/>
    <dgm:cxn modelId="{4E2DA795-869B-A141-8C21-77E4D32625E3}" type="presParOf" srcId="{C725CA26-C3FD-D94F-A9A5-A54E1CEA2EAC}" destId="{C8FFFC03-E69D-D14C-80E2-D720558EAA65}" srcOrd="15" destOrd="0" presId="urn:microsoft.com/office/officeart/2008/layout/HexagonCluster"/>
    <dgm:cxn modelId="{BF0F2061-F604-BB48-BD88-58B2BD54E545}" type="presParOf" srcId="{C8FFFC03-E69D-D14C-80E2-D720558EAA65}" destId="{290AE02F-75AD-274B-9901-9D28983D062B}" srcOrd="0" destOrd="0" presId="urn:microsoft.com/office/officeart/2008/layout/HexagonCluster"/>
    <dgm:cxn modelId="{776A18A4-7A6B-4E49-A72A-FE196BE5DC84}" type="presParOf" srcId="{C725CA26-C3FD-D94F-A9A5-A54E1CEA2EAC}" destId="{27D842DB-9C5A-D247-93E1-B9021142FCCF}" srcOrd="16" destOrd="0" presId="urn:microsoft.com/office/officeart/2008/layout/HexagonCluster"/>
    <dgm:cxn modelId="{64D2163D-C697-EB44-A2B1-01125826283C}" type="presParOf" srcId="{27D842DB-9C5A-D247-93E1-B9021142FCCF}" destId="{43D8414F-50EC-104A-943D-FA8B213BAA57}" srcOrd="0" destOrd="0" presId="urn:microsoft.com/office/officeart/2008/layout/HexagonCluster"/>
    <dgm:cxn modelId="{A3283952-CD60-0A4E-89DC-A792DB2EEC43}" type="presParOf" srcId="{C725CA26-C3FD-D94F-A9A5-A54E1CEA2EAC}" destId="{29462105-C19B-9D40-A49B-4770652D0E8B}" srcOrd="17" destOrd="0" presId="urn:microsoft.com/office/officeart/2008/layout/HexagonCluster"/>
    <dgm:cxn modelId="{E9583087-A0F8-9E4D-B72F-ACF83EF328D7}" type="presParOf" srcId="{29462105-C19B-9D40-A49B-4770652D0E8B}" destId="{B8268BD6-E6B8-084F-8A41-CAD4501C43BA}" srcOrd="0" destOrd="0" presId="urn:microsoft.com/office/officeart/2008/layout/HexagonCluster"/>
    <dgm:cxn modelId="{71C3D814-7165-A847-84D8-54C922EC46C5}" type="presParOf" srcId="{C725CA26-C3FD-D94F-A9A5-A54E1CEA2EAC}" destId="{CBA66249-EC68-B947-91E8-9719C7C13F87}" srcOrd="18" destOrd="0" presId="urn:microsoft.com/office/officeart/2008/layout/HexagonCluster"/>
    <dgm:cxn modelId="{65CF3C3E-FAFC-8C4C-9173-EF6217EE5A94}" type="presParOf" srcId="{CBA66249-EC68-B947-91E8-9719C7C13F87}" destId="{9EFEB051-3076-1A47-999A-7BABB4943ED2}" srcOrd="0" destOrd="0" presId="urn:microsoft.com/office/officeart/2008/layout/HexagonCluster"/>
    <dgm:cxn modelId="{1F5880A4-6AEA-E74C-A18B-0CED298F3EF2}" type="presParOf" srcId="{C725CA26-C3FD-D94F-A9A5-A54E1CEA2EAC}" destId="{F4E71D0A-9E4F-FB44-92CC-1D8F9D59D6AD}" srcOrd="19" destOrd="0" presId="urn:microsoft.com/office/officeart/2008/layout/HexagonCluster"/>
    <dgm:cxn modelId="{232D0D33-6588-CA4A-B49D-CBCA4B0D3D11}" type="presParOf" srcId="{F4E71D0A-9E4F-FB44-92CC-1D8F9D59D6AD}" destId="{C26134BE-BC3A-C54E-931E-7BD823CB7B29}" srcOrd="0" destOrd="0" presId="urn:microsoft.com/office/officeart/2008/layout/Hexagon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157A8-5D40-2349-80C2-69E8813426EC}">
      <dsp:nvSpPr>
        <dsp:cNvPr id="0" name=""/>
        <dsp:cNvSpPr/>
      </dsp:nvSpPr>
      <dsp:spPr>
        <a:xfrm>
          <a:off x="4592890" y="2410"/>
          <a:ext cx="1579586" cy="1026731"/>
        </a:xfrm>
        <a:prstGeom prst="roundRect">
          <a:avLst/>
        </a:prstGeom>
        <a:solidFill>
          <a:srgbClr val="0076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43011" y="52531"/>
        <a:ext cx="1479344" cy="926489"/>
      </dsp:txXfrm>
    </dsp:sp>
    <dsp:sp modelId="{7A214968-46D9-2E45-8B25-22CAE61E11D8}">
      <dsp:nvSpPr>
        <dsp:cNvPr id="0" name=""/>
        <dsp:cNvSpPr/>
      </dsp:nvSpPr>
      <dsp:spPr>
        <a:xfrm>
          <a:off x="3330639" y="515775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3053630" y="261036"/>
              </a:moveTo>
              <a:arcTo wR="2052044" hR="2052044" stAng="17952915" swAng="121236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8B2485-7B45-F143-AB29-6D8F4136B8BA}">
      <dsp:nvSpPr>
        <dsp:cNvPr id="0" name=""/>
        <dsp:cNvSpPr/>
      </dsp:nvSpPr>
      <dsp:spPr>
        <a:xfrm>
          <a:off x="6544500" y="1420337"/>
          <a:ext cx="1579586" cy="1026731"/>
        </a:xfrm>
        <a:prstGeom prst="roundRect">
          <a:avLst/>
        </a:prstGeom>
        <a:solidFill>
          <a:srgbClr val="0076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94621" y="1470458"/>
        <a:ext cx="1479344" cy="926489"/>
      </dsp:txXfrm>
    </dsp:sp>
    <dsp:sp modelId="{B415EE15-31C1-1D4B-A521-E95CBB0ECA80}">
      <dsp:nvSpPr>
        <dsp:cNvPr id="0" name=""/>
        <dsp:cNvSpPr/>
      </dsp:nvSpPr>
      <dsp:spPr>
        <a:xfrm>
          <a:off x="3330639" y="515775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4099177" y="2193931"/>
              </a:moveTo>
              <a:arcTo wR="2052044" hR="2052044" stAng="21837891" swAng="13603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10D08-1F31-F442-A678-69B4D4DF4761}">
      <dsp:nvSpPr>
        <dsp:cNvPr id="0" name=""/>
        <dsp:cNvSpPr/>
      </dsp:nvSpPr>
      <dsp:spPr>
        <a:xfrm>
          <a:off x="5799051" y="3714593"/>
          <a:ext cx="1579586" cy="1026731"/>
        </a:xfrm>
        <a:prstGeom prst="roundRect">
          <a:avLst/>
        </a:prstGeom>
        <a:solidFill>
          <a:srgbClr val="0076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9172" y="3764714"/>
        <a:ext cx="1479344" cy="926489"/>
      </dsp:txXfrm>
    </dsp:sp>
    <dsp:sp modelId="{A6AAA0A4-6E1F-474A-ACD1-E201AD443A0C}">
      <dsp:nvSpPr>
        <dsp:cNvPr id="0" name=""/>
        <dsp:cNvSpPr/>
      </dsp:nvSpPr>
      <dsp:spPr>
        <a:xfrm>
          <a:off x="3330639" y="515775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2304138" y="4088545"/>
              </a:moveTo>
              <a:arcTo wR="2052044" hR="2052044" stAng="4976603" swAng="8467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C31E9A-895F-F144-8E04-28A85376EB0B}">
      <dsp:nvSpPr>
        <dsp:cNvPr id="0" name=""/>
        <dsp:cNvSpPr/>
      </dsp:nvSpPr>
      <dsp:spPr>
        <a:xfrm>
          <a:off x="3386728" y="3714593"/>
          <a:ext cx="1579586" cy="1026731"/>
        </a:xfrm>
        <a:prstGeom prst="roundRect">
          <a:avLst/>
        </a:prstGeom>
        <a:solidFill>
          <a:srgbClr val="0076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6849" y="3764714"/>
        <a:ext cx="1479344" cy="926489"/>
      </dsp:txXfrm>
    </dsp:sp>
    <dsp:sp modelId="{2FA27B3A-FF9F-EF4B-A661-E5E37DB9170A}">
      <dsp:nvSpPr>
        <dsp:cNvPr id="0" name=""/>
        <dsp:cNvSpPr/>
      </dsp:nvSpPr>
      <dsp:spPr>
        <a:xfrm>
          <a:off x="3330639" y="515775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217803" y="2972069"/>
              </a:moveTo>
              <a:arcTo wR="2052044" hR="2052044" stAng="9201745" swAng="136036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24A24E-B8A2-954E-9274-B6297E34A9A1}">
      <dsp:nvSpPr>
        <dsp:cNvPr id="0" name=""/>
        <dsp:cNvSpPr/>
      </dsp:nvSpPr>
      <dsp:spPr>
        <a:xfrm>
          <a:off x="2641280" y="1420337"/>
          <a:ext cx="1579586" cy="1026731"/>
        </a:xfrm>
        <a:prstGeom prst="roundRect">
          <a:avLst/>
        </a:prstGeom>
        <a:solidFill>
          <a:srgbClr val="0076B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1401" y="1470458"/>
        <a:ext cx="1479344" cy="926489"/>
      </dsp:txXfrm>
    </dsp:sp>
    <dsp:sp modelId="{7C909AD8-AFAC-4B4A-99AD-317A3B63C61C}">
      <dsp:nvSpPr>
        <dsp:cNvPr id="0" name=""/>
        <dsp:cNvSpPr/>
      </dsp:nvSpPr>
      <dsp:spPr>
        <a:xfrm>
          <a:off x="3330639" y="515775"/>
          <a:ext cx="4104088" cy="4104088"/>
        </a:xfrm>
        <a:custGeom>
          <a:avLst/>
          <a:gdLst/>
          <a:ahLst/>
          <a:cxnLst/>
          <a:rect l="0" t="0" r="0" b="0"/>
          <a:pathLst>
            <a:path>
              <a:moveTo>
                <a:pt x="493489" y="717206"/>
              </a:moveTo>
              <a:arcTo wR="2052044" hR="2052044" stAng="13234720" swAng="121236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C1138-FDF3-714D-9E4B-739391BC83AC}">
      <dsp:nvSpPr>
        <dsp:cNvPr id="0" name=""/>
        <dsp:cNvSpPr/>
      </dsp:nvSpPr>
      <dsp:spPr>
        <a:xfrm>
          <a:off x="1513544" y="3192677"/>
          <a:ext cx="1758807" cy="1509988"/>
        </a:xfrm>
        <a:prstGeom prst="hexagon">
          <a:avLst>
            <a:gd name="adj" fmla="val 25000"/>
            <a:gd name="vf" fmla="val 115470"/>
          </a:avLst>
        </a:prstGeom>
        <a:solidFill>
          <a:srgbClr val="183B68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1785944" y="3426540"/>
        <a:ext cx="1214007" cy="1042262"/>
      </dsp:txXfrm>
    </dsp:sp>
    <dsp:sp modelId="{DD73BABD-81AF-2A46-A13F-7A64F7CABF96}">
      <dsp:nvSpPr>
        <dsp:cNvPr id="0" name=""/>
        <dsp:cNvSpPr/>
      </dsp:nvSpPr>
      <dsp:spPr>
        <a:xfrm>
          <a:off x="1555509" y="3867892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F5536-9F04-A348-BA56-F97013701983}">
      <dsp:nvSpPr>
        <dsp:cNvPr id="0" name=""/>
        <dsp:cNvSpPr/>
      </dsp:nvSpPr>
      <dsp:spPr>
        <a:xfrm>
          <a:off x="0" y="2357903"/>
          <a:ext cx="1758807" cy="15099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743C8-12F9-7046-BF45-434231EC3928}">
      <dsp:nvSpPr>
        <dsp:cNvPr id="0" name=""/>
        <dsp:cNvSpPr/>
      </dsp:nvSpPr>
      <dsp:spPr>
        <a:xfrm>
          <a:off x="1204867" y="3667337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54A86-2462-4740-8882-0DFADFA10BA0}">
      <dsp:nvSpPr>
        <dsp:cNvPr id="0" name=""/>
        <dsp:cNvSpPr/>
      </dsp:nvSpPr>
      <dsp:spPr>
        <a:xfrm>
          <a:off x="3027089" y="2353080"/>
          <a:ext cx="1758807" cy="1509988"/>
        </a:xfrm>
        <a:prstGeom prst="hexagon">
          <a:avLst>
            <a:gd name="adj" fmla="val 25000"/>
            <a:gd name="vf" fmla="val 115470"/>
          </a:avLst>
        </a:prstGeom>
        <a:solidFill>
          <a:srgbClr val="0076B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3299489" y="2586943"/>
        <a:ext cx="1214007" cy="1042262"/>
      </dsp:txXfrm>
    </dsp:sp>
    <dsp:sp modelId="{D6B06999-4661-3341-BD42-33F56E53D830}">
      <dsp:nvSpPr>
        <dsp:cNvPr id="0" name=""/>
        <dsp:cNvSpPr/>
      </dsp:nvSpPr>
      <dsp:spPr>
        <a:xfrm>
          <a:off x="4237551" y="3659298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3FF6C-F93B-EE40-8D08-05A19D39E1F1}">
      <dsp:nvSpPr>
        <dsp:cNvPr id="0" name=""/>
        <dsp:cNvSpPr/>
      </dsp:nvSpPr>
      <dsp:spPr>
        <a:xfrm>
          <a:off x="4539701" y="3189462"/>
          <a:ext cx="1758807" cy="15099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99475-B497-5A45-B48C-94E9205A0023}">
      <dsp:nvSpPr>
        <dsp:cNvPr id="0" name=""/>
        <dsp:cNvSpPr/>
      </dsp:nvSpPr>
      <dsp:spPr>
        <a:xfrm>
          <a:off x="4582598" y="3861461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3627F-587C-F54B-885C-1C81ED0B426D}">
      <dsp:nvSpPr>
        <dsp:cNvPr id="0" name=""/>
        <dsp:cNvSpPr/>
      </dsp:nvSpPr>
      <dsp:spPr>
        <a:xfrm>
          <a:off x="1513544" y="1523128"/>
          <a:ext cx="1758807" cy="1509988"/>
        </a:xfrm>
        <a:prstGeom prst="hexagon">
          <a:avLst>
            <a:gd name="adj" fmla="val 25000"/>
            <a:gd name="vf" fmla="val 115470"/>
          </a:avLst>
        </a:prstGeom>
        <a:solidFill>
          <a:srgbClr val="183B68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1785944" y="1756991"/>
        <a:ext cx="1214007" cy="1042262"/>
      </dsp:txXfrm>
    </dsp:sp>
    <dsp:sp modelId="{34C2A90C-F8FE-634C-A2C1-09A9450E4F59}">
      <dsp:nvSpPr>
        <dsp:cNvPr id="0" name=""/>
        <dsp:cNvSpPr/>
      </dsp:nvSpPr>
      <dsp:spPr>
        <a:xfrm>
          <a:off x="2718411" y="1551664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1C964-F663-4145-B7F1-D6C0F0507D64}">
      <dsp:nvSpPr>
        <dsp:cNvPr id="0" name=""/>
        <dsp:cNvSpPr/>
      </dsp:nvSpPr>
      <dsp:spPr>
        <a:xfrm>
          <a:off x="3027089" y="683531"/>
          <a:ext cx="1758807" cy="1509988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FCDB1-7C8B-C549-969B-1E66DEFAA183}">
      <dsp:nvSpPr>
        <dsp:cNvPr id="0" name=""/>
        <dsp:cNvSpPr/>
      </dsp:nvSpPr>
      <dsp:spPr>
        <a:xfrm>
          <a:off x="3076514" y="1352717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78246-1CA6-9047-B0C3-D7279362C621}">
      <dsp:nvSpPr>
        <dsp:cNvPr id="0" name=""/>
        <dsp:cNvSpPr/>
      </dsp:nvSpPr>
      <dsp:spPr>
        <a:xfrm>
          <a:off x="4539701" y="1519913"/>
          <a:ext cx="1758807" cy="1509988"/>
        </a:xfrm>
        <a:prstGeom prst="hexagon">
          <a:avLst>
            <a:gd name="adj" fmla="val 25000"/>
            <a:gd name="vf" fmla="val 115470"/>
          </a:avLst>
        </a:prstGeom>
        <a:solidFill>
          <a:srgbClr val="183B68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4812101" y="1753776"/>
        <a:ext cx="1214007" cy="1042262"/>
      </dsp:txXfrm>
    </dsp:sp>
    <dsp:sp modelId="{5A531D20-96F7-9248-8D9E-B53CB1B3489D}">
      <dsp:nvSpPr>
        <dsp:cNvPr id="0" name=""/>
        <dsp:cNvSpPr/>
      </dsp:nvSpPr>
      <dsp:spPr>
        <a:xfrm>
          <a:off x="6061638" y="2189099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175C9B-5488-C542-A790-C6EC9AB137DB}">
      <dsp:nvSpPr>
        <dsp:cNvPr id="0" name=""/>
        <dsp:cNvSpPr/>
      </dsp:nvSpPr>
      <dsp:spPr>
        <a:xfrm>
          <a:off x="6053245" y="2368754"/>
          <a:ext cx="1758807" cy="15099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AE02F-75AD-274B-9901-9D28983D062B}">
      <dsp:nvSpPr>
        <dsp:cNvPr id="0" name=""/>
        <dsp:cNvSpPr/>
      </dsp:nvSpPr>
      <dsp:spPr>
        <a:xfrm>
          <a:off x="6396427" y="2396084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8414F-50EC-104A-943D-FA8B213BAA57}">
      <dsp:nvSpPr>
        <dsp:cNvPr id="0" name=""/>
        <dsp:cNvSpPr/>
      </dsp:nvSpPr>
      <dsp:spPr>
        <a:xfrm>
          <a:off x="6053245" y="699608"/>
          <a:ext cx="1758807" cy="1509988"/>
        </a:xfrm>
        <a:prstGeom prst="hexagon">
          <a:avLst>
            <a:gd name="adj" fmla="val 25000"/>
            <a:gd name="vf" fmla="val 115470"/>
          </a:avLst>
        </a:prstGeom>
        <a:solidFill>
          <a:srgbClr val="0076B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" panose="020B0604020202020204" pitchFamily="34" charset="0"/>
              <a:cs typeface="Arial" panose="020B0604020202020204" pitchFamily="34" charset="0"/>
            </a:rPr>
            <a:t>text</a:t>
          </a:r>
        </a:p>
      </dsp:txBody>
      <dsp:txXfrm>
        <a:off x="6325645" y="933471"/>
        <a:ext cx="1214007" cy="1042262"/>
      </dsp:txXfrm>
    </dsp:sp>
    <dsp:sp modelId="{B8268BD6-E6B8-084F-8A41-CAD4501C43BA}">
      <dsp:nvSpPr>
        <dsp:cNvPr id="0" name=""/>
        <dsp:cNvSpPr/>
      </dsp:nvSpPr>
      <dsp:spPr>
        <a:xfrm>
          <a:off x="7575183" y="1376430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FEB051-3076-1A47-999A-7BABB4943ED2}">
      <dsp:nvSpPr>
        <dsp:cNvPr id="0" name=""/>
        <dsp:cNvSpPr/>
      </dsp:nvSpPr>
      <dsp:spPr>
        <a:xfrm>
          <a:off x="7566790" y="1542018"/>
          <a:ext cx="1758807" cy="150998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134BE-BC3A-C54E-931E-7BD823CB7B29}">
      <dsp:nvSpPr>
        <dsp:cNvPr id="0" name=""/>
        <dsp:cNvSpPr/>
      </dsp:nvSpPr>
      <dsp:spPr>
        <a:xfrm>
          <a:off x="7917432" y="1575779"/>
          <a:ext cx="205163" cy="17684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8084C2-8984-7004-5E02-7032401188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239AEA-1075-2FD6-BD26-1AD25E2337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09774-8608-AC41-832A-BFCF77B6205C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179EF7-9247-2DCD-5703-C4B5E70310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477E3-A804-DE04-E16E-1795BC5BC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70CE9-5E51-A940-99A0-3FE8CFB48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2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EF6B3-F5EF-4942-8624-E2DE11A7FE9A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310BD-9D39-1648-97A7-680CF3A51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44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8E13B9-9C63-CD44-E7CD-C9ED700A41BC}"/>
              </a:ext>
            </a:extLst>
          </p:cNvPr>
          <p:cNvSpPr/>
          <p:nvPr userDrawn="1"/>
        </p:nvSpPr>
        <p:spPr>
          <a:xfrm>
            <a:off x="0" y="0"/>
            <a:ext cx="12191997" cy="6858000"/>
          </a:xfrm>
          <a:prstGeom prst="rect">
            <a:avLst/>
          </a:prstGeom>
          <a:solidFill>
            <a:srgbClr val="0008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8097" t="148" b="148"/>
          <a:stretch/>
        </p:blipFill>
        <p:spPr>
          <a:xfrm>
            <a:off x="2216426" y="29817"/>
            <a:ext cx="9985508" cy="683776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C53E8A-3FBE-492F-A1BD-388DFB6E89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505" y="2835247"/>
            <a:ext cx="6396554" cy="11672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8392FEF-1398-3FD0-311E-8A2F2B200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505" y="4225204"/>
            <a:ext cx="5461000" cy="57785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10EE72B6-151C-0CB1-2DDC-DD0E87F078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002" y="1706137"/>
            <a:ext cx="3658811" cy="7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7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3314700"/>
            <a:ext cx="3364540" cy="2375408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3314700"/>
            <a:ext cx="3364540" cy="2375408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3314700"/>
            <a:ext cx="3364540" cy="2375408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26DD95-E8F5-EAD9-44C8-318291AE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E1484A-B0D0-838E-A924-C13185CD7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05F2ED-42D1-48B9-7C2A-9B708F590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975" y="133096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AE86037-C81B-3C52-5D00-E4DC0C7A8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2150" y="133096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386A210-3F8B-AEF2-88D3-2D8C97D73C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8325" y="133096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3129090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2150" y="3129090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88325" y="3129090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26DD95-E8F5-EAD9-44C8-318291AE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E1484A-B0D0-838E-A924-C13185CD7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05F2ED-42D1-48B9-7C2A-9B708F5908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5975" y="1181005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AE86037-C81B-3C52-5D00-E4DC0C7A89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02150" y="1181005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386A210-3F8B-AEF2-88D3-2D8C97D73C7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8325" y="1181005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30E3262-D317-72C4-829D-28F449E993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5672265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AFF69D8-7FD4-B371-7D2B-F09272CE57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02150" y="5672265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5BE835-CC77-63C9-67D2-5022B7C465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88325" y="5672265"/>
            <a:ext cx="3364540" cy="29991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3AC38A8-2CEF-583B-A61B-66E0CD4FFB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5975" y="372418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19010E0-3626-6D90-919A-AE6404A5360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02150" y="372418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9C003C4-9A03-35A4-55D2-E490816DA56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88325" y="3724180"/>
            <a:ext cx="3365500" cy="1828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846" y="1500878"/>
            <a:ext cx="5258782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3625" y="1500878"/>
            <a:ext cx="5258782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590DBD-6A7F-D1D8-70C4-2D24142B54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0B723-292D-E12F-0788-30884880D7D5}"/>
              </a:ext>
            </a:extLst>
          </p:cNvPr>
          <p:cNvSpPr/>
          <p:nvPr userDrawn="1"/>
        </p:nvSpPr>
        <p:spPr>
          <a:xfrm>
            <a:off x="815846" y="2186608"/>
            <a:ext cx="5257281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18F0A-F54C-0072-BAF8-4BC9482500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0552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DD05E-2518-5386-1530-D069F3C12BDA}"/>
              </a:ext>
            </a:extLst>
          </p:cNvPr>
          <p:cNvSpPr/>
          <p:nvPr userDrawn="1"/>
        </p:nvSpPr>
        <p:spPr>
          <a:xfrm>
            <a:off x="6323625" y="2186608"/>
            <a:ext cx="5257281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DC4A-2FF0-3CCD-C3B9-F30C69FA0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F71768-557F-AF7B-17CE-A29BE6B4E8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4070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99503FBE-EA30-C839-A8DD-EB8DA32F40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846" y="1500878"/>
            <a:ext cx="5258782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F4075D0C-E317-956B-8D43-6697111AB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3625" y="1500878"/>
            <a:ext cx="5258782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68FA03D-1036-C450-A3C3-3081C5253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25F09A-2560-7B08-3169-ECAEA6077490}"/>
              </a:ext>
            </a:extLst>
          </p:cNvPr>
          <p:cNvSpPr/>
          <p:nvPr userDrawn="1"/>
        </p:nvSpPr>
        <p:spPr>
          <a:xfrm>
            <a:off x="815846" y="2186608"/>
            <a:ext cx="5257281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A042924-1A0E-49BB-FAE8-0A73C0742F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0552" y="2360815"/>
            <a:ext cx="4921135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9AAD2-CA45-1710-72B8-6921BBD7906E}"/>
              </a:ext>
            </a:extLst>
          </p:cNvPr>
          <p:cNvSpPr/>
          <p:nvPr userDrawn="1"/>
        </p:nvSpPr>
        <p:spPr>
          <a:xfrm>
            <a:off x="6323625" y="2186608"/>
            <a:ext cx="5257281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1C7C027-A89F-5602-7602-0C9E41388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EB9236-1210-80D9-A6DA-68EFD19799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3EE0D1B-D793-1455-DC51-F93634B862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0111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26DD95-E8F5-EAD9-44C8-318291AE7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E1484A-B0D0-838E-A924-C13185CD7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304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56DD4E8-F713-353F-FDFC-071762E65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AD9FCF9-8A89-D048-A75E-2AF4835618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60BB051-29FD-A78A-B191-357B4BA8F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490F4-3036-9790-301B-A0F2D7DD8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1FDA5FC-33B2-ECD4-00BE-6BA586458A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1421296"/>
            <a:ext cx="3364540" cy="42688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33B509-A307-CA87-EFA2-AC04626C30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5505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41597B2-7DA0-251F-8C57-01FD45A08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575676"/>
            <a:ext cx="3364540" cy="4402667"/>
          </a:xfrm>
          <a:prstGeom prst="rect">
            <a:avLst/>
          </a:prstGeom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9C0DB39-32DF-677F-7033-344C27AE65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6857" y="1575676"/>
            <a:ext cx="3364540" cy="4402667"/>
          </a:xfrm>
          <a:prstGeom prst="rect">
            <a:avLst/>
          </a:prstGeom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D704DB2-A96B-99C8-07C9-C04936925B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1224" y="1575676"/>
            <a:ext cx="3364540" cy="4402667"/>
          </a:xfrm>
          <a:prstGeom prst="rect">
            <a:avLst/>
          </a:prstGeom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45663CF-FE2D-ED42-8FB5-27326DDC9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8AC925-089F-979F-9F51-19F0EC106E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748B23-389F-BC77-1502-42CBB9E543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91684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CA9F9B-16A1-C6DA-A7D7-BC24F2CFA219}"/>
              </a:ext>
            </a:extLst>
          </p:cNvPr>
          <p:cNvSpPr/>
          <p:nvPr userDrawn="1"/>
        </p:nvSpPr>
        <p:spPr>
          <a:xfrm>
            <a:off x="815847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E064B-62AD-C560-EA63-7B3645D1F9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1752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76102-347E-CA56-28AC-AD141066A620}"/>
              </a:ext>
            </a:extLst>
          </p:cNvPr>
          <p:cNvSpPr/>
          <p:nvPr userDrawn="1"/>
        </p:nvSpPr>
        <p:spPr>
          <a:xfrm>
            <a:off x="4506698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02F0CDE-B390-53C6-8791-7D9D1503CC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62603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8B0F6-603B-0ACF-66CF-D4A39969052C}"/>
              </a:ext>
            </a:extLst>
          </p:cNvPr>
          <p:cNvSpPr/>
          <p:nvPr userDrawn="1"/>
        </p:nvSpPr>
        <p:spPr>
          <a:xfrm>
            <a:off x="8197549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832A94B-32A8-6200-63A2-808F63EC2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E5C726-19D0-0BD2-CC21-257B4D5EAF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512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8"/>
            <a:ext cx="3364540" cy="350350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2186608"/>
            <a:ext cx="3364540" cy="350350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2186608"/>
            <a:ext cx="3364540" cy="3503500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noFill/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your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noFill/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your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noFill/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your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E27070D-8BB6-5C08-C22D-E4EC2738B2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1873E7-B18B-6E3E-D546-608C20E2A4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3263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693B0EF-9ECC-84E8-9E0D-0AF283AE84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7A4CF10C-43F3-E282-742E-70246099D5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70151F2B-1EAB-E712-8DEF-F0B5583A22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5D4492D-305D-A0B6-2DA6-5FF7BAFC4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B77157-CE99-DEC4-99C4-0D230D277257}"/>
              </a:ext>
            </a:extLst>
          </p:cNvPr>
          <p:cNvSpPr/>
          <p:nvPr userDrawn="1"/>
        </p:nvSpPr>
        <p:spPr>
          <a:xfrm>
            <a:off x="815847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6FEE361-7D5F-7607-C0E5-0AE70C96A5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1752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21DC90-EB54-7D38-C6F6-1265657DA71A}"/>
              </a:ext>
            </a:extLst>
          </p:cNvPr>
          <p:cNvSpPr/>
          <p:nvPr userDrawn="1"/>
        </p:nvSpPr>
        <p:spPr>
          <a:xfrm>
            <a:off x="4506698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E48EA8B-9167-0532-0AC0-FD691F2FC8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2603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42A148-05F8-B8DD-0204-5F628C0115EF}"/>
              </a:ext>
            </a:extLst>
          </p:cNvPr>
          <p:cNvSpPr/>
          <p:nvPr userDrawn="1"/>
        </p:nvSpPr>
        <p:spPr>
          <a:xfrm>
            <a:off x="8197549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5A908E-3288-4E77-7500-756143375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022DE4-29C0-9A54-98F2-4A4AE679B9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2CCC5E0-904B-3755-2332-1D3A9FF870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0820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27856-C9FF-4844-A962-6417933E65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21932" t="902" r="755" b="146"/>
          <a:stretch/>
        </p:blipFill>
        <p:spPr>
          <a:xfrm>
            <a:off x="2694214" y="0"/>
            <a:ext cx="9497783" cy="6837767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1BFDE-FE7E-34A1-9ACC-BDEEF34ED843}"/>
              </a:ext>
            </a:extLst>
          </p:cNvPr>
          <p:cNvSpPr/>
          <p:nvPr userDrawn="1"/>
        </p:nvSpPr>
        <p:spPr>
          <a:xfrm>
            <a:off x="539505" y="6514270"/>
            <a:ext cx="213349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33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SHRM. All Rights 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ECBBF-C5DC-57E0-FBE2-F0FB98EC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505" y="2835247"/>
            <a:ext cx="6396554" cy="11672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8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E7C2DB2-9211-9CB5-0081-EE9ACD3031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505" y="4225204"/>
            <a:ext cx="5461000" cy="57785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CDAEDDD6-9B63-A73D-478B-5E5FA0B701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1999" y="1704694"/>
            <a:ext cx="3658811" cy="7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5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01EC73-D0F8-399A-6592-8D7CDB7C41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0901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171450" marR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lvl="0"/>
            <a:endParaRPr lang="en-US"/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B82C4646-E14C-36BE-9DC4-BD5CCF2963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0BB458-63DC-EDF7-104A-E7748D84510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73565865-5E24-7E11-A944-E78E652FCC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F"/>
          </a:solidFill>
          <a:ln>
            <a:solidFill>
              <a:srgbClr val="0076BF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6390AD-DCEE-6476-251C-E8613280FDBE}"/>
              </a:ext>
            </a:extLst>
          </p:cNvPr>
          <p:cNvSpPr/>
          <p:nvPr userDrawn="1"/>
        </p:nvSpPr>
        <p:spPr>
          <a:xfrm>
            <a:off x="815847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4B9225C-C87F-2359-4ED2-F709333863C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71752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171450" marR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0260F5-5B8B-6E3E-F410-E7E8FBE6B78A}"/>
              </a:ext>
            </a:extLst>
          </p:cNvPr>
          <p:cNvSpPr/>
          <p:nvPr userDrawn="1"/>
        </p:nvSpPr>
        <p:spPr>
          <a:xfrm>
            <a:off x="4506698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1D0431B-BD4F-64D1-0797-45C38A4131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62603" y="2360815"/>
            <a:ext cx="3018049" cy="3329292"/>
          </a:xfrm>
          <a:prstGeom prst="rect">
            <a:avLst/>
          </a:prstGeom>
          <a:noFill/>
          <a:ln>
            <a:noFill/>
          </a:ln>
        </p:spPr>
        <p:txBody>
          <a:bodyPr vert="horz" numCol="1" spcCol="457200"/>
          <a:lstStyle>
            <a:lvl1pPr marL="171450" marR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  <a:p>
            <a:pPr marL="171450" marR="0" lvl="0" indent="-1714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338AB6-3A2F-6A58-3D13-D90C8A4D90DB}"/>
              </a:ext>
            </a:extLst>
          </p:cNvPr>
          <p:cNvSpPr/>
          <p:nvPr userDrawn="1"/>
        </p:nvSpPr>
        <p:spPr>
          <a:xfrm>
            <a:off x="8197549" y="2186608"/>
            <a:ext cx="3365628" cy="368217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CEB4DB-2BC8-CA52-63DB-CEDBEAEE3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6DB00E-9081-710E-C06B-DE07C8EDAC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73F23F-8B18-667C-A5A9-E7B03F054C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55543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995055"/>
            <a:ext cx="12192000" cy="4862945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2420990"/>
            <a:ext cx="3364540" cy="291578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2420990"/>
            <a:ext cx="3364540" cy="291578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67" y="2420990"/>
            <a:ext cx="3364540" cy="291578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1735261"/>
            <a:ext cx="3365500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3393" y="1735261"/>
            <a:ext cx="3365500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B75E030-7069-87F8-0EE3-5AF065DE2B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0810" y="1735261"/>
            <a:ext cx="3365500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6E00D4-68FA-8708-0896-393C0C7638B7}"/>
              </a:ext>
            </a:extLst>
          </p:cNvPr>
          <p:cNvCxnSpPr/>
          <p:nvPr userDrawn="1"/>
        </p:nvCxnSpPr>
        <p:spPr>
          <a:xfrm>
            <a:off x="4339244" y="2420990"/>
            <a:ext cx="0" cy="3198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B2983D-9CE7-67DB-BE86-B46434F06EF7}"/>
              </a:ext>
            </a:extLst>
          </p:cNvPr>
          <p:cNvCxnSpPr/>
          <p:nvPr userDrawn="1"/>
        </p:nvCxnSpPr>
        <p:spPr>
          <a:xfrm>
            <a:off x="8046721" y="2420990"/>
            <a:ext cx="0" cy="31984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A46B36-C128-B546-7CAF-488DFC377D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92B7FF-0AEA-BA40-6DA1-C69D127100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8C5D43F-A131-2E64-40D3-9363FA904B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91844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5748" y="2186607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4670424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1983" y="1500878"/>
            <a:ext cx="4670424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5748" y="4482546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4670424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11983" y="3796817"/>
            <a:ext cx="4670424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D0DF1D-634B-3C00-3C33-9154685B9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7BC188-887F-2105-3C3C-07C01AFC71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36319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2186607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2186607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482546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67" y="4482546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3393" y="3796817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B75E030-7069-87F8-0EE3-5AF065DE2B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0810" y="3796817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503950-83CE-C63C-69F9-D0C784D8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7C3F86-251E-09C5-3104-C746A8B45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31924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7158" y="2186607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456D22-E16E-EBA1-C8E1-17618A07A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7867" y="2186607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03393" y="1500878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DD742D9-D846-445D-50D1-ED30081D38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0810" y="1500878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482546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17867" y="4482546"/>
            <a:ext cx="3364540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03393" y="3796817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B75E030-7069-87F8-0EE3-5AF065DE2B9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90810" y="3796817"/>
            <a:ext cx="3365500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5A7AE5-21F2-A5EC-B5EE-B28595C49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E60BEF-7861-36BF-0C86-1EDE346957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6057AB5-938D-9E2F-D362-2435E57310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56521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2186607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78EAECD-B1A7-881B-F1D9-FA32E1F53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5748" y="2186607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500878"/>
            <a:ext cx="4670424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DB6995A3-715A-D1A5-FD62-996B4CB137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11983" y="1500878"/>
            <a:ext cx="4670424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DD5C5BB-31A9-D979-78EA-D3E87BDB30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482546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E551834-3BF6-C5F3-08C0-2ED9732DB8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5748" y="4482546"/>
            <a:ext cx="4669092" cy="1321905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CF0E1F8-EA53-DFCD-732D-04150B07F9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796817"/>
            <a:ext cx="4670424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F6FB2B6A-4080-1D84-050F-FE8F66AC3C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11983" y="3796817"/>
            <a:ext cx="4670424" cy="576262"/>
          </a:xfrm>
          <a:prstGeom prst="rect">
            <a:avLst/>
          </a:prstGeom>
          <a:solidFill>
            <a:srgbClr val="0076BF"/>
          </a:solidFill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770757-BA39-CCDD-AA37-F90A08F13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4BDFD0F-3986-D177-72B3-467E1B46CD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11ACBC-AF73-5368-9B8E-B40C49CCBD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115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2458" y="1862099"/>
            <a:ext cx="8539949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8F7A9FF-7172-A949-44A9-05AB16A40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17867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8AF6-2064-F778-CB4B-C679053A4EEE}"/>
              </a:ext>
            </a:extLst>
          </p:cNvPr>
          <p:cNvSpPr/>
          <p:nvPr userDrawn="1"/>
        </p:nvSpPr>
        <p:spPr>
          <a:xfrm>
            <a:off x="0" y="0"/>
            <a:ext cx="615142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A261F6-9434-7075-B56D-9626663E8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C67700-ADD1-9F24-BC32-F16FC2222F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6" name="Picture 5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DA38C5A0-709C-1F45-1853-84C4B57F1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214" y="1707433"/>
            <a:ext cx="1775563" cy="15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60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2458" y="1862099"/>
            <a:ext cx="8539949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8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673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8AF6-2064-F778-CB4B-C679053A4EEE}"/>
              </a:ext>
            </a:extLst>
          </p:cNvPr>
          <p:cNvSpPr/>
          <p:nvPr userDrawn="1"/>
        </p:nvSpPr>
        <p:spPr>
          <a:xfrm>
            <a:off x="0" y="0"/>
            <a:ext cx="615142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A261F6-9434-7075-B56D-9626663E8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C67700-ADD1-9F24-BC32-F16FC2222F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6" name="Picture 5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73350F6C-AF4A-E746-2A2F-22A6DE93D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214" y="1707433"/>
            <a:ext cx="1775563" cy="15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26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8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673" y="4106535"/>
            <a:ext cx="5055715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8AF6-2064-F778-CB4B-C679053A4EEE}"/>
              </a:ext>
            </a:extLst>
          </p:cNvPr>
          <p:cNvSpPr/>
          <p:nvPr userDrawn="1"/>
        </p:nvSpPr>
        <p:spPr>
          <a:xfrm>
            <a:off x="0" y="0"/>
            <a:ext cx="615142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A261F6-9434-7075-B56D-9626663E8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C67700-ADD1-9F24-BC32-F16FC2222F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FBB5BAF-3271-3037-44D0-45C41BAA42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47" y="1862099"/>
            <a:ext cx="10766556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45986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DF30E8-05D0-D1D8-8354-6543306F0658}"/>
              </a:ext>
            </a:extLst>
          </p:cNvPr>
          <p:cNvSpPr/>
          <p:nvPr userDrawn="1"/>
        </p:nvSpPr>
        <p:spPr>
          <a:xfrm>
            <a:off x="0" y="1436164"/>
            <a:ext cx="12192000" cy="2044930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4E63-E7DE-1460-B0E7-C0A50B291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47" y="1862099"/>
            <a:ext cx="10766556" cy="1303112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1E0D0F4-9C55-2A17-E473-F1C04449D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449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270412C-C5BC-F6AA-F911-83BBE090BB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17158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8F7A9FF-7172-A949-44A9-05AB16A40FB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17867" y="4106535"/>
            <a:ext cx="3364540" cy="1745625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66A8AF6-2064-F778-CB4B-C679053A4EEE}"/>
              </a:ext>
            </a:extLst>
          </p:cNvPr>
          <p:cNvSpPr/>
          <p:nvPr userDrawn="1"/>
        </p:nvSpPr>
        <p:spPr>
          <a:xfrm>
            <a:off x="0" y="0"/>
            <a:ext cx="615142" cy="1296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EAB0DF-28B9-B7CD-56F5-000694F0D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EA261F6-9434-7075-B56D-9626663E8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C67700-ADD1-9F24-BC32-F16FC2222F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4684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tion 1: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D3D4D1-7F79-874A-968E-FA88D690BB09}"/>
              </a:ext>
            </a:extLst>
          </p:cNvPr>
          <p:cNvSpPr/>
          <p:nvPr userDrawn="1"/>
        </p:nvSpPr>
        <p:spPr>
          <a:xfrm>
            <a:off x="0" y="0"/>
            <a:ext cx="12192000" cy="6188765"/>
          </a:xfrm>
          <a:prstGeom prst="rect">
            <a:avLst/>
          </a:prstGeom>
          <a:solidFill>
            <a:srgbClr val="040C4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riangle on a black background&#10;&#10;Description automatically generated">
            <a:extLst>
              <a:ext uri="{FF2B5EF4-FFF2-40B4-BE49-F238E27FC236}">
                <a16:creationId xmlns:a16="http://schemas.microsoft.com/office/drawing/2014/main" id="{3189326F-BF30-6E0E-1B43-905E207F9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247" b="42785"/>
          <a:stretch/>
        </p:blipFill>
        <p:spPr>
          <a:xfrm>
            <a:off x="3321934" y="0"/>
            <a:ext cx="8870066" cy="392381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TEXT</a:t>
            </a: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Subtitle </a:t>
            </a:r>
            <a:r>
              <a:rPr lang="mr-IN"/>
              <a:t>–</a:t>
            </a:r>
            <a:r>
              <a:rPr lang="en-US"/>
              <a:t> All Caps, Tracking At 1 Pt  </a:t>
            </a:r>
          </a:p>
        </p:txBody>
      </p:sp>
    </p:spTree>
    <p:extLst>
      <p:ext uri="{BB962C8B-B14F-4D97-AF65-F5344CB8AC3E}">
        <p14:creationId xmlns:p14="http://schemas.microsoft.com/office/powerpoint/2010/main" val="24559721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DBB6EA-9A90-8F66-485C-6C7FDB014D0F}"/>
              </a:ext>
            </a:extLst>
          </p:cNvPr>
          <p:cNvSpPr/>
          <p:nvPr userDrawn="1"/>
        </p:nvSpPr>
        <p:spPr>
          <a:xfrm>
            <a:off x="0" y="2476669"/>
            <a:ext cx="12230984" cy="3678872"/>
          </a:xfrm>
          <a:prstGeom prst="rect">
            <a:avLst/>
          </a:prstGeom>
          <a:solidFill>
            <a:srgbClr val="E9F2FA">
              <a:alpha val="3411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A24F81-2852-BDD7-0E1C-2A98A379CB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47D5637-5E15-BCCE-8021-D5C2AF1CEF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9152" y="1200149"/>
            <a:ext cx="8539949" cy="1133641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800" b="0" i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34080B7-43CF-0243-7D3C-2DE63D8CE3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29152" y="2700338"/>
            <a:ext cx="8539949" cy="3228976"/>
          </a:xfrm>
          <a:prstGeom prst="rect">
            <a:avLst/>
          </a:prstGeom>
          <a:noFill/>
        </p:spPr>
        <p:txBody>
          <a:bodyPr vert="horz" numCol="1" spcCol="457200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86193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455667" y="2047341"/>
            <a:ext cx="5126736" cy="354159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diagram of 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8B040E4C-487D-EA42-6687-0BC12171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5780" y="1300726"/>
            <a:ext cx="5310554" cy="531055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4F9FD8-8A6E-BED0-B916-90A1ACC2D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40DFC5-8CE6-DE46-71AF-18201029BD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596539B-D214-2B8E-B02B-F6E2AD5BF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61408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5847" y="2047341"/>
            <a:ext cx="5126736" cy="354159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diagram of a diagram of a company&#10;&#10;Description automatically generated with medium confidence">
            <a:extLst>
              <a:ext uri="{FF2B5EF4-FFF2-40B4-BE49-F238E27FC236}">
                <a16:creationId xmlns:a16="http://schemas.microsoft.com/office/drawing/2014/main" id="{8B040E4C-487D-EA42-6687-0BC12171F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20" y="213360"/>
            <a:ext cx="6431280" cy="6431280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FB9D2FD-7EEE-8EA4-0F7F-602A9965E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58A669-F5F9-BDD3-0D1C-9B4C1F9F42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193C00C-E9E2-92B2-75BD-1D4A8252DE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33260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712D0-376F-F694-D7D7-85AFAE1A4153}"/>
              </a:ext>
            </a:extLst>
          </p:cNvPr>
          <p:cNvSpPr/>
          <p:nvPr userDrawn="1"/>
        </p:nvSpPr>
        <p:spPr>
          <a:xfrm>
            <a:off x="0" y="1839607"/>
            <a:ext cx="9474200" cy="3375575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5843" y="2076304"/>
            <a:ext cx="6169157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168539-D2B7-DD20-11CC-42C128E5D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69996" y="3064"/>
            <a:ext cx="7881104" cy="6854936"/>
          </a:xfrm>
          <a:prstGeom prst="hexagon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7523F0-533C-9F8F-D83A-7CD231C44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C357AC-A072-F840-3025-94EADAD446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6502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E712D0-376F-F694-D7D7-85AFAE1A4153}"/>
              </a:ext>
            </a:extLst>
          </p:cNvPr>
          <p:cNvSpPr/>
          <p:nvPr userDrawn="1"/>
        </p:nvSpPr>
        <p:spPr>
          <a:xfrm>
            <a:off x="4482733" y="1839607"/>
            <a:ext cx="7709267" cy="3375575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742329" y="2076304"/>
            <a:ext cx="5849035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168539-D2B7-DD20-11CC-42C128E5D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425700" y="3064"/>
            <a:ext cx="7881104" cy="6854936"/>
          </a:xfrm>
          <a:prstGeom prst="hexagon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ADBFF-27D4-8E29-52B8-8B2878C80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42329" y="369568"/>
            <a:ext cx="5840078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6D24A2-AA21-D8B7-AC69-AEB2B222E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972" y="1023200"/>
            <a:ext cx="5839431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60066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5843" y="2076304"/>
            <a:ext cx="6169157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168539-D2B7-DD20-11CC-42C128E5D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69996" y="3064"/>
            <a:ext cx="7881104" cy="6854936"/>
          </a:xfrm>
          <a:prstGeom prst="hexagon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7523F0-533C-9F8F-D83A-7CD231C445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6C357AC-A072-F840-3025-94EADAD446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9937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742329" y="2076304"/>
            <a:ext cx="5849035" cy="2959101"/>
          </a:xfrm>
          <a:prstGeom prst="rect">
            <a:avLst/>
          </a:prstGeom>
        </p:spPr>
        <p:txBody>
          <a:bodyPr vert="horz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E168539-D2B7-DD20-11CC-42C128E5DD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2425700" y="3064"/>
            <a:ext cx="7881104" cy="6854936"/>
          </a:xfrm>
          <a:prstGeom prst="hexagon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5ADBFF-27D4-8E29-52B8-8B2878C806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42329" y="369568"/>
            <a:ext cx="5840078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76D24A2-AA21-D8B7-AC69-AEB2B222E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2972" y="1023200"/>
            <a:ext cx="5839431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99567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455667" y="2047341"/>
            <a:ext cx="5126736" cy="354159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600"/>
              </a:spcAft>
              <a:buClrTx/>
              <a:buSzTx/>
              <a:buFontTx/>
              <a:buNone/>
              <a:tabLst/>
              <a:defRPr sz="1467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25" indent="0">
              <a:buFont typeface="Arial"/>
              <a:buNone/>
              <a:defRPr/>
            </a:lvl2pPr>
            <a:lvl3pPr marL="1219048" indent="0">
              <a:buFont typeface="Arial"/>
              <a:buNone/>
              <a:defRPr/>
            </a:lvl3pPr>
            <a:lvl4pPr marL="2057143" indent="-228573">
              <a:buFont typeface="Arial"/>
              <a:buChar char="•"/>
              <a:defRPr/>
            </a:lvl4pPr>
            <a:lvl5pPr marL="2666668" indent="-228573">
              <a:buFont typeface="Arial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6448" y="2047341"/>
            <a:ext cx="5171016" cy="3541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A6E52D5-CE8B-6BDD-1941-629BA70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35ED6E-3CAF-DF93-C29F-4CE4182FED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7D3F4C0-67A7-82F3-B05B-7976BBB30C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6550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449" y="1795671"/>
            <a:ext cx="527955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B7DA159-B59F-102F-DA89-DC343E63741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5991" y="0"/>
            <a:ext cx="517101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1152108-BC46-7485-62CD-861B1D0D8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C10DD09-569A-37D9-458E-C5E0D2B89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6370144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146493-B21B-83E4-A303-DC5C35D11E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7037" y="1023200"/>
            <a:ext cx="6369438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11715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E1FAD2-17CF-1FA9-46F5-924AB40C1893}"/>
              </a:ext>
            </a:extLst>
          </p:cNvPr>
          <p:cNvSpPr/>
          <p:nvPr userDrawn="1"/>
        </p:nvSpPr>
        <p:spPr>
          <a:xfrm rot="5400000">
            <a:off x="6259692" y="925694"/>
            <a:ext cx="6858002" cy="5006614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449" y="1795671"/>
            <a:ext cx="527955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2E50FCD-F0EB-F2F9-738E-DEC885761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22BD03-C9A7-0FF5-B250-D973DBF285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1938" y="1699695"/>
            <a:ext cx="3756025" cy="34586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76BF"/>
                </a:solidFill>
              </a:defRPr>
            </a:lvl2pPr>
            <a:lvl3pPr marL="914400" indent="0">
              <a:buNone/>
              <a:defRPr>
                <a:solidFill>
                  <a:srgbClr val="0076BF"/>
                </a:solidFill>
              </a:defRPr>
            </a:lvl3pPr>
            <a:lvl4pPr marL="1371600" indent="0">
              <a:buNone/>
              <a:defRPr>
                <a:solidFill>
                  <a:srgbClr val="0076BF"/>
                </a:solidFill>
              </a:defRPr>
            </a:lvl4pPr>
            <a:lvl5pPr marL="1828800" indent="0">
              <a:buNone/>
              <a:defRPr>
                <a:solidFill>
                  <a:srgbClr val="0076BF"/>
                </a:solidFill>
              </a:defRPr>
            </a:lvl5pPr>
          </a:lstStyle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 </a:t>
            </a:r>
          </a:p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</a:t>
            </a:r>
          </a:p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 </a:t>
            </a:r>
          </a:p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24103DE-CFA1-B0FD-6CFC-1F0633509B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BFCDF8C-453D-EB80-97E0-A7DE7ABFC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08698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tion 1: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riangle on a black background&#10;&#10;Description automatically generated">
            <a:extLst>
              <a:ext uri="{FF2B5EF4-FFF2-40B4-BE49-F238E27FC236}">
                <a16:creationId xmlns:a16="http://schemas.microsoft.com/office/drawing/2014/main" id="{A660C093-ABF9-3D19-EC0F-F5AE36B7D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96168BA6-4347-7685-15B5-17B060F7BA6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TEXT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E06A124-1F36-CDB7-903E-090AED44058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rgbClr val="183B68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Subtitle </a:t>
            </a:r>
            <a:r>
              <a:rPr lang="mr-IN"/>
              <a:t>–</a:t>
            </a:r>
            <a:r>
              <a:rPr lang="en-US"/>
              <a:t> All Caps, Tracking At 1 Pt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C82AD-0941-4756-1AF0-0F0267A3FCE6}"/>
              </a:ext>
            </a:extLst>
          </p:cNvPr>
          <p:cNvSpPr/>
          <p:nvPr userDrawn="1"/>
        </p:nvSpPr>
        <p:spPr>
          <a:xfrm>
            <a:off x="0" y="0"/>
            <a:ext cx="871538" cy="138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67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E1FAD2-17CF-1FA9-46F5-924AB40C1893}"/>
              </a:ext>
            </a:extLst>
          </p:cNvPr>
          <p:cNvSpPr/>
          <p:nvPr userDrawn="1"/>
        </p:nvSpPr>
        <p:spPr>
          <a:xfrm rot="5400000">
            <a:off x="6259692" y="925694"/>
            <a:ext cx="6858002" cy="5006614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449" y="1795671"/>
            <a:ext cx="527955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2E50FCD-F0EB-F2F9-738E-DEC885761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63CD0C-5803-7988-AFC7-C67F1A4787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A532F2-E7C0-823E-5032-A342E74CE1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42879AC-8A42-BC21-9B7C-8D659836C4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01086" y="1673501"/>
            <a:ext cx="3339615" cy="442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01920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275" y="1795671"/>
            <a:ext cx="527955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C7443-0085-47D9-81F9-A86C4456DF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171016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596B2E0-201F-C9C3-6A7B-127839917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223429-A39B-E468-9B02-8D0953F9A2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3275" y="369568"/>
            <a:ext cx="5349132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3B93C0C-4441-A58D-0174-32504402EE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3864" y="1023200"/>
            <a:ext cx="5348539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83486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2715" y="1795671"/>
            <a:ext cx="623011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7589-E4A6-F099-42FA-CC2934C95BEF}"/>
              </a:ext>
            </a:extLst>
          </p:cNvPr>
          <p:cNvSpPr/>
          <p:nvPr userDrawn="1"/>
        </p:nvSpPr>
        <p:spPr>
          <a:xfrm rot="5400000">
            <a:off x="-925694" y="925694"/>
            <a:ext cx="6858002" cy="5006614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29ACCE-39E8-C8E8-C02D-6280FE9C5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3F4330-05C8-17EA-2F9A-3FDE878F2C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294" y="1699695"/>
            <a:ext cx="3756025" cy="34586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0076BF"/>
                </a:solidFill>
              </a:defRPr>
            </a:lvl2pPr>
            <a:lvl3pPr marL="914400" indent="0">
              <a:buNone/>
              <a:defRPr>
                <a:solidFill>
                  <a:srgbClr val="0076BF"/>
                </a:solidFill>
              </a:defRPr>
            </a:lvl3pPr>
            <a:lvl4pPr marL="1371600" indent="0">
              <a:buNone/>
              <a:defRPr>
                <a:solidFill>
                  <a:srgbClr val="0076BF"/>
                </a:solidFill>
              </a:defRPr>
            </a:lvl4pPr>
            <a:lvl5pPr marL="1828800" indent="0">
              <a:buNone/>
              <a:defRPr>
                <a:solidFill>
                  <a:srgbClr val="0076BF"/>
                </a:solidFill>
              </a:defRPr>
            </a:lvl5pPr>
          </a:lstStyle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 </a:t>
            </a:r>
          </a:p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</a:t>
            </a:r>
          </a:p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 </a:t>
            </a:r>
          </a:p>
          <a:p>
            <a:pPr lvl="0"/>
            <a:r>
              <a:rPr lang="en-US"/>
              <a:t>Text or a quote </a:t>
            </a:r>
          </a:p>
          <a:p>
            <a:pPr lvl="0"/>
            <a:r>
              <a:rPr lang="en-US"/>
              <a:t>can go here.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D8D380-8254-FD6D-593B-154E436EDD1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2715" y="369568"/>
            <a:ext cx="6299692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EF60752-9931-7ED6-6F03-E53B7AFF42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409" y="1023200"/>
            <a:ext cx="6298994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49682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2715" y="1795671"/>
            <a:ext cx="6230111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29ACCE-39E8-C8E8-C02D-6280FE9C5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1FA184-4B24-BEE8-C5C0-46AC4E52D6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2715" y="369568"/>
            <a:ext cx="6299692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0EAF48C-3C21-C8A6-7293-82D7DC5478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409" y="1023200"/>
            <a:ext cx="6298994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7B34F7-7FB9-B442-2FF9-9D93117B1A7C}"/>
              </a:ext>
            </a:extLst>
          </p:cNvPr>
          <p:cNvSpPr/>
          <p:nvPr userDrawn="1"/>
        </p:nvSpPr>
        <p:spPr>
          <a:xfrm rot="5400000">
            <a:off x="-1018601" y="925694"/>
            <a:ext cx="6858002" cy="5006614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6580532-003D-5C70-E251-E392209D9F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2793" y="1673501"/>
            <a:ext cx="3339615" cy="4429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4236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847" y="1795671"/>
            <a:ext cx="3645154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7589-E4A6-F099-42FA-CC2934C95BEF}"/>
              </a:ext>
            </a:extLst>
          </p:cNvPr>
          <p:cNvSpPr/>
          <p:nvPr userDrawn="1"/>
        </p:nvSpPr>
        <p:spPr>
          <a:xfrm rot="5400000">
            <a:off x="5086003" y="-247996"/>
            <a:ext cx="6858002" cy="7353993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1C985EA-03D3-995A-5A2E-EA59908B2A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30860" y="814770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A48B2-9952-1874-3668-C76EBA211D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860" y="1961927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48365B-1C0F-9A6C-5D91-A94B07B710E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0860" y="3109084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E81C213-90D2-11A5-0ED8-92ED4FFA9D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30860" y="4256241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68AF589-3ADA-C51B-1C13-AC0A29ADE6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0860" y="5403397"/>
            <a:ext cx="5174695" cy="698146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6735EB0-1FB0-522A-EE5F-E8BF9F5C1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1859E8-1BCA-72B1-FB48-562DADB252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6" y="369568"/>
            <a:ext cx="3885107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302C6E0-DD13-A174-2F8B-294A30C56D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7" y="1023200"/>
            <a:ext cx="3884676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8030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B79E52-1DFF-16CC-91F7-FD84AE799D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847" y="1795671"/>
            <a:ext cx="3645154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6C7589-E4A6-F099-42FA-CC2934C95BEF}"/>
              </a:ext>
            </a:extLst>
          </p:cNvPr>
          <p:cNvSpPr/>
          <p:nvPr userDrawn="1"/>
        </p:nvSpPr>
        <p:spPr>
          <a:xfrm rot="5400000">
            <a:off x="5086003" y="-247996"/>
            <a:ext cx="6858002" cy="7353993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6633E72-42B6-D0F0-5B8A-308DA401617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36029" y="933261"/>
            <a:ext cx="5861882" cy="5169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1D9EF70-36ED-D778-714C-FAD89D883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230035-AD6F-DD30-6646-263E62C0DA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6" y="369568"/>
            <a:ext cx="3885107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7CFD57-A54D-AFF8-8A34-A31A5644A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7" y="1023200"/>
            <a:ext cx="3884676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9449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8BE88E-0198-8EF7-29E2-0548D0A342F0}"/>
              </a:ext>
            </a:extLst>
          </p:cNvPr>
          <p:cNvSpPr/>
          <p:nvPr userDrawn="1"/>
        </p:nvSpPr>
        <p:spPr>
          <a:xfrm rot="5400000">
            <a:off x="4381499" y="-952499"/>
            <a:ext cx="3429000" cy="12192002"/>
          </a:xfrm>
          <a:prstGeom prst="rect">
            <a:avLst/>
          </a:prstGeom>
          <a:solidFill>
            <a:srgbClr val="E9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0596" y="2027583"/>
            <a:ext cx="6458411" cy="28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86CA32-38F6-F1FA-3A67-277DFAC22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DD2B43-7F38-B7FA-779F-91F1FE5CF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84141" y="1795671"/>
            <a:ext cx="3928685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52C729-1C7F-5566-117A-477A0FD27E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84141" y="369568"/>
            <a:ext cx="3998266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B90DFF9-F647-737C-29BB-EA02DCDF2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84580" y="1023200"/>
            <a:ext cx="3997823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055672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2AB7A485-95F2-E04D-BCF6-32488560169B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17036" y="2017645"/>
            <a:ext cx="10765367" cy="3122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13283BF-8B64-EB39-72C3-FF232AADD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61B7F1-66BB-E6E9-B119-8ACDF2704A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6AA823F-B36C-D026-FB9C-28C932EC13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48837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CD65860-8DA3-5B17-EEC0-FC94E901C1C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7036" y="1598507"/>
            <a:ext cx="10765367" cy="426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7B1F79-D136-CEB2-E25B-33AAE0412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D7190B-C826-5E87-0ED9-E5AE6B2734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62F9E3-4CF8-9B7E-D89E-D97EFA806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87552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9D4565-9D30-0D67-3A2B-C0231059CE1B}"/>
              </a:ext>
            </a:extLst>
          </p:cNvPr>
          <p:cNvSpPr/>
          <p:nvPr userDrawn="1"/>
        </p:nvSpPr>
        <p:spPr>
          <a:xfrm rot="5400000">
            <a:off x="2666998" y="-2667000"/>
            <a:ext cx="6858002" cy="12192002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11209-694A-DEA0-BC53-F1EC57446B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245796" y="-1425289"/>
            <a:ext cx="11203763" cy="9921987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3CD65860-8DA3-5B17-EEC0-FC94E901C1C0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17036" y="1598507"/>
            <a:ext cx="10765367" cy="426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7B1F79-D136-CEB2-E25B-33AAE0412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17572C-59E2-8B24-CEB7-905E8E622C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77F7FD-DE3B-6568-883F-8E4288554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0333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2B2C9D8-4DF2-211F-C571-4E98EC898B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2013" y="10712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3A460847-4EC6-F9FC-E7C8-1ECBDDB7F1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3287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6D1670-577A-3B46-78CD-675CB15551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8459" y="479709"/>
            <a:ext cx="4970341" cy="49876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800" b="1">
                <a:solidFill>
                  <a:srgbClr val="255D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68DC46-8572-EE6D-4EC0-023959D826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2013" y="17532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09C9A14-49D3-56A3-444D-67E97166EC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3287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C741B8F-61FB-470B-A4A5-2CB8CC05E8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32013" y="24351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BF883F3-9A04-624C-CE8F-52146E7FCCA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287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431C4995-A96B-3A29-2409-E191CFCE59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2013" y="31235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2FAD94-9FF1-C500-F6ED-2A7D1819136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3287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4596148-0226-1098-2F47-F7D5B79127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32013" y="38144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99573DA-660E-0252-E8F1-EDBADA4FEB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287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8FBB2EA9-41B1-88D4-4CA5-AD472D11A88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32013" y="44964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F018106-29CA-2548-9614-E26DB0EF1CE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3287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8322C523-53B2-7AC0-D219-27201C8C581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32013" y="51783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EEDBAD05-634E-A534-A8C3-69C8EF708B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23287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17D4617-BE53-743B-02A0-D602A860448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32013" y="58667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DFF6977C-04A1-8E55-F4D5-EF2776563A3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287" y="58667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8A3EEA05-47D4-2CCB-4FA4-E3C7DC278D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76475" y="10712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FB9B83DF-2D8C-B210-A303-48C5D6E594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67749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DA8B0244-870B-5207-4774-E272C8ECEC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76475" y="17532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75" name="Text Placeholder 3">
            <a:extLst>
              <a:ext uri="{FF2B5EF4-FFF2-40B4-BE49-F238E27FC236}">
                <a16:creationId xmlns:a16="http://schemas.microsoft.com/office/drawing/2014/main" id="{C7515CF8-E849-899D-1345-D89E4C649E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67749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6" name="Text Placeholder 3">
            <a:extLst>
              <a:ext uri="{FF2B5EF4-FFF2-40B4-BE49-F238E27FC236}">
                <a16:creationId xmlns:a16="http://schemas.microsoft.com/office/drawing/2014/main" id="{9EF75F15-0EB8-FF38-0749-4F29F1F464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76475" y="24351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4A2CB495-98C4-7A60-76B1-5B3D251360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67749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8" name="Text Placeholder 3">
            <a:extLst>
              <a:ext uri="{FF2B5EF4-FFF2-40B4-BE49-F238E27FC236}">
                <a16:creationId xmlns:a16="http://schemas.microsoft.com/office/drawing/2014/main" id="{BEEE9420-4070-965C-E0B2-C1E394DE57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76475" y="31235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79" name="Text Placeholder 3">
            <a:extLst>
              <a:ext uri="{FF2B5EF4-FFF2-40B4-BE49-F238E27FC236}">
                <a16:creationId xmlns:a16="http://schemas.microsoft.com/office/drawing/2014/main" id="{B049B26B-350B-72DF-153C-D1AB748F4E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67749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0" name="Text Placeholder 3">
            <a:extLst>
              <a:ext uri="{FF2B5EF4-FFF2-40B4-BE49-F238E27FC236}">
                <a16:creationId xmlns:a16="http://schemas.microsoft.com/office/drawing/2014/main" id="{F23FACB5-36AC-5A38-0F12-94D2920441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376475" y="38144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81" name="Text Placeholder 3">
            <a:extLst>
              <a:ext uri="{FF2B5EF4-FFF2-40B4-BE49-F238E27FC236}">
                <a16:creationId xmlns:a16="http://schemas.microsoft.com/office/drawing/2014/main" id="{B580658B-FC03-5F02-1221-651E367C281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67749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2" name="Text Placeholder 3">
            <a:extLst>
              <a:ext uri="{FF2B5EF4-FFF2-40B4-BE49-F238E27FC236}">
                <a16:creationId xmlns:a16="http://schemas.microsoft.com/office/drawing/2014/main" id="{D9EDC012-AAEC-BCFA-83BD-5740E74C14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76475" y="44964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83" name="Text Placeholder 3">
            <a:extLst>
              <a:ext uri="{FF2B5EF4-FFF2-40B4-BE49-F238E27FC236}">
                <a16:creationId xmlns:a16="http://schemas.microsoft.com/office/drawing/2014/main" id="{7987C9D1-70C7-B008-F8F3-1DEE72888B4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867749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4" name="Text Placeholder 3">
            <a:extLst>
              <a:ext uri="{FF2B5EF4-FFF2-40B4-BE49-F238E27FC236}">
                <a16:creationId xmlns:a16="http://schemas.microsoft.com/office/drawing/2014/main" id="{DD6670A5-99A8-0BDA-DC4E-34A5720C717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376475" y="51783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85" name="Text Placeholder 3">
            <a:extLst>
              <a:ext uri="{FF2B5EF4-FFF2-40B4-BE49-F238E27FC236}">
                <a16:creationId xmlns:a16="http://schemas.microsoft.com/office/drawing/2014/main" id="{FA01DA10-31FB-202C-2BFB-5451BDE4530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867749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6" name="Text Placeholder 3">
            <a:extLst>
              <a:ext uri="{FF2B5EF4-FFF2-40B4-BE49-F238E27FC236}">
                <a16:creationId xmlns:a16="http://schemas.microsoft.com/office/drawing/2014/main" id="{98CB9939-30C0-28DD-E31B-6ADD81A19AB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76475" y="58667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87" name="Text Placeholder 3">
            <a:extLst>
              <a:ext uri="{FF2B5EF4-FFF2-40B4-BE49-F238E27FC236}">
                <a16:creationId xmlns:a16="http://schemas.microsoft.com/office/drawing/2014/main" id="{7CD04448-AE2D-B484-D799-F3875C9F636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867749" y="58667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15F54564-91EF-06D8-AF28-54D0A1FE93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409213" y="10712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916435B8-EBEE-0A76-D53E-B0949B1720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00487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4" name="Text Placeholder 3">
            <a:extLst>
              <a:ext uri="{FF2B5EF4-FFF2-40B4-BE49-F238E27FC236}">
                <a16:creationId xmlns:a16="http://schemas.microsoft.com/office/drawing/2014/main" id="{00205553-CCA6-39A3-9A1C-7F893EFFE1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409213" y="17532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15" name="Text Placeholder 3">
            <a:extLst>
              <a:ext uri="{FF2B5EF4-FFF2-40B4-BE49-F238E27FC236}">
                <a16:creationId xmlns:a16="http://schemas.microsoft.com/office/drawing/2014/main" id="{D5F39853-0A8E-F442-520C-C4CF26EFBAF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00487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6" name="Text Placeholder 3">
            <a:extLst>
              <a:ext uri="{FF2B5EF4-FFF2-40B4-BE49-F238E27FC236}">
                <a16:creationId xmlns:a16="http://schemas.microsoft.com/office/drawing/2014/main" id="{DEB8EA0D-7D76-65E7-9790-7DFC74D12E2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409213" y="24351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17" name="Text Placeholder 3">
            <a:extLst>
              <a:ext uri="{FF2B5EF4-FFF2-40B4-BE49-F238E27FC236}">
                <a16:creationId xmlns:a16="http://schemas.microsoft.com/office/drawing/2014/main" id="{1B6AC9F6-EC31-9B4C-B56A-90CA0F88D29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00487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8" name="Text Placeholder 3">
            <a:extLst>
              <a:ext uri="{FF2B5EF4-FFF2-40B4-BE49-F238E27FC236}">
                <a16:creationId xmlns:a16="http://schemas.microsoft.com/office/drawing/2014/main" id="{752CD8D9-DB5E-E1BE-A5ED-5D6CAE51F83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09213" y="31235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19" name="Text Placeholder 3">
            <a:extLst>
              <a:ext uri="{FF2B5EF4-FFF2-40B4-BE49-F238E27FC236}">
                <a16:creationId xmlns:a16="http://schemas.microsoft.com/office/drawing/2014/main" id="{0E5B3021-D019-72EC-705B-727692438E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00487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0" name="Text Placeholder 3">
            <a:extLst>
              <a:ext uri="{FF2B5EF4-FFF2-40B4-BE49-F238E27FC236}">
                <a16:creationId xmlns:a16="http://schemas.microsoft.com/office/drawing/2014/main" id="{98F1966A-132A-CA2B-82B7-02A12F283E2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409213" y="3814452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1" name="Text Placeholder 3">
            <a:extLst>
              <a:ext uri="{FF2B5EF4-FFF2-40B4-BE49-F238E27FC236}">
                <a16:creationId xmlns:a16="http://schemas.microsoft.com/office/drawing/2014/main" id="{13238149-D584-8541-F909-AF2B0120AD9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900487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E081DD97-9DC4-B77E-4BFB-EE742FE3A5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409213" y="4496400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5DC73614-70F8-CE1F-0E29-4739F6FD023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900487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9B91E66-0438-365F-5B9C-459E208BEA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409213" y="5178348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CBDC222A-C4C0-E8B6-3327-F0D138B7E8F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900487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6" name="Text Placeholder 3">
            <a:extLst>
              <a:ext uri="{FF2B5EF4-FFF2-40B4-BE49-F238E27FC236}">
                <a16:creationId xmlns:a16="http://schemas.microsoft.com/office/drawing/2014/main" id="{F36BB5D6-9B1A-59C0-49CB-BB7DB40F7B7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09213" y="5866766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6363A64-7CB2-403E-4D12-365B68B7BDA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900487" y="58667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5765845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8C2557-FAFE-D902-90A9-36DC643D12DF}"/>
              </a:ext>
            </a:extLst>
          </p:cNvPr>
          <p:cNvSpPr/>
          <p:nvPr userDrawn="1"/>
        </p:nvSpPr>
        <p:spPr>
          <a:xfrm rot="5400000">
            <a:off x="2666998" y="-2667000"/>
            <a:ext cx="6858002" cy="12192002"/>
          </a:xfrm>
          <a:prstGeom prst="rect">
            <a:avLst/>
          </a:prstGeom>
          <a:solidFill>
            <a:srgbClr val="183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CC42AD-1C8C-BA79-B92C-F143B18F2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245796" y="-1425289"/>
            <a:ext cx="11203763" cy="9921987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6448" y="1093304"/>
            <a:ext cx="10765366" cy="5019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05C24C-9A73-F574-2A34-6785349D6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426720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5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2C00F0B-172D-6A4E-7B66-A57DB76DE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1920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9D45BE6-E1DC-829F-B19F-4DDB7A8CB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10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1920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9284F3-8986-CD38-3BA1-97DE1B85F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D94928-1F8F-D034-0FF2-D3E07663CC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E2809A-0BC4-9938-D855-3FBF6FB03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5763AC-2F01-705F-A9D7-EA847DCCA1B9}"/>
              </a:ext>
            </a:extLst>
          </p:cNvPr>
          <p:cNvSpPr/>
          <p:nvPr userDrawn="1"/>
        </p:nvSpPr>
        <p:spPr>
          <a:xfrm>
            <a:off x="815847" y="1585913"/>
            <a:ext cx="4641978" cy="4357687"/>
          </a:xfrm>
          <a:prstGeom prst="rect">
            <a:avLst/>
          </a:prstGeom>
          <a:solidFill>
            <a:srgbClr val="183B6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DBECD28-A934-53DA-8543-CB5C69CC2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4446" y="1852894"/>
            <a:ext cx="4184779" cy="378701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ts val="2373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4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04005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38161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38160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06741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06740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275328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275328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43915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43915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12495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12495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4810826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4810825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6721903-D9AB-91EA-2E50-6D73A10B52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4335" y="5496697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1B772CD-7AA6-D111-7B8C-BC6695023C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75" y="5496696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CF24F6E-CCC4-5422-2F15-BDAC5538A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48064D-BF62-248B-F8F4-C354A129F2B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12627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630088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630087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315888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315887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00176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00175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68763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68763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37343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37343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505930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505930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BBF6F4E-39E0-4047-6C8E-2A5AF3A52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067F0F2-60CB-2901-CB5E-FAC6DD5321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47017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84875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84874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53455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53454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22042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22042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90629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90629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59209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59209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B94C29A-EB79-8F52-056E-166761484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279E51-73E1-3197-1011-1FDB5B6D7E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96673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38161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38160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06741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06740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275328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275328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43915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43915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12495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12495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4810826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4810825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6721903-D9AB-91EA-2E50-6D73A10B52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94335" y="5496697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1B772CD-7AA6-D111-7B8C-BC6695023C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975" y="5496696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BD5EB19-4EB5-74C4-17A1-78A50D475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2844D7-DFB2-6047-01B1-0A33E6723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31629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630088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630087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315888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315887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00176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00175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68763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68763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37343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37343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1AEBBC-01C0-CBFB-EB01-7A5921D727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94335" y="505930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0BE8BF2-6077-55FF-D365-B3542FFB53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5975" y="505930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688E0C5-BC39-A5FD-61AA-8678152C3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9ED0425-8AF1-0DD7-DC6C-3C69440F2E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17619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3CBE326-7FA3-D58F-8859-8ACA8C07CA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335" y="184875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0EB508-3B5B-3AD8-39A4-5B1AC985CB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5975" y="184874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A1E43-3422-D60C-8874-B1FB4B26FD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94335" y="2534550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780CE349-38B5-126D-01EC-5C1EF5C8DB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5975" y="2534549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6A03B5D-C659-0BF2-53E2-850F98ACF3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4335" y="3220422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A4E7BFF-EB2F-D038-3212-05FA02BAB1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5975" y="3220421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6B3351E-1CF0-1DE6-C329-BB151756BD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94335" y="390629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D809ADAD-FC1C-8B05-6B57-E9B23F8F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5975" y="390629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9CA0C8-28D2-C88C-1087-DCF40E35298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94335" y="4592094"/>
            <a:ext cx="8788071" cy="576262"/>
          </a:xfrm>
          <a:prstGeom prst="rect">
            <a:avLst/>
          </a:prstGeom>
          <a:solidFill>
            <a:srgbClr val="E9F2FA"/>
          </a:solidFill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A196D87C-6F4E-B620-9D55-60105CC2BD4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5975" y="4592093"/>
            <a:ext cx="1897408" cy="576262"/>
          </a:xfrm>
          <a:prstGeom prst="rect">
            <a:avLst/>
          </a:prstGeom>
          <a:solidFill>
            <a:srgbClr val="183B68"/>
          </a:solidFill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ctr">
              <a:buNone/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C8EACD-44FF-0513-08B4-7AEA7A343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357D98-BAD7-4738-4EB1-A4554CDF9E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535840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: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D3D4D1-7F79-874A-968E-FA88D690BB09}"/>
              </a:ext>
            </a:extLst>
          </p:cNvPr>
          <p:cNvSpPr/>
          <p:nvPr userDrawn="1"/>
        </p:nvSpPr>
        <p:spPr>
          <a:xfrm>
            <a:off x="0" y="0"/>
            <a:ext cx="12192000" cy="6188765"/>
          </a:xfrm>
          <a:prstGeom prst="rect">
            <a:avLst/>
          </a:prstGeom>
          <a:solidFill>
            <a:srgbClr val="040C4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triangle on a black background&#10;&#10;Description automatically generated">
            <a:extLst>
              <a:ext uri="{FF2B5EF4-FFF2-40B4-BE49-F238E27FC236}">
                <a16:creationId xmlns:a16="http://schemas.microsoft.com/office/drawing/2014/main" id="{3189326F-BF30-6E0E-1B43-905E207F9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247" b="42785"/>
          <a:stretch/>
        </p:blipFill>
        <p:spPr>
          <a:xfrm>
            <a:off x="3321934" y="0"/>
            <a:ext cx="8870066" cy="392381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TEXT</a:t>
            </a: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Subtitle </a:t>
            </a:r>
            <a:r>
              <a:rPr lang="mr-IN"/>
              <a:t>–</a:t>
            </a:r>
            <a:r>
              <a:rPr lang="en-US"/>
              <a:t> All Caps, Tracking At 1 Pt  </a:t>
            </a:r>
          </a:p>
        </p:txBody>
      </p:sp>
    </p:spTree>
    <p:extLst>
      <p:ext uri="{BB962C8B-B14F-4D97-AF65-F5344CB8AC3E}">
        <p14:creationId xmlns:p14="http://schemas.microsoft.com/office/powerpoint/2010/main" val="392987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 Placeholder 3">
            <a:extLst>
              <a:ext uri="{FF2B5EF4-FFF2-40B4-BE49-F238E27FC236}">
                <a16:creationId xmlns:a16="http://schemas.microsoft.com/office/drawing/2014/main" id="{8A3EEA05-47D4-2CCB-4FA4-E3C7DC278D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71815" y="8753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49" name="Text Placeholder 3">
            <a:extLst>
              <a:ext uri="{FF2B5EF4-FFF2-40B4-BE49-F238E27FC236}">
                <a16:creationId xmlns:a16="http://schemas.microsoft.com/office/drawing/2014/main" id="{FB9B83DF-2D8C-B210-A303-48C5D6E5943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63089" y="8753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4" name="Text Placeholder 3">
            <a:extLst>
              <a:ext uri="{FF2B5EF4-FFF2-40B4-BE49-F238E27FC236}">
                <a16:creationId xmlns:a16="http://schemas.microsoft.com/office/drawing/2014/main" id="{DA8B0244-870B-5207-4774-E272C8ECEC7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71815" y="15572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75" name="Text Placeholder 3">
            <a:extLst>
              <a:ext uri="{FF2B5EF4-FFF2-40B4-BE49-F238E27FC236}">
                <a16:creationId xmlns:a16="http://schemas.microsoft.com/office/drawing/2014/main" id="{C7515CF8-E849-899D-1345-D89E4C649E0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63089" y="15572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6" name="Text Placeholder 3">
            <a:extLst>
              <a:ext uri="{FF2B5EF4-FFF2-40B4-BE49-F238E27FC236}">
                <a16:creationId xmlns:a16="http://schemas.microsoft.com/office/drawing/2014/main" id="{9EF75F15-0EB8-FF38-0749-4F29F1F464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71815" y="22392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4A2CB495-98C4-7A60-76B1-5B3D2513605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963089" y="22392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8" name="Text Placeholder 3">
            <a:extLst>
              <a:ext uri="{FF2B5EF4-FFF2-40B4-BE49-F238E27FC236}">
                <a16:creationId xmlns:a16="http://schemas.microsoft.com/office/drawing/2014/main" id="{BEEE9420-4070-965C-E0B2-C1E394DE57F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471815" y="29276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79" name="Text Placeholder 3">
            <a:extLst>
              <a:ext uri="{FF2B5EF4-FFF2-40B4-BE49-F238E27FC236}">
                <a16:creationId xmlns:a16="http://schemas.microsoft.com/office/drawing/2014/main" id="{B049B26B-350B-72DF-153C-D1AB748F4E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63089" y="29276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0" name="Text Placeholder 3">
            <a:extLst>
              <a:ext uri="{FF2B5EF4-FFF2-40B4-BE49-F238E27FC236}">
                <a16:creationId xmlns:a16="http://schemas.microsoft.com/office/drawing/2014/main" id="{F23FACB5-36AC-5A38-0F12-94D2920441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71815" y="36185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81" name="Text Placeholder 3">
            <a:extLst>
              <a:ext uri="{FF2B5EF4-FFF2-40B4-BE49-F238E27FC236}">
                <a16:creationId xmlns:a16="http://schemas.microsoft.com/office/drawing/2014/main" id="{B580658B-FC03-5F02-1221-651E367C281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963089" y="36185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2" name="Text Placeholder 3">
            <a:extLst>
              <a:ext uri="{FF2B5EF4-FFF2-40B4-BE49-F238E27FC236}">
                <a16:creationId xmlns:a16="http://schemas.microsoft.com/office/drawing/2014/main" id="{D9EDC012-AAEC-BCFA-83BD-5740E74C14D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71815" y="43004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83" name="Text Placeholder 3">
            <a:extLst>
              <a:ext uri="{FF2B5EF4-FFF2-40B4-BE49-F238E27FC236}">
                <a16:creationId xmlns:a16="http://schemas.microsoft.com/office/drawing/2014/main" id="{7987C9D1-70C7-B008-F8F3-1DEE72888B4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63089" y="43004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4" name="Text Placeholder 3">
            <a:extLst>
              <a:ext uri="{FF2B5EF4-FFF2-40B4-BE49-F238E27FC236}">
                <a16:creationId xmlns:a16="http://schemas.microsoft.com/office/drawing/2014/main" id="{DD6670A5-99A8-0BDA-DC4E-34A5720C717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471815" y="49824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85" name="Text Placeholder 3">
            <a:extLst>
              <a:ext uri="{FF2B5EF4-FFF2-40B4-BE49-F238E27FC236}">
                <a16:creationId xmlns:a16="http://schemas.microsoft.com/office/drawing/2014/main" id="{FA01DA10-31FB-202C-2BFB-5451BDE4530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963089" y="49824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6" name="Text Placeholder 3">
            <a:extLst>
              <a:ext uri="{FF2B5EF4-FFF2-40B4-BE49-F238E27FC236}">
                <a16:creationId xmlns:a16="http://schemas.microsoft.com/office/drawing/2014/main" id="{98CB9939-30C0-28DD-E31B-6ADD81A19AB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71815" y="56708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4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87" name="Text Placeholder 3">
            <a:extLst>
              <a:ext uri="{FF2B5EF4-FFF2-40B4-BE49-F238E27FC236}">
                <a16:creationId xmlns:a16="http://schemas.microsoft.com/office/drawing/2014/main" id="{7CD04448-AE2D-B484-D799-F3875C9F636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963089" y="56708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15F54564-91EF-06D8-AF28-54D0A1FE93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409213" y="8753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916435B8-EBEE-0A76-D53E-B0949B1720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900487" y="8753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4" name="Text Placeholder 3">
            <a:extLst>
              <a:ext uri="{FF2B5EF4-FFF2-40B4-BE49-F238E27FC236}">
                <a16:creationId xmlns:a16="http://schemas.microsoft.com/office/drawing/2014/main" id="{00205553-CCA6-39A3-9A1C-7F893EFFE1D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409213" y="15572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15" name="Text Placeholder 3">
            <a:extLst>
              <a:ext uri="{FF2B5EF4-FFF2-40B4-BE49-F238E27FC236}">
                <a16:creationId xmlns:a16="http://schemas.microsoft.com/office/drawing/2014/main" id="{D5F39853-0A8E-F442-520C-C4CF26EFBAF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900487" y="15572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6" name="Text Placeholder 3">
            <a:extLst>
              <a:ext uri="{FF2B5EF4-FFF2-40B4-BE49-F238E27FC236}">
                <a16:creationId xmlns:a16="http://schemas.microsoft.com/office/drawing/2014/main" id="{DEB8EA0D-7D76-65E7-9790-7DFC74D12E2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409213" y="22392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17" name="Text Placeholder 3">
            <a:extLst>
              <a:ext uri="{FF2B5EF4-FFF2-40B4-BE49-F238E27FC236}">
                <a16:creationId xmlns:a16="http://schemas.microsoft.com/office/drawing/2014/main" id="{1B6AC9F6-EC31-9B4C-B56A-90CA0F88D29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00487" y="22392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8" name="Text Placeholder 3">
            <a:extLst>
              <a:ext uri="{FF2B5EF4-FFF2-40B4-BE49-F238E27FC236}">
                <a16:creationId xmlns:a16="http://schemas.microsoft.com/office/drawing/2014/main" id="{752CD8D9-DB5E-E1BE-A5ED-5D6CAE51F83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409213" y="29276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19" name="Text Placeholder 3">
            <a:extLst>
              <a:ext uri="{FF2B5EF4-FFF2-40B4-BE49-F238E27FC236}">
                <a16:creationId xmlns:a16="http://schemas.microsoft.com/office/drawing/2014/main" id="{0E5B3021-D019-72EC-705B-727692438E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00487" y="29276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0" name="Text Placeholder 3">
            <a:extLst>
              <a:ext uri="{FF2B5EF4-FFF2-40B4-BE49-F238E27FC236}">
                <a16:creationId xmlns:a16="http://schemas.microsoft.com/office/drawing/2014/main" id="{98F1966A-132A-CA2B-82B7-02A12F283E2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409213" y="3618509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21" name="Text Placeholder 3">
            <a:extLst>
              <a:ext uri="{FF2B5EF4-FFF2-40B4-BE49-F238E27FC236}">
                <a16:creationId xmlns:a16="http://schemas.microsoft.com/office/drawing/2014/main" id="{13238149-D584-8541-F909-AF2B0120AD9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8900487" y="3618509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E081DD97-9DC4-B77E-4BFB-EE742FE3A5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409213" y="4300457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5DC73614-70F8-CE1F-0E29-4739F6FD023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8900487" y="4300457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9B91E66-0438-365F-5B9C-459E208BEAB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9409213" y="4982405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CBDC222A-C4C0-E8B6-3327-F0D138B7E8F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8900487" y="4982405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6" name="Text Placeholder 3">
            <a:extLst>
              <a:ext uri="{FF2B5EF4-FFF2-40B4-BE49-F238E27FC236}">
                <a16:creationId xmlns:a16="http://schemas.microsoft.com/office/drawing/2014/main" id="{F36BB5D6-9B1A-59C0-49CB-BB7DB40F7B70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409213" y="5670823"/>
            <a:ext cx="2028148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6363A64-7CB2-403E-4D12-365B68B7BDA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8900487" y="5670823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DD3FC2C-6516-48E9-A8CE-5D5F14AFD1F7}"/>
              </a:ext>
            </a:extLst>
          </p:cNvPr>
          <p:cNvSpPr/>
          <p:nvPr userDrawn="1"/>
        </p:nvSpPr>
        <p:spPr>
          <a:xfrm>
            <a:off x="0" y="0"/>
            <a:ext cx="539506" cy="1557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Picture 236">
            <a:extLst>
              <a:ext uri="{FF2B5EF4-FFF2-40B4-BE49-F238E27FC236}">
                <a16:creationId xmlns:a16="http://schemas.microsoft.com/office/drawing/2014/main" id="{133E5FF9-8DD4-7AA8-D234-D8946A17A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</a:blip>
          <a:srcRect l="9383" t="2530" r="-2042"/>
          <a:stretch/>
        </p:blipFill>
        <p:spPr>
          <a:xfrm>
            <a:off x="0" y="939948"/>
            <a:ext cx="5692056" cy="5302598"/>
          </a:xfrm>
          <a:prstGeom prst="rect">
            <a:avLst/>
          </a:prstGeom>
        </p:spPr>
      </p:pic>
      <p:sp>
        <p:nvSpPr>
          <p:cNvPr id="238" name="Title 1">
            <a:extLst>
              <a:ext uri="{FF2B5EF4-FFF2-40B4-BE49-F238E27FC236}">
                <a16:creationId xmlns:a16="http://schemas.microsoft.com/office/drawing/2014/main" id="{63139ACB-877A-EC07-2F6A-51599A73BE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5043" y="3322030"/>
            <a:ext cx="4233882" cy="4248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800" b="1">
                <a:solidFill>
                  <a:srgbClr val="255D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5" name="Picture 4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7391258E-6C96-8F02-7E6B-4E705619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6874" y="520842"/>
            <a:ext cx="1775563" cy="15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68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 1: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D3D4D1-7F79-874A-968E-FA88D690BB09}"/>
              </a:ext>
            </a:extLst>
          </p:cNvPr>
          <p:cNvSpPr/>
          <p:nvPr userDrawn="1"/>
        </p:nvSpPr>
        <p:spPr>
          <a:xfrm>
            <a:off x="0" y="0"/>
            <a:ext cx="12192000" cy="6188765"/>
          </a:xfrm>
          <a:prstGeom prst="rect">
            <a:avLst/>
          </a:prstGeom>
          <a:solidFill>
            <a:srgbClr val="0076B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47850-6B65-B611-447F-C4080FA30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8FAFDC47-E614-04CD-B6FC-7FF2211F01C7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TEXT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8CF45CAC-E424-9100-C93D-6DC6CE9A5F0F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Subtitle </a:t>
            </a:r>
            <a:r>
              <a:rPr lang="mr-IN"/>
              <a:t>–</a:t>
            </a:r>
            <a:r>
              <a:rPr lang="en-US"/>
              <a:t> All Caps, Tracking At 1 Pt  </a:t>
            </a:r>
          </a:p>
        </p:txBody>
      </p:sp>
    </p:spTree>
    <p:extLst>
      <p:ext uri="{BB962C8B-B14F-4D97-AF65-F5344CB8AC3E}">
        <p14:creationId xmlns:p14="http://schemas.microsoft.com/office/powerpoint/2010/main" val="945201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tion 1: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triangle on a black background&#10;&#10;Description automatically generated">
            <a:extLst>
              <a:ext uri="{FF2B5EF4-FFF2-40B4-BE49-F238E27FC236}">
                <a16:creationId xmlns:a16="http://schemas.microsoft.com/office/drawing/2014/main" id="{A660C093-ABF9-3D19-EC0F-F5AE36B7D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96168BA6-4347-7685-15B5-17B060F7BA6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2523" y="2712212"/>
            <a:ext cx="11731752" cy="76433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TEXT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E06A124-1F36-CDB7-903E-090AED44058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82523" y="3695743"/>
            <a:ext cx="11731752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rgbClr val="183B68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Subtitle </a:t>
            </a:r>
            <a:r>
              <a:rPr lang="mr-IN"/>
              <a:t>–</a:t>
            </a:r>
            <a:r>
              <a:rPr lang="en-US"/>
              <a:t> All Caps, Tracking At 1 Pt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7C77CC-5660-36CB-19B7-45C800EB9EA2}"/>
              </a:ext>
            </a:extLst>
          </p:cNvPr>
          <p:cNvSpPr/>
          <p:nvPr userDrawn="1"/>
        </p:nvSpPr>
        <p:spPr>
          <a:xfrm>
            <a:off x="0" y="142875"/>
            <a:ext cx="642938" cy="127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939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D27856-C9FF-4844-A962-6417933E65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20231"/>
            <a:ext cx="12191998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C53E8A-3FBE-492F-A1BD-388DFB6E89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505" y="1713318"/>
            <a:ext cx="5382830" cy="11672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09B8E-D1D7-A6F8-EEC6-2A82AADAEF06}"/>
              </a:ext>
            </a:extLst>
          </p:cNvPr>
          <p:cNvSpPr/>
          <p:nvPr userDrawn="1"/>
        </p:nvSpPr>
        <p:spPr>
          <a:xfrm>
            <a:off x="0" y="6311869"/>
            <a:ext cx="12191999" cy="5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61BFDE-FE7E-34A1-9ACC-BDEEF34ED843}"/>
              </a:ext>
            </a:extLst>
          </p:cNvPr>
          <p:cNvSpPr/>
          <p:nvPr userDrawn="1"/>
        </p:nvSpPr>
        <p:spPr>
          <a:xfrm>
            <a:off x="9699484" y="6470860"/>
            <a:ext cx="213349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33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SHRM. All Rights Reserved</a:t>
            </a: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BF3E5DD9-4194-27DB-518C-78B97A617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505" y="6398089"/>
            <a:ext cx="1928392" cy="3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155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tion 1: 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AEAADD-713D-F4F6-9268-F356EFAB61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3" b="78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57770E-214E-7333-3D80-9E92A7544D33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183B68">
              <a:alpha val="7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966AEC-F387-FC64-4335-B6D08EAF8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0000"/>
          </a:blip>
          <a:srcRect t="10632" b="20249"/>
          <a:stretch/>
        </p:blipFill>
        <p:spPr>
          <a:xfrm>
            <a:off x="988237" y="0"/>
            <a:ext cx="11203763" cy="685800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E7A72DA8-6BF9-6C21-4D40-49254A0014D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163089" y="3124922"/>
            <a:ext cx="5865823" cy="608157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b="1" cap="none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SLIDER TEXT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31601C6F-4849-0F66-E122-345EEC0B2F2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88236" y="3968216"/>
            <a:ext cx="9739086" cy="58477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  <a:defRPr sz="1600" b="0" cap="none" spc="100" baseline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Subtitle </a:t>
            </a:r>
            <a:r>
              <a:rPr lang="mr-IN"/>
              <a:t>–</a:t>
            </a:r>
            <a:r>
              <a:rPr lang="en-US"/>
              <a:t> All Caps, Tracking At 1 Pt  </a:t>
            </a:r>
          </a:p>
        </p:txBody>
      </p:sp>
    </p:spTree>
    <p:extLst>
      <p:ext uri="{BB962C8B-B14F-4D97-AF65-F5344CB8AC3E}">
        <p14:creationId xmlns:p14="http://schemas.microsoft.com/office/powerpoint/2010/main" val="4082293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ption 1: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2E832-AAF8-5614-9838-AD7E83004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8000"/>
          </a:blip>
          <a:srcRect l="24652" t="18390" r="26078" b="273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6461C-6C21-824C-AA95-C99407509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3207" y="2956723"/>
            <a:ext cx="4793610" cy="9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256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Option 1: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2E832-AAF8-5614-9838-AD7E83004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</a:blip>
          <a:srcRect l="24652" t="18390" r="26078" b="2739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76461C-6C21-824C-AA95-C99407509F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88870" y="2167969"/>
            <a:ext cx="4793610" cy="94455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2D2556-5AC2-7C30-AF6C-5FD7C81E16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2371" y="3293658"/>
            <a:ext cx="7847258" cy="116727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7200" b="1"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0C26D9-648A-55CD-F929-A1AD0D8412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71700" y="4714875"/>
            <a:ext cx="7848600" cy="15144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83B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Questions or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521067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ption 1: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43478B-7825-8766-0F68-1ABB9CEFC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511" t="23366" r="66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ue and white logo&#10;&#10;Description automatically generated">
            <a:extLst>
              <a:ext uri="{FF2B5EF4-FFF2-40B4-BE49-F238E27FC236}">
                <a16:creationId xmlns:a16="http://schemas.microsoft.com/office/drawing/2014/main" id="{748B08D0-A881-B6DB-025F-C015D542B7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377" y="2956723"/>
            <a:ext cx="4775246" cy="9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26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ption 1: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43478B-7825-8766-0F68-1ABB9CEFC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21" t="10143" r="5302" b="2812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8F17D918-EB6B-83A8-D82F-2CEBAE3CC2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377" y="2956723"/>
            <a:ext cx="4775246" cy="94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90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Right justified text_subhea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603B0C-B11A-C65E-C984-E289A49ED9AC}"/>
              </a:ext>
            </a:extLst>
          </p:cNvPr>
          <p:cNvSpPr/>
          <p:nvPr userDrawn="1"/>
        </p:nvSpPr>
        <p:spPr>
          <a:xfrm rot="5400000">
            <a:off x="3362332" y="-1971668"/>
            <a:ext cx="5467336" cy="12192000"/>
          </a:xfrm>
          <a:prstGeom prst="rect">
            <a:avLst/>
          </a:prstGeom>
          <a:gradFill>
            <a:gsLst>
              <a:gs pos="18000">
                <a:schemeClr val="bg1">
                  <a:alpha val="0"/>
                </a:schemeClr>
              </a:gs>
              <a:gs pos="58000">
                <a:srgbClr val="E9F2FA"/>
              </a:gs>
              <a:gs pos="83000">
                <a:srgbClr val="E9F2FA"/>
              </a:gs>
              <a:gs pos="100000">
                <a:srgbClr val="E9F2F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16448" y="1470991"/>
            <a:ext cx="10765366" cy="4641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986CA32-38F6-F1FA-3A67-277DFAC22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690A26-157D-0666-64F4-B57BBCA645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83151B-498D-4162-00FD-818D5AA8F4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570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 Placeholder 3">
            <a:extLst>
              <a:ext uri="{FF2B5EF4-FFF2-40B4-BE49-F238E27FC236}">
                <a16:creationId xmlns:a16="http://schemas.microsoft.com/office/drawing/2014/main" id="{15F54564-91EF-06D8-AF28-54D0A1FE93A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674175" y="1071252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189" name="Text Placeholder 3">
            <a:extLst>
              <a:ext uri="{FF2B5EF4-FFF2-40B4-BE49-F238E27FC236}">
                <a16:creationId xmlns:a16="http://schemas.microsoft.com/office/drawing/2014/main" id="{916435B8-EBEE-0A76-D53E-B0949B17205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165449" y="10712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4" name="Text Placeholder 3">
            <a:extLst>
              <a:ext uri="{FF2B5EF4-FFF2-40B4-BE49-F238E27FC236}">
                <a16:creationId xmlns:a16="http://schemas.microsoft.com/office/drawing/2014/main" id="{00205553-CCA6-39A3-9A1C-7F893EFFE1D0}"/>
              </a:ext>
            </a:extLst>
          </p:cNvPr>
          <p:cNvSpPr>
            <a:spLocks noGrp="1"/>
          </p:cNvSpPr>
          <p:nvPr userDrawn="1">
            <p:ph type="body" sz="quarter" idx="58" hasCustomPrompt="1"/>
          </p:nvPr>
        </p:nvSpPr>
        <p:spPr>
          <a:xfrm>
            <a:off x="6674175" y="1753200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15" name="Text Placeholder 3">
            <a:extLst>
              <a:ext uri="{FF2B5EF4-FFF2-40B4-BE49-F238E27FC236}">
                <a16:creationId xmlns:a16="http://schemas.microsoft.com/office/drawing/2014/main" id="{D5F39853-0A8E-F442-520C-C4CF26EFBAF6}"/>
              </a:ext>
            </a:extLst>
          </p:cNvPr>
          <p:cNvSpPr>
            <a:spLocks noGrp="1"/>
          </p:cNvSpPr>
          <p:nvPr userDrawn="1">
            <p:ph type="body" sz="quarter" idx="59" hasCustomPrompt="1"/>
          </p:nvPr>
        </p:nvSpPr>
        <p:spPr>
          <a:xfrm>
            <a:off x="6165449" y="17532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6" name="Text Placeholder 3">
            <a:extLst>
              <a:ext uri="{FF2B5EF4-FFF2-40B4-BE49-F238E27FC236}">
                <a16:creationId xmlns:a16="http://schemas.microsoft.com/office/drawing/2014/main" id="{DEB8EA0D-7D76-65E7-9790-7DFC74D12E26}"/>
              </a:ext>
            </a:extLst>
          </p:cNvPr>
          <p:cNvSpPr>
            <a:spLocks noGrp="1"/>
          </p:cNvSpPr>
          <p:nvPr userDrawn="1">
            <p:ph type="body" sz="quarter" idx="60" hasCustomPrompt="1"/>
          </p:nvPr>
        </p:nvSpPr>
        <p:spPr>
          <a:xfrm>
            <a:off x="6674175" y="2435148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17" name="Text Placeholder 3">
            <a:extLst>
              <a:ext uri="{FF2B5EF4-FFF2-40B4-BE49-F238E27FC236}">
                <a16:creationId xmlns:a16="http://schemas.microsoft.com/office/drawing/2014/main" id="{1B6AC9F6-EC31-9B4C-B56A-90CA0F88D299}"/>
              </a:ext>
            </a:extLst>
          </p:cNvPr>
          <p:cNvSpPr>
            <a:spLocks noGrp="1"/>
          </p:cNvSpPr>
          <p:nvPr userDrawn="1">
            <p:ph type="body" sz="quarter" idx="61" hasCustomPrompt="1"/>
          </p:nvPr>
        </p:nvSpPr>
        <p:spPr>
          <a:xfrm>
            <a:off x="6165449" y="24351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8" name="Text Placeholder 3">
            <a:extLst>
              <a:ext uri="{FF2B5EF4-FFF2-40B4-BE49-F238E27FC236}">
                <a16:creationId xmlns:a16="http://schemas.microsoft.com/office/drawing/2014/main" id="{752CD8D9-DB5E-E1BE-A5ED-5D6CAE51F832}"/>
              </a:ext>
            </a:extLst>
          </p:cNvPr>
          <p:cNvSpPr>
            <a:spLocks noGrp="1"/>
          </p:cNvSpPr>
          <p:nvPr userDrawn="1">
            <p:ph type="body" sz="quarter" idx="62" hasCustomPrompt="1"/>
          </p:nvPr>
        </p:nvSpPr>
        <p:spPr>
          <a:xfrm>
            <a:off x="6674175" y="3123566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19" name="Text Placeholder 3">
            <a:extLst>
              <a:ext uri="{FF2B5EF4-FFF2-40B4-BE49-F238E27FC236}">
                <a16:creationId xmlns:a16="http://schemas.microsoft.com/office/drawing/2014/main" id="{0E5B3021-D019-72EC-705B-727692438EDA}"/>
              </a:ext>
            </a:extLst>
          </p:cNvPr>
          <p:cNvSpPr>
            <a:spLocks noGrp="1"/>
          </p:cNvSpPr>
          <p:nvPr userDrawn="1">
            <p:ph type="body" sz="quarter" idx="63" hasCustomPrompt="1"/>
          </p:nvPr>
        </p:nvSpPr>
        <p:spPr>
          <a:xfrm>
            <a:off x="6165449" y="3123566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0" name="Text Placeholder 3">
            <a:extLst>
              <a:ext uri="{FF2B5EF4-FFF2-40B4-BE49-F238E27FC236}">
                <a16:creationId xmlns:a16="http://schemas.microsoft.com/office/drawing/2014/main" id="{98F1966A-132A-CA2B-82B7-02A12F283E21}"/>
              </a:ext>
            </a:extLst>
          </p:cNvPr>
          <p:cNvSpPr>
            <a:spLocks noGrp="1"/>
          </p:cNvSpPr>
          <p:nvPr userDrawn="1">
            <p:ph type="body" sz="quarter" idx="64" hasCustomPrompt="1"/>
          </p:nvPr>
        </p:nvSpPr>
        <p:spPr>
          <a:xfrm>
            <a:off x="6674175" y="3814452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1" name="Text Placeholder 3">
            <a:extLst>
              <a:ext uri="{FF2B5EF4-FFF2-40B4-BE49-F238E27FC236}">
                <a16:creationId xmlns:a16="http://schemas.microsoft.com/office/drawing/2014/main" id="{13238149-D584-8541-F909-AF2B0120AD98}"/>
              </a:ext>
            </a:extLst>
          </p:cNvPr>
          <p:cNvSpPr>
            <a:spLocks noGrp="1"/>
          </p:cNvSpPr>
          <p:nvPr userDrawn="1">
            <p:ph type="body" sz="quarter" idx="65" hasCustomPrompt="1"/>
          </p:nvPr>
        </p:nvSpPr>
        <p:spPr>
          <a:xfrm>
            <a:off x="6165449" y="3814452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2" name="Text Placeholder 3">
            <a:extLst>
              <a:ext uri="{FF2B5EF4-FFF2-40B4-BE49-F238E27FC236}">
                <a16:creationId xmlns:a16="http://schemas.microsoft.com/office/drawing/2014/main" id="{E081DD97-9DC4-B77E-4BFB-EE742FE3A505}"/>
              </a:ext>
            </a:extLst>
          </p:cNvPr>
          <p:cNvSpPr>
            <a:spLocks noGrp="1"/>
          </p:cNvSpPr>
          <p:nvPr userDrawn="1">
            <p:ph type="body" sz="quarter" idx="66" hasCustomPrompt="1"/>
          </p:nvPr>
        </p:nvSpPr>
        <p:spPr>
          <a:xfrm>
            <a:off x="6674175" y="4496400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3" name="Text Placeholder 3">
            <a:extLst>
              <a:ext uri="{FF2B5EF4-FFF2-40B4-BE49-F238E27FC236}">
                <a16:creationId xmlns:a16="http://schemas.microsoft.com/office/drawing/2014/main" id="{5DC73614-70F8-CE1F-0E29-4739F6FD023B}"/>
              </a:ext>
            </a:extLst>
          </p:cNvPr>
          <p:cNvSpPr>
            <a:spLocks noGrp="1"/>
          </p:cNvSpPr>
          <p:nvPr userDrawn="1">
            <p:ph type="body" sz="quarter" idx="67" hasCustomPrompt="1"/>
          </p:nvPr>
        </p:nvSpPr>
        <p:spPr>
          <a:xfrm>
            <a:off x="6165449" y="4496400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4" name="Text Placeholder 3">
            <a:extLst>
              <a:ext uri="{FF2B5EF4-FFF2-40B4-BE49-F238E27FC236}">
                <a16:creationId xmlns:a16="http://schemas.microsoft.com/office/drawing/2014/main" id="{39B91E66-0438-365F-5B9C-459E208BEABF}"/>
              </a:ext>
            </a:extLst>
          </p:cNvPr>
          <p:cNvSpPr>
            <a:spLocks noGrp="1"/>
          </p:cNvSpPr>
          <p:nvPr userDrawn="1">
            <p:ph type="body" sz="quarter" idx="68" hasCustomPrompt="1"/>
          </p:nvPr>
        </p:nvSpPr>
        <p:spPr>
          <a:xfrm>
            <a:off x="6674175" y="5178348"/>
            <a:ext cx="4902782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200" b="0" i="0">
                <a:solidFill>
                  <a:srgbClr val="183B68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marL="0" marR="0" lvl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Click to add text Click to add text Click to add text</a:t>
            </a:r>
          </a:p>
        </p:txBody>
      </p:sp>
      <p:sp>
        <p:nvSpPr>
          <p:cNvPr id="225" name="Text Placeholder 3">
            <a:extLst>
              <a:ext uri="{FF2B5EF4-FFF2-40B4-BE49-F238E27FC236}">
                <a16:creationId xmlns:a16="http://schemas.microsoft.com/office/drawing/2014/main" id="{CBDC222A-C4C0-E8B6-3327-F0D138B7E8F1}"/>
              </a:ext>
            </a:extLst>
          </p:cNvPr>
          <p:cNvSpPr>
            <a:spLocks noGrp="1"/>
          </p:cNvSpPr>
          <p:nvPr userDrawn="1">
            <p:ph type="body" sz="quarter" idx="69" hasCustomPrompt="1"/>
          </p:nvPr>
        </p:nvSpPr>
        <p:spPr>
          <a:xfrm>
            <a:off x="6165449" y="5178348"/>
            <a:ext cx="424750" cy="467681"/>
          </a:xfrm>
          <a:prstGeom prst="rect">
            <a:avLst/>
          </a:prstGeom>
          <a:noFill/>
        </p:spPr>
        <p:txBody>
          <a:bodyPr vert="horz" numCol="1" spcCol="457200" anchor="ctr"/>
          <a:lstStyle>
            <a:lvl1pPr marL="0" marR="0" indent="0" algn="r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charset="0"/>
              <a:buNone/>
              <a:tabLst/>
              <a:defRPr lang="en-US" sz="1600" b="1" i="0">
                <a:solidFill>
                  <a:srgbClr val="255D93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  <a:lvl2pPr marL="609538" indent="0" algn="ctr">
              <a:buNone/>
              <a:defRPr sz="14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19079" indent="0">
              <a:buNone/>
              <a:defRPr sz="1467">
                <a:solidFill>
                  <a:srgbClr val="595959"/>
                </a:solidFill>
              </a:defRPr>
            </a:lvl3pPr>
            <a:lvl4pPr marL="1828616" indent="0">
              <a:buNone/>
              <a:defRPr sz="1467">
                <a:solidFill>
                  <a:srgbClr val="595959"/>
                </a:solidFill>
              </a:defRPr>
            </a:lvl4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0CC0B7-B4ED-4062-DB00-5695CB204408}"/>
              </a:ext>
            </a:extLst>
          </p:cNvPr>
          <p:cNvSpPr/>
          <p:nvPr userDrawn="1"/>
        </p:nvSpPr>
        <p:spPr>
          <a:xfrm>
            <a:off x="0" y="0"/>
            <a:ext cx="636608" cy="132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5633D3-7665-07B8-6C51-B9742C20F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"/>
          </a:blip>
          <a:srcRect l="9383" t="2530" r="-2042"/>
          <a:stretch/>
        </p:blipFill>
        <p:spPr>
          <a:xfrm>
            <a:off x="0" y="939948"/>
            <a:ext cx="5692056" cy="5302598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4C79C00D-B809-419A-93E5-1C6BAEDDE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5043" y="3322030"/>
            <a:ext cx="4233882" cy="42485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2800" b="1">
                <a:solidFill>
                  <a:srgbClr val="255D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TABLE OF CONTENTS</a:t>
            </a:r>
          </a:p>
        </p:txBody>
      </p:sp>
      <p:pic>
        <p:nvPicPr>
          <p:cNvPr id="2" name="Picture 1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C59B0FAA-BFD0-71A9-A2FC-919A4EC238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16874" y="520842"/>
            <a:ext cx="1775563" cy="155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98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24557F3-6883-4A11-5BF6-4CE061B8BC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984F4D6-CF62-6307-25E2-DA9EDDD2C4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795671"/>
            <a:ext cx="10765972" cy="4306955"/>
          </a:xfrm>
          <a:prstGeom prst="rect">
            <a:avLst/>
          </a:prstGeom>
        </p:spPr>
        <p:txBody>
          <a:bodyPr vert="horz"/>
          <a:lstStyle>
            <a:lvl1pPr marL="0" marR="0" indent="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/>
              <a:buNone/>
              <a:tabLst/>
              <a:defRPr lang="en-US" sz="1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8773C-4373-2B38-3426-44FB2734A8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353E47-6B65-E9F7-6314-D4BE3D18F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4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49D8E1-5E3E-D9BB-505A-77F62FDAE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0596" y="6335553"/>
            <a:ext cx="2743200" cy="2751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 b="0">
                <a:solidFill>
                  <a:srgbClr val="293C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954461-202F-6344-AC23-708D5D79A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203033-F99F-75F9-944E-410D739FF7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5847" y="369568"/>
            <a:ext cx="10766560" cy="506542"/>
          </a:xfrm>
          <a:prstGeom prst="rect">
            <a:avLst/>
          </a:prstGeom>
        </p:spPr>
        <p:txBody>
          <a:bodyPr tIns="0" bIns="0" anchor="t" anchorCtr="0"/>
          <a:lstStyle>
            <a:lvl1pPr algn="l">
              <a:lnSpc>
                <a:spcPts val="4453"/>
              </a:lnSpc>
              <a:defRPr sz="2800" b="1" i="0" baseline="0">
                <a:solidFill>
                  <a:srgbClr val="0076B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4935EB6-E332-4D97-3499-A3A30E646A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449" y="1795671"/>
            <a:ext cx="10765972" cy="4306955"/>
          </a:xfrm>
          <a:prstGeom prst="rect">
            <a:avLst/>
          </a:prstGeom>
        </p:spPr>
        <p:txBody>
          <a:bodyPr vert="horz"/>
          <a:lstStyle>
            <a:lvl1pPr marL="285750" marR="0" indent="-285750" algn="l" defTabSz="609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1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B37E73E-E8BB-EAFF-9B10-8366FB6FA2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7036" y="1023200"/>
            <a:ext cx="10765367" cy="27752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0" i="0">
                <a:solidFill>
                  <a:srgbClr val="183B6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0865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9BBE0B-0CF9-916A-C6A0-73AA619EDA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" y="272247"/>
            <a:ext cx="500315" cy="869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EA484F-CAE0-291A-4748-D79CEC1D4611}"/>
              </a:ext>
            </a:extLst>
          </p:cNvPr>
          <p:cNvSpPr/>
          <p:nvPr userDrawn="1"/>
        </p:nvSpPr>
        <p:spPr>
          <a:xfrm>
            <a:off x="5030072" y="6444227"/>
            <a:ext cx="2133491" cy="235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33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 SHRM. All Rights Reserved</a:t>
            </a: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B13DE685-550B-1741-82C6-FB447D3C7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1"/>
          <a:srcRect r="47927" b="-628"/>
          <a:stretch/>
        </p:blipFill>
        <p:spPr>
          <a:xfrm>
            <a:off x="10644554" y="6325851"/>
            <a:ext cx="926839" cy="35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63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7" r:id="rId2"/>
    <p:sldLayoutId id="2147483745" r:id="rId3"/>
    <p:sldLayoutId id="2147483747" r:id="rId4"/>
    <p:sldLayoutId id="2147483733" r:id="rId5"/>
    <p:sldLayoutId id="2147483732" r:id="rId6"/>
    <p:sldLayoutId id="2147483734" r:id="rId7"/>
    <p:sldLayoutId id="2147483657" r:id="rId8"/>
    <p:sldLayoutId id="2147483707" r:id="rId9"/>
    <p:sldLayoutId id="2147483740" r:id="rId10"/>
    <p:sldLayoutId id="2147483741" r:id="rId11"/>
    <p:sldLayoutId id="2147483650" r:id="rId12"/>
    <p:sldLayoutId id="2147483688" r:id="rId13"/>
    <p:sldLayoutId id="2147483656" r:id="rId14"/>
    <p:sldLayoutId id="2147483708" r:id="rId15"/>
    <p:sldLayoutId id="2147483658" r:id="rId16"/>
    <p:sldLayoutId id="2147483649" r:id="rId17"/>
    <p:sldLayoutId id="2147483659" r:id="rId18"/>
    <p:sldLayoutId id="2147483686" r:id="rId19"/>
    <p:sldLayoutId id="2147483687" r:id="rId20"/>
    <p:sldLayoutId id="2147483710" r:id="rId21"/>
    <p:sldLayoutId id="2147483652" r:id="rId22"/>
    <p:sldLayoutId id="2147483651" r:id="rId23"/>
    <p:sldLayoutId id="2147483689" r:id="rId24"/>
    <p:sldLayoutId id="2147483690" r:id="rId25"/>
    <p:sldLayoutId id="2147483711" r:id="rId26"/>
    <p:sldLayoutId id="2147483738" r:id="rId27"/>
    <p:sldLayoutId id="2147483739" r:id="rId28"/>
    <p:sldLayoutId id="2147483737" r:id="rId29"/>
    <p:sldLayoutId id="2147483736" r:id="rId30"/>
    <p:sldLayoutId id="2147483662" r:id="rId31"/>
    <p:sldLayoutId id="2147483702" r:id="rId32"/>
    <p:sldLayoutId id="2147483701" r:id="rId33"/>
    <p:sldLayoutId id="2147483723" r:id="rId34"/>
    <p:sldLayoutId id="2147483742" r:id="rId35"/>
    <p:sldLayoutId id="2147483743" r:id="rId36"/>
    <p:sldLayoutId id="2147483722" r:id="rId37"/>
    <p:sldLayoutId id="2147483664" r:id="rId38"/>
    <p:sldLayoutId id="2147483694" r:id="rId39"/>
    <p:sldLayoutId id="2147483718" r:id="rId40"/>
    <p:sldLayoutId id="2147483672" r:id="rId41"/>
    <p:sldLayoutId id="2147483692" r:id="rId42"/>
    <p:sldLayoutId id="2147483719" r:id="rId43"/>
    <p:sldLayoutId id="2147483709" r:id="rId44"/>
    <p:sldLayoutId id="2147483712" r:id="rId45"/>
    <p:sldLayoutId id="2147483663" r:id="rId46"/>
    <p:sldLayoutId id="2147483668" r:id="rId47"/>
    <p:sldLayoutId id="2147483669" r:id="rId48"/>
    <p:sldLayoutId id="2147483724" r:id="rId49"/>
    <p:sldLayoutId id="2147483667" r:id="rId50"/>
    <p:sldLayoutId id="2147483665" r:id="rId51"/>
    <p:sldLayoutId id="2147483666" r:id="rId52"/>
    <p:sldLayoutId id="2147483653" r:id="rId53"/>
    <p:sldLayoutId id="2147483660" r:id="rId54"/>
    <p:sldLayoutId id="2147483661" r:id="rId55"/>
    <p:sldLayoutId id="2147483695" r:id="rId56"/>
    <p:sldLayoutId id="2147483696" r:id="rId57"/>
    <p:sldLayoutId id="2147483697" r:id="rId58"/>
    <p:sldLayoutId id="2147483673" r:id="rId59"/>
    <p:sldLayoutId id="2147483674" r:id="rId60"/>
    <p:sldLayoutId id="2147483676" r:id="rId61"/>
    <p:sldLayoutId id="2147483700" r:id="rId62"/>
    <p:sldLayoutId id="2147483735" r:id="rId63"/>
    <p:sldLayoutId id="2147483670" r:id="rId64"/>
    <p:sldLayoutId id="2147483744" r:id="rId65"/>
    <p:sldLayoutId id="2147483671" r:id="rId66"/>
    <p:sldLayoutId id="2147483726" r:id="rId67"/>
    <p:sldLayoutId id="2147483748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21.jpeg"/><Relationship Id="rId10" Type="http://schemas.openxmlformats.org/officeDocument/2006/relationships/image" Target="../media/image32.jpeg"/><Relationship Id="rId4" Type="http://schemas.openxmlformats.org/officeDocument/2006/relationships/image" Target="../media/image18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2AD9-77A6-ABD2-76BF-7716A7DD6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>
                <a:latin typeface="Arial"/>
                <a:cs typeface="Arial"/>
              </a:rPr>
              <a:t>COVER SLIDE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OPTION 1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05272-9DE0-0F7F-4CF5-ADEE05133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9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AABE9F-AFA1-92A6-1399-63D4F7FF7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1101D6-6352-4CB8-CB27-126FD1323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1BD41-5999-74DC-CEE0-A1BD6B817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AA5413-CB9E-AD22-B7AD-B279FED3AF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C46C0-7A13-9503-7DF1-4731E87D9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2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095CB7-F9A9-34B9-02AB-0C26FC1CCD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2F2542-0712-59DA-1D78-C0F2A4697F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31FC9FE-0643-BD9B-3FDF-76C934F5BC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CE6E6-0237-87FB-D3E0-4E4079EF9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8954461-202F-6344-AC23-708D5D79AD6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9264C1C-984F-E81C-2ACC-3119F6BC1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9E5EA2D-4832-D104-6CAC-074897080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69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40968-0A91-66D4-2CE9-10A82504F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AD9FCF9-8A89-D048-A75E-2AF48356186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EA022B-33DB-869A-28B7-816ACE8138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EBB6AA-FB88-67A2-C14D-6A045C056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C302FFD-C0BA-7779-32A0-C90A5AE559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5C21E9-9037-0A56-559E-EECA8363A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D32FB-10D7-8339-D3B2-9EBFC40F2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224729-FABE-7A9A-C388-D593850C8978}"/>
              </a:ext>
            </a:extLst>
          </p:cNvPr>
          <p:cNvSpPr/>
          <p:nvPr/>
        </p:nvSpPr>
        <p:spPr>
          <a:xfrm>
            <a:off x="38984" y="2476669"/>
            <a:ext cx="12192000" cy="3678872"/>
          </a:xfrm>
          <a:prstGeom prst="rect">
            <a:avLst/>
          </a:prstGeom>
          <a:solidFill>
            <a:srgbClr val="E9F2FA">
              <a:alpha val="3411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E33371-B679-939F-6A2F-8D59A730A3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9CAE47-4F32-4B83-A61E-BF5296F616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0733F5-697F-7A85-EB37-039EA3F54C3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6DED9-1B0B-FF75-F020-B42403E5598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88788" y="4786313"/>
            <a:ext cx="3032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accent6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59E3E2AC-ACB3-5544-BE29-32D30D23532C}" type="slidenum">
              <a:rPr lang="en-US" smtClean="0">
                <a:solidFill>
                  <a:schemeClr val="accent1"/>
                </a:solidFill>
              </a:rPr>
              <a:pPr/>
              <a:t>13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526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38929-B7D1-3899-4D33-FBAD2C48B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E0E4E-7CBD-13A3-784C-E88B27003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A5841-634E-C539-2159-C380856FF9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EE85EB-2DC3-806B-63EE-9AC66DC90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BFA0B8-496B-D4D0-3303-981059A735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E700-FBAF-A28E-08E8-529AD29D0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00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49CAC7-966C-FE31-A0AD-2F17CAC5A8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654E004-ED5A-5B55-5DFE-E017FF7833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A8A34A-A9FF-3589-AA3A-01E53A2564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E8BB661-09AF-4559-CB2B-F3DB5AD6B6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CF4F112-BB93-66D5-0A63-C117DAC89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7AE0FA6-AA50-550F-7BE6-0BC4643C0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99DECE-3BB3-A445-DD94-71AE22AC43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7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C9A2E7-B5EE-7C02-4F1C-7F998F8EB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9B94D5-5EDE-E9B1-4F8E-5D9C41883C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2D6D0-A9F4-81EF-FD16-1FBDC7A7E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5DBF4F-A3FD-EA25-1103-D77E0607BD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122B42-9845-8CE4-A146-3D1CB73774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3FAF9-DEDB-CB3E-1FF0-BF4B0EDAE5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2E1422-4811-6204-0819-7E5179778C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120022-2D2A-FA9B-9253-F15B0B640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24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7DA2CC-92C7-6B69-0058-D5E33F3C7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EDD371-0D6C-3062-48A6-8CAD43780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C5BE2-0339-39E5-E254-376C4B19C4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A2985-7768-7FFA-9B35-0831E985A0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ED6E56-0DAA-2353-26FC-0E76BF95F2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0B6FD9-D052-BADC-3EEC-250E576D26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2824D9-6760-3C04-95A9-E53F6D0B712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FFD26-4A91-82CE-530C-48481F4D7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04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09F29BC-F7C3-DFED-6FC8-6810D1DC2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AB64FC-E371-23E6-A166-BE34E021A4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F489AC-76F1-76CB-4033-A808C2844A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EE1809A-A0E1-B8BD-E400-7D10B032CB2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C8AFF50-14B9-4A74-49E5-DCD29CE297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559B3C8-EFC7-9423-5F65-62F44969CA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E861F38-5D66-2185-807C-9A7401119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48D5550-8C34-C497-9863-0373F2F616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B4579-606A-EBA2-5F60-06DBCB9EC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05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F2D2BF-C5D2-3F25-69D2-2750B459D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D48850-A816-5B19-3E0F-095C9E717B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8974D5C-7061-3060-B6F7-6645EFB689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A61394-B24F-A3D1-B276-9A8A2E9D73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42A7AC6-ED08-EBFD-316D-5EE677E414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82C972-D82F-92AA-27F6-188F121418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F96A1F-5B9A-D24E-A0FF-FDCDD11C4E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FDFB78C-38BA-DBFF-160D-50ABF9084D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C3331F-63EE-75FB-A4D7-083A902E3A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8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4ACEF-375A-74B0-50A4-832809F96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505" y="2835247"/>
            <a:ext cx="5161208" cy="1389957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/>
          <a:p>
            <a:r>
              <a:rPr lang="en-US">
                <a:latin typeface="Arial"/>
                <a:cs typeface="Arial"/>
              </a:rPr>
              <a:t>COVER SLIDE OPTION 2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00E87B-DDD2-5C7C-34A5-BC2A10CCA4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7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32D13A-11CB-4B02-61CA-E6DE1022ED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6363AE-81A6-FFDD-65CF-6D592704A4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0525B-59A1-E0E6-ACCB-8F520D679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64CCEE-DF70-9FF8-3FEC-0C11669BDB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D27CAF-D510-BF7D-75A6-6D527E924B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90767D2-DB97-2489-4A4D-2D353C512C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18C764-25C9-58BE-13F5-94E0EBB18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E23138-DC1F-FAED-851C-238FC0FD7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22D356-A817-1274-DDB0-895B6E590A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0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82CACC-E108-6CCE-3243-CAE32A764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9EA166-31A2-2508-F213-AFFEE87CB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358BF-6D55-1974-4DA4-3CB5B7B3F6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C96645-E4D9-A0D2-2E44-671AB1BC07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411485-39DC-28A0-129B-C6414126DD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ACC35B-3930-FDEB-5E2A-92C2C6EF08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C9AEB9-A2C1-2F4E-58CD-54B8BB604E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A80C80B-45EF-E319-FA70-D5F9C1CBE6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96FADD-40A2-9A95-0492-F50FA6AE4C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7F65B42-FE3B-322A-2389-075A307DF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464B25-7FBF-12A2-0CCF-71759501CC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AACBD9-7448-7457-E2BC-CE804C93BAF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96909B7-042B-3EC9-36B3-DD72A89E07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0ECEC2-0D9B-EC5B-BB0B-2A0A0E14B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3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C82AC1A-1C08-545B-E9C1-07CE1E90E6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9813C3B-7897-E9A2-84E1-680F9929C2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716184-AA54-1054-BCE6-01E4044CA0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B13CBFD-90D9-CAC8-9324-F5C1A13775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BE98F07-B33E-36D4-7174-523DD6A9DE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C4A4FB3-796F-D3B6-ED8F-4693247BE85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58FC03D-5D1A-0BAE-D1CD-98DFB706D5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EC2B2D5-3F6C-2B80-4195-FDF3D6020C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DDC704-FE8D-CE48-1C96-C799CB9C53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7B2E32C-76EC-0DD4-E710-19EEAEFDBA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41BCF31-F2E0-7717-04DC-39E1CBB7B3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F633A1D-FBA8-A74D-9DA2-D16EBA4481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D56F13-C65F-1FBC-B955-E612DC468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F7042B3A-19E8-FC3E-74E9-3D842EDF4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F637CE9C-438F-009C-5EB1-DAD4B366B89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9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958D39-0BB4-A1C4-BF23-4209604A28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55CBAB-78E0-2CD5-BA67-09CE30C2E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10766560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6D84B-12C8-76A9-7D47-DFEC14DC90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039A6-C646-C9A6-78D5-4892516538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B8F1D1-CE9A-4EFD-0A95-CC860F45C2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DF6272-6F4E-C4AE-DF5B-4BF6EEA928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5A36AB-1DD9-CB55-78D4-78F3135D633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ED17E7-76DA-7A1C-6A81-49CCB6B01E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A367CF-7B66-B352-8CD8-A8453B3F5D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3F00F2-47CB-72AC-CF67-CB68E6941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9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A3E5B6-9041-39AA-336E-008F526151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F92183B-A027-8586-4EE3-547CC44548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884B0D2-130A-E033-13CA-2F39A1A5B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2DC1F0-17BE-8F70-527C-202DF7077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676660-681A-0AC9-C99E-DB8DD3B4FC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58A8166-C240-2AD7-4F7E-3FB5525584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FF70D9C-1D74-DD76-D6E8-6917D368D2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9525D14-99F0-2DD9-406E-339D757B34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2AFF647-825F-1BA6-6E7E-C84DEEACC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F2A1756-A042-8A98-2108-2EB640FB4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A5BB096-D780-8F68-543B-A0882DA6F7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90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60EF2A48-2B6D-20BB-CF2E-62A29EB15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9DA53F6A-6DD6-5001-BD53-6314DD6D06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3FF2847-3EA4-CBF1-BC66-4CF8573697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FD8609-CFA1-27A9-4F11-960439942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A81E927D-1D6B-B070-7926-5D1CC39CF8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Picture Placeholder 3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3EB97631-5278-7DA2-DDB2-4D316678B9B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/>
          <a:srcRect t="9245" b="9245"/>
          <a:stretch/>
        </p:blipFill>
        <p:spPr/>
      </p:pic>
      <p:pic>
        <p:nvPicPr>
          <p:cNvPr id="39" name="Picture Placeholder 38" descr="A person standing in an office&#10;&#10;Description automatically generated">
            <a:extLst>
              <a:ext uri="{FF2B5EF4-FFF2-40B4-BE49-F238E27FC236}">
                <a16:creationId xmlns:a16="http://schemas.microsoft.com/office/drawing/2014/main" id="{4173B659-8F47-E020-1142-CDB7EB82C0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/>
          <a:srcRect t="1701" b="1701"/>
          <a:stretch/>
        </p:blipFill>
        <p:spPr/>
      </p:pic>
      <p:pic>
        <p:nvPicPr>
          <p:cNvPr id="41" name="Picture Placeholder 4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D328B13-EE5B-4D1F-A532-4CF74945D4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/>
          <a:srcRect t="8025" b="8025"/>
          <a:stretch/>
        </p:blipFill>
        <p:spPr/>
      </p:pic>
    </p:spTree>
    <p:extLst>
      <p:ext uri="{BB962C8B-B14F-4D97-AF65-F5344CB8AC3E}">
        <p14:creationId xmlns:p14="http://schemas.microsoft.com/office/powerpoint/2010/main" val="3813845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1E39C5-0CAE-7ECF-654C-D29AA33A19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F5CF5-8044-A87B-362E-90D1B3D24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5187E-C8CC-F0C0-B50F-6CE7226254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4D7B3-379D-065E-C3E0-9A18C153D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9CA1E2-7BFF-BE11-AFC5-5F448152D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Placeholder 1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9E2EA37-1A0E-F81D-64E7-383E842BF3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9245" b="9245"/>
          <a:stretch>
            <a:fillRect/>
          </a:stretch>
        </p:blipFill>
        <p:spPr/>
      </p:pic>
      <p:pic>
        <p:nvPicPr>
          <p:cNvPr id="19" name="Picture Placeholder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68FF307-4263-C546-E51D-2CE457150F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8025" b="8025"/>
          <a:stretch>
            <a:fillRect/>
          </a:stretch>
        </p:blipFill>
        <p:spPr/>
      </p:pic>
      <p:pic>
        <p:nvPicPr>
          <p:cNvPr id="21" name="Picture Placeholder 20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3939DAE0-B64B-78BE-9012-463E1ECAB89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t="9126" b="9126"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A12B7C-9B06-1E7B-6AB4-219B04DF89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E87FB7-9B74-E8EA-A873-3A5E90F43B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AC80BBB-C8D7-67BC-BC48-7B8ED516F4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22" descr="A person looking out a window&#10;&#10;Description automatically generated">
            <a:extLst>
              <a:ext uri="{FF2B5EF4-FFF2-40B4-BE49-F238E27FC236}">
                <a16:creationId xmlns:a16="http://schemas.microsoft.com/office/drawing/2014/main" id="{2422F44E-0B6B-81F5-F15C-48E5C079C99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/>
          <a:srcRect t="9245" b="9245"/>
          <a:stretch>
            <a:fillRect/>
          </a:stretch>
        </p:blipFill>
        <p:spPr/>
      </p:pic>
      <p:pic>
        <p:nvPicPr>
          <p:cNvPr id="27" name="Picture Placeholder 26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739EB618-E769-23CB-6FA4-3334A3F1B40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6"/>
          <a:srcRect t="8870" b="8870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6E5B8FB2-E86E-9C94-060F-14A4EEC33F7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/>
          <a:srcRect t="9205" b="9205"/>
          <a:stretch/>
        </p:blipFill>
        <p:spPr/>
      </p:pic>
    </p:spTree>
    <p:extLst>
      <p:ext uri="{BB962C8B-B14F-4D97-AF65-F5344CB8AC3E}">
        <p14:creationId xmlns:p14="http://schemas.microsoft.com/office/powerpoint/2010/main" val="1763697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DCCFE7-42E3-8017-E057-D5BCC7E3CA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192E28E-8647-AB06-AE03-93EFFB7716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C762778-4BC4-0EAF-933A-CAA2E4948C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338181-4150-8C84-A45C-DDA18C4B12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DD4EF-0B33-6744-9610-7BC154C65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B5B95D-3A4F-3CD9-01BE-781705A65A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0B8C671-0982-0248-8A10-3F71A5017D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16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1121E1-1927-03A4-632D-473097078C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F3D6D-BAAB-58BD-9177-998BCE0DC8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06653-C60E-A090-F9DA-2CA53F9DBA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24D64-0AE1-BC12-06CF-A2BB71178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2662BB-AD6E-90E0-A674-D168053D88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60A273-FAB6-DE3D-6F74-5861015C7E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8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EC629D-0EE2-9FE4-B7A9-21E639CD02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5565DA-09A1-68F6-9ED6-1C7102C73E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8D774A-0370-FDD1-D40E-EAFDA7B23A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60681D1-D451-2A9A-ABC9-34BE509C18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3ADE4-AEB9-744C-851B-FC66EC8E7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BE4C7EB-48F4-DA93-BEBA-5BC2B1138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DE4A2B-86CE-A4B2-A912-0C322F703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6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1C6F60-5B3D-4C59-F14B-56B9D19CBE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EF348-0CE4-8CF1-49A1-BA68CE156A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D7979E-44FA-6B12-9C05-8C49F0EEF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13EE7-C48E-A4A7-34DC-2E408AE7F71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377F9B-F965-5410-D562-3EEF16AC4D4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14CA0C3-623B-2EF4-3AB9-2C615F5F90F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C01CA7F-8691-A571-0FB9-9B85E283431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6C8CA9-4713-1A89-1249-1A38615699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11E0C1-636E-B1F7-4937-80BF7605C4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EDB2ED-2A41-1A67-80EF-C957B86D42D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0D02B57-1A52-459A-2108-D9E38DFBB5A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D1FEC-63F4-8715-5F0E-9E1EDAC85D9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37A5ACD-1451-A39C-F650-0CC3F8C092A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4DFDD1-96AF-4B14-EFAE-E147434A176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E6ACD0-2E44-4B4B-CF82-0FFB5280D77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7F4A633-4CF1-6006-D87B-1BE1523D3D8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F6B3577-06DD-E546-5F63-CB61EACFC08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2C687DF-E941-A148-8906-D186FE1992E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26B7298-798E-0306-B217-9B41DE3C01E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C3A4956-BF45-B803-07BB-0E7030D45CD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CB40EA-883E-56A1-A3D9-6E06F8F04CD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FB52EAF-57D3-73A4-AA3F-59D3835B139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C67D969-A58A-DFCA-A984-48A95FA1036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66DAF4A-D15C-D2E5-72FE-1A00145A128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612C0D9-4575-77B7-A79B-875D635ED82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C89690E-4547-3887-B306-E7D77B2AEC9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EFF2D90-855A-C1A8-C538-E54A2FF95F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57A83BE-AC49-ABDC-F2BE-4B5DDA5F4A3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EFA86CE-D8EB-28B7-C0C8-BD22968720D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21FBDCF-6FFD-169A-F796-AFA32CF5B04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2E49215-3750-E4DD-1FB4-2C41037320E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026AA99-E69D-1BE2-FD7F-B852DCFADE5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5970BEF-3390-AD2E-8918-F5009DE1C13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AB8C48F-EBA2-6BA4-2CAC-726648F53006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3636D2E-31D0-F7A1-4F46-15FB2543E15B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FD678F5-4B8A-BD50-4FE8-D4D8234CA31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4DF50161-C3CF-EFA0-4C0D-D20ED075BFE8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BFAADAF-44C0-BDDE-FD1E-F3E0B82DD0F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A9F6109E-E281-4205-1232-170EDE6BD69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EDB22A5-B1D9-25D3-00B5-D4AC82D57326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AF444277-4DEA-C803-40D9-5A750DB17EA7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BA58A0E-8012-B675-EBFF-A2C5D28705E9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8D91DF8B-E359-8663-35B6-B3B8E2E1475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EFAC371-17F1-E618-A046-E72D785ABD0A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1C7CB40F-DE04-F158-9549-6A7343E39EF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985E3D5B-590F-C19D-3C8E-40C13E778CD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B0D27FA-6622-46AE-2C3F-5B72E235C10D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23B5643-03CA-AACD-1ED6-A6BFA3E1DD9A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9C43881-AF55-32B1-E499-AFD23E4E3EBD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BE9C92B-2FC8-BD7B-0BF8-3FBF104C53E2}"/>
              </a:ext>
            </a:extLst>
          </p:cNvPr>
          <p:cNvSpPr/>
          <p:nvPr/>
        </p:nvSpPr>
        <p:spPr>
          <a:xfrm flipH="1">
            <a:off x="753838" y="1019092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C0C3D4A-3467-7DB1-EE74-61DA34B576D6}"/>
              </a:ext>
            </a:extLst>
          </p:cNvPr>
          <p:cNvCxnSpPr>
            <a:cxnSpLocks/>
          </p:cNvCxnSpPr>
          <p:nvPr/>
        </p:nvCxnSpPr>
        <p:spPr>
          <a:xfrm>
            <a:off x="753838" y="1570857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BC702B8-0F9C-449F-FCF5-307ECD4AFF11}"/>
              </a:ext>
            </a:extLst>
          </p:cNvPr>
          <p:cNvSpPr/>
          <p:nvPr/>
        </p:nvSpPr>
        <p:spPr>
          <a:xfrm flipH="1">
            <a:off x="753838" y="1701041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2557DB24-588F-087A-17CD-1C52956CF024}"/>
              </a:ext>
            </a:extLst>
          </p:cNvPr>
          <p:cNvCxnSpPr>
            <a:cxnSpLocks/>
          </p:cNvCxnSpPr>
          <p:nvPr/>
        </p:nvCxnSpPr>
        <p:spPr>
          <a:xfrm>
            <a:off x="753838" y="2252806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589F39C-41AA-3183-CDE4-1DE5A4635414}"/>
              </a:ext>
            </a:extLst>
          </p:cNvPr>
          <p:cNvSpPr/>
          <p:nvPr/>
        </p:nvSpPr>
        <p:spPr>
          <a:xfrm flipH="1">
            <a:off x="753838" y="2382990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B11A1F7-3D22-5255-7C99-F6E6F714A3BC}"/>
              </a:ext>
            </a:extLst>
          </p:cNvPr>
          <p:cNvCxnSpPr>
            <a:cxnSpLocks/>
          </p:cNvCxnSpPr>
          <p:nvPr/>
        </p:nvCxnSpPr>
        <p:spPr>
          <a:xfrm>
            <a:off x="753838" y="2934755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4B43BB42-452C-2D74-6A6D-32C847DD1DCF}"/>
              </a:ext>
            </a:extLst>
          </p:cNvPr>
          <p:cNvSpPr/>
          <p:nvPr/>
        </p:nvSpPr>
        <p:spPr>
          <a:xfrm flipH="1">
            <a:off x="753838" y="3064939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9BF69EA-1C4D-094F-C765-E2B941DD942A}"/>
              </a:ext>
            </a:extLst>
          </p:cNvPr>
          <p:cNvCxnSpPr>
            <a:cxnSpLocks/>
          </p:cNvCxnSpPr>
          <p:nvPr/>
        </p:nvCxnSpPr>
        <p:spPr>
          <a:xfrm>
            <a:off x="753838" y="361670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1BC27A4D-2964-E4EF-8E1C-100F5D7F43FF}"/>
              </a:ext>
            </a:extLst>
          </p:cNvPr>
          <p:cNvSpPr/>
          <p:nvPr/>
        </p:nvSpPr>
        <p:spPr>
          <a:xfrm flipH="1">
            <a:off x="753838" y="3746888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DCF2148-8F95-DA13-9D65-E70737E59F4B}"/>
              </a:ext>
            </a:extLst>
          </p:cNvPr>
          <p:cNvCxnSpPr>
            <a:cxnSpLocks/>
          </p:cNvCxnSpPr>
          <p:nvPr/>
        </p:nvCxnSpPr>
        <p:spPr>
          <a:xfrm>
            <a:off x="753838" y="429865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C52B4A92-7A84-5DD9-693A-766D5EF86DC5}"/>
              </a:ext>
            </a:extLst>
          </p:cNvPr>
          <p:cNvSpPr/>
          <p:nvPr/>
        </p:nvSpPr>
        <p:spPr>
          <a:xfrm flipH="1">
            <a:off x="753838" y="4428837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5859745-84B9-3B41-2A14-0414AFFDED60}"/>
              </a:ext>
            </a:extLst>
          </p:cNvPr>
          <p:cNvCxnSpPr>
            <a:cxnSpLocks/>
          </p:cNvCxnSpPr>
          <p:nvPr/>
        </p:nvCxnSpPr>
        <p:spPr>
          <a:xfrm>
            <a:off x="753838" y="49806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290E5D5D-912F-4166-8BE5-A93ADF16577B}"/>
              </a:ext>
            </a:extLst>
          </p:cNvPr>
          <p:cNvSpPr/>
          <p:nvPr/>
        </p:nvSpPr>
        <p:spPr>
          <a:xfrm flipH="1">
            <a:off x="753838" y="5110786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E76A3D2-6626-1422-077C-462382C5CE90}"/>
              </a:ext>
            </a:extLst>
          </p:cNvPr>
          <p:cNvCxnSpPr>
            <a:cxnSpLocks/>
          </p:cNvCxnSpPr>
          <p:nvPr/>
        </p:nvCxnSpPr>
        <p:spPr>
          <a:xfrm>
            <a:off x="753838" y="566255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0784C4C-7B24-74DD-DA2E-DC2D046CE2A9}"/>
              </a:ext>
            </a:extLst>
          </p:cNvPr>
          <p:cNvSpPr/>
          <p:nvPr/>
        </p:nvSpPr>
        <p:spPr>
          <a:xfrm flipH="1">
            <a:off x="753838" y="5792737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2FFC901F-AB5B-93BA-2E5B-BA9EAB0C673B}"/>
              </a:ext>
            </a:extLst>
          </p:cNvPr>
          <p:cNvCxnSpPr>
            <a:cxnSpLocks/>
          </p:cNvCxnSpPr>
          <p:nvPr/>
        </p:nvCxnSpPr>
        <p:spPr>
          <a:xfrm>
            <a:off x="753838" y="63445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93039DD-9FEE-2F0F-906C-D858716EAD04}"/>
              </a:ext>
            </a:extLst>
          </p:cNvPr>
          <p:cNvSpPr/>
          <p:nvPr/>
        </p:nvSpPr>
        <p:spPr>
          <a:xfrm flipH="1">
            <a:off x="4798300" y="1019092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50464B6-7881-C265-D23A-160143E353E3}"/>
              </a:ext>
            </a:extLst>
          </p:cNvPr>
          <p:cNvCxnSpPr>
            <a:cxnSpLocks/>
          </p:cNvCxnSpPr>
          <p:nvPr/>
        </p:nvCxnSpPr>
        <p:spPr>
          <a:xfrm>
            <a:off x="4798300" y="1570857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A8B2ECF-21B5-4EC0-0B10-60592EE6F1F5}"/>
              </a:ext>
            </a:extLst>
          </p:cNvPr>
          <p:cNvSpPr/>
          <p:nvPr/>
        </p:nvSpPr>
        <p:spPr>
          <a:xfrm flipH="1">
            <a:off x="4798300" y="1701041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88DA197-763F-E7D7-0733-F84BAE658467}"/>
              </a:ext>
            </a:extLst>
          </p:cNvPr>
          <p:cNvCxnSpPr>
            <a:cxnSpLocks/>
          </p:cNvCxnSpPr>
          <p:nvPr/>
        </p:nvCxnSpPr>
        <p:spPr>
          <a:xfrm>
            <a:off x="4798300" y="2252806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0AEA0AC-A3D9-BA8E-8E7C-D48A1C79A4A7}"/>
              </a:ext>
            </a:extLst>
          </p:cNvPr>
          <p:cNvSpPr/>
          <p:nvPr/>
        </p:nvSpPr>
        <p:spPr>
          <a:xfrm flipH="1">
            <a:off x="4798300" y="2382990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A47D040F-1573-7C34-B9C3-F484CEF2811C}"/>
              </a:ext>
            </a:extLst>
          </p:cNvPr>
          <p:cNvCxnSpPr>
            <a:cxnSpLocks/>
          </p:cNvCxnSpPr>
          <p:nvPr/>
        </p:nvCxnSpPr>
        <p:spPr>
          <a:xfrm>
            <a:off x="4798300" y="2934755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902D6D3-B54F-C020-6BEC-3E9037EF34DA}"/>
              </a:ext>
            </a:extLst>
          </p:cNvPr>
          <p:cNvSpPr/>
          <p:nvPr/>
        </p:nvSpPr>
        <p:spPr>
          <a:xfrm flipH="1">
            <a:off x="4798300" y="3064939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1420AE2-E5E4-B458-84D4-EEE17B86C6E9}"/>
              </a:ext>
            </a:extLst>
          </p:cNvPr>
          <p:cNvCxnSpPr>
            <a:cxnSpLocks/>
          </p:cNvCxnSpPr>
          <p:nvPr/>
        </p:nvCxnSpPr>
        <p:spPr>
          <a:xfrm>
            <a:off x="4798300" y="361670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19E730A-B2AE-53C2-72D6-480C6A3E6CFE}"/>
              </a:ext>
            </a:extLst>
          </p:cNvPr>
          <p:cNvSpPr/>
          <p:nvPr/>
        </p:nvSpPr>
        <p:spPr>
          <a:xfrm flipH="1">
            <a:off x="4798300" y="3746888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E559775-C3F5-C5D4-1CE9-E3E3EFB81ED4}"/>
              </a:ext>
            </a:extLst>
          </p:cNvPr>
          <p:cNvCxnSpPr>
            <a:cxnSpLocks/>
          </p:cNvCxnSpPr>
          <p:nvPr/>
        </p:nvCxnSpPr>
        <p:spPr>
          <a:xfrm>
            <a:off x="4798300" y="429865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AD77940-B37E-A885-48C6-F73E3CB55F3F}"/>
              </a:ext>
            </a:extLst>
          </p:cNvPr>
          <p:cNvSpPr/>
          <p:nvPr/>
        </p:nvSpPr>
        <p:spPr>
          <a:xfrm flipH="1">
            <a:off x="4798300" y="4428837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AB2FF29-0235-5F46-1E9D-2F345B6360AE}"/>
              </a:ext>
            </a:extLst>
          </p:cNvPr>
          <p:cNvCxnSpPr>
            <a:cxnSpLocks/>
          </p:cNvCxnSpPr>
          <p:nvPr/>
        </p:nvCxnSpPr>
        <p:spPr>
          <a:xfrm>
            <a:off x="4798300" y="49806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EFE7AE4-53AA-F570-A779-126005E5D2A6}"/>
              </a:ext>
            </a:extLst>
          </p:cNvPr>
          <p:cNvSpPr/>
          <p:nvPr/>
        </p:nvSpPr>
        <p:spPr>
          <a:xfrm flipH="1">
            <a:off x="4798300" y="5110786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3189EAB-F360-72F3-1BB0-D83FF65809DF}"/>
              </a:ext>
            </a:extLst>
          </p:cNvPr>
          <p:cNvCxnSpPr>
            <a:cxnSpLocks/>
          </p:cNvCxnSpPr>
          <p:nvPr/>
        </p:nvCxnSpPr>
        <p:spPr>
          <a:xfrm>
            <a:off x="4798300" y="566255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5108CF1-738C-C654-19A4-714D21862874}"/>
              </a:ext>
            </a:extLst>
          </p:cNvPr>
          <p:cNvSpPr/>
          <p:nvPr/>
        </p:nvSpPr>
        <p:spPr>
          <a:xfrm flipH="1">
            <a:off x="4798300" y="5792737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A5FBD860-F2D7-FB28-6528-1912FEF8E40C}"/>
              </a:ext>
            </a:extLst>
          </p:cNvPr>
          <p:cNvCxnSpPr>
            <a:cxnSpLocks/>
          </p:cNvCxnSpPr>
          <p:nvPr/>
        </p:nvCxnSpPr>
        <p:spPr>
          <a:xfrm>
            <a:off x="4798300" y="63445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18BB26D6-1B4E-036E-6203-E0C6799F8936}"/>
              </a:ext>
            </a:extLst>
          </p:cNvPr>
          <p:cNvSpPr/>
          <p:nvPr/>
        </p:nvSpPr>
        <p:spPr>
          <a:xfrm flipH="1">
            <a:off x="8831038" y="1019092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80E27B4-8152-8EF4-7FBA-780A290E5809}"/>
              </a:ext>
            </a:extLst>
          </p:cNvPr>
          <p:cNvCxnSpPr>
            <a:cxnSpLocks/>
          </p:cNvCxnSpPr>
          <p:nvPr/>
        </p:nvCxnSpPr>
        <p:spPr>
          <a:xfrm>
            <a:off x="8831038" y="1570857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2CF482AA-607D-09CB-CBD0-96F407B9D910}"/>
              </a:ext>
            </a:extLst>
          </p:cNvPr>
          <p:cNvSpPr/>
          <p:nvPr/>
        </p:nvSpPr>
        <p:spPr>
          <a:xfrm flipH="1">
            <a:off x="8831038" y="1701041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CD193E79-632D-8CB9-DED7-2CCB0BC54F11}"/>
              </a:ext>
            </a:extLst>
          </p:cNvPr>
          <p:cNvCxnSpPr>
            <a:cxnSpLocks/>
          </p:cNvCxnSpPr>
          <p:nvPr/>
        </p:nvCxnSpPr>
        <p:spPr>
          <a:xfrm>
            <a:off x="8831038" y="2252806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83E0465-73C7-C4B6-DD5D-AAAC985941A0}"/>
              </a:ext>
            </a:extLst>
          </p:cNvPr>
          <p:cNvSpPr/>
          <p:nvPr/>
        </p:nvSpPr>
        <p:spPr>
          <a:xfrm flipH="1">
            <a:off x="8831038" y="2382990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98DEA72-C0B4-B116-6F6A-901E17B2C7E0}"/>
              </a:ext>
            </a:extLst>
          </p:cNvPr>
          <p:cNvCxnSpPr>
            <a:cxnSpLocks/>
          </p:cNvCxnSpPr>
          <p:nvPr/>
        </p:nvCxnSpPr>
        <p:spPr>
          <a:xfrm>
            <a:off x="8831038" y="2934755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4BC4D59-131A-B418-D64D-18C940CCA175}"/>
              </a:ext>
            </a:extLst>
          </p:cNvPr>
          <p:cNvSpPr/>
          <p:nvPr/>
        </p:nvSpPr>
        <p:spPr>
          <a:xfrm flipH="1">
            <a:off x="8831038" y="3064939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7043FB0-D617-7EE2-4E03-310D87AB96CD}"/>
              </a:ext>
            </a:extLst>
          </p:cNvPr>
          <p:cNvCxnSpPr>
            <a:cxnSpLocks/>
          </p:cNvCxnSpPr>
          <p:nvPr/>
        </p:nvCxnSpPr>
        <p:spPr>
          <a:xfrm>
            <a:off x="8831038" y="361670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5A1060-6720-FCCF-9014-CA38AB530BC2}"/>
              </a:ext>
            </a:extLst>
          </p:cNvPr>
          <p:cNvSpPr/>
          <p:nvPr/>
        </p:nvSpPr>
        <p:spPr>
          <a:xfrm flipH="1">
            <a:off x="8831038" y="3746888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C171393-6A17-2813-31B5-76329B73B178}"/>
              </a:ext>
            </a:extLst>
          </p:cNvPr>
          <p:cNvCxnSpPr>
            <a:cxnSpLocks/>
          </p:cNvCxnSpPr>
          <p:nvPr/>
        </p:nvCxnSpPr>
        <p:spPr>
          <a:xfrm>
            <a:off x="8831038" y="429865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1ECC2C-26AA-FD65-E996-F1EC6FA212A4}"/>
              </a:ext>
            </a:extLst>
          </p:cNvPr>
          <p:cNvSpPr/>
          <p:nvPr/>
        </p:nvSpPr>
        <p:spPr>
          <a:xfrm flipH="1">
            <a:off x="8831038" y="4428837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05A7995-9F7C-02C0-0C56-1F14A31201B3}"/>
              </a:ext>
            </a:extLst>
          </p:cNvPr>
          <p:cNvCxnSpPr>
            <a:cxnSpLocks/>
          </p:cNvCxnSpPr>
          <p:nvPr/>
        </p:nvCxnSpPr>
        <p:spPr>
          <a:xfrm>
            <a:off x="8831038" y="49806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B7D5EF2-603A-BB27-3BFC-725199064EA5}"/>
              </a:ext>
            </a:extLst>
          </p:cNvPr>
          <p:cNvSpPr/>
          <p:nvPr/>
        </p:nvSpPr>
        <p:spPr>
          <a:xfrm flipH="1">
            <a:off x="8831038" y="5110786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AD5D8B6-7733-3B1A-E809-7BE9916AE6D9}"/>
              </a:ext>
            </a:extLst>
          </p:cNvPr>
          <p:cNvCxnSpPr>
            <a:cxnSpLocks/>
          </p:cNvCxnSpPr>
          <p:nvPr/>
        </p:nvCxnSpPr>
        <p:spPr>
          <a:xfrm>
            <a:off x="8831038" y="566255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2517C517-6060-EDE4-8D50-C5F321C01229}"/>
              </a:ext>
            </a:extLst>
          </p:cNvPr>
          <p:cNvSpPr/>
          <p:nvPr/>
        </p:nvSpPr>
        <p:spPr>
          <a:xfrm flipH="1">
            <a:off x="8831038" y="5792737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0ED14522-BD42-A0A5-04F2-A459A092B1C1}"/>
              </a:ext>
            </a:extLst>
          </p:cNvPr>
          <p:cNvCxnSpPr>
            <a:cxnSpLocks/>
          </p:cNvCxnSpPr>
          <p:nvPr/>
        </p:nvCxnSpPr>
        <p:spPr>
          <a:xfrm>
            <a:off x="8831038" y="634450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024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CDEF6F8-5DBA-EA7B-1DF6-022A7BD04B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9A32346-4F1B-E9BA-1494-9ED3E9CA11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7178-5582-E65C-95DB-FE99A9F94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3B7869-FE2F-1593-3A31-3CE42BC95D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E59A1E-018B-6B4A-A2D0-D511C567BA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C16891-D2C5-8976-86CE-35DDF19478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2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9A9B3B-57B1-DB87-965E-64DCFF41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89D9E-C240-42E2-CD3B-E9C315896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CC7C99-1068-F7DE-BEAE-9AA357D1F9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93EAE7-BA06-23FA-0CF9-B38BDD12BE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981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59692E8-8C00-21CB-092E-ABA34BA3E9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25180-CF37-A67B-3102-8FEC341CB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0D323E-4E16-2ECD-CBD6-F66FA56E16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03EAA5-EB38-BC6F-8745-430BD8BDC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82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FF1484-0594-C802-E393-C920DD9EC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7DF03-65E1-3CF5-48F0-D8838207E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646" y="6061848"/>
            <a:ext cx="2743200" cy="275119"/>
          </a:xfrm>
        </p:spPr>
        <p:txBody>
          <a:bodyPr/>
          <a:lstStyle/>
          <a:p>
            <a:fld id="{48954461-202F-6344-AC23-708D5D79AD6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8404241-1E7A-2AD2-81FF-78F1B8FE081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5052" r="18226"/>
          <a:stretch/>
        </p:blipFill>
        <p:spPr>
          <a:xfrm>
            <a:off x="7269996" y="3064"/>
            <a:ext cx="7881104" cy="685493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CF7013C-4437-C1C5-1648-3F1F9F70C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D11857-CC83-177D-C8C8-75099880EF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E8FA90A8-6F6A-9B40-8453-D94AFADC77C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r="40990"/>
          <a:stretch/>
        </p:blipFill>
        <p:spPr>
          <a:xfrm>
            <a:off x="7605503" y="0"/>
            <a:ext cx="4586497" cy="68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1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42700-69E0-57DE-9E93-2E91F379B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A3BF12F-4A7F-E699-D9EA-074B0078E41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-3144" r="26422"/>
          <a:stretch/>
        </p:blipFill>
        <p:spPr>
          <a:xfrm>
            <a:off x="-2311400" y="3064"/>
            <a:ext cx="7881104" cy="6854936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92D6B-1460-83E5-6468-D19FCC5E8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91773C-3FD9-6012-16A9-3A6624744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A42AF-F18B-034F-4FA0-52B8EE0F8D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B8CBAA6A-BD0C-CCB7-A1E2-EDB01323E2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l="34968" r="-645"/>
          <a:stretch/>
        </p:blipFill>
        <p:spPr>
          <a:xfrm>
            <a:off x="81023" y="0"/>
            <a:ext cx="5104696" cy="68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65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B49E35-EF80-315A-1650-085B022897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87E74D-E6B9-8016-3328-285C5AE64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2" name="Picture Placeholder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02F8042-532F-0465-E911-CEE4C92BC0E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l="12794" r="12794"/>
          <a:stretch/>
        </p:blipFill>
        <p:spPr/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75A1D925-D65F-DE29-C545-BF81A5875D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C800F69-A46A-2103-73DC-ACB72E6C27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5767EE28-7F80-54FB-15C0-7C4D3ED430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r="40990"/>
          <a:stretch/>
        </p:blipFill>
        <p:spPr>
          <a:xfrm>
            <a:off x="7605503" y="0"/>
            <a:ext cx="4586497" cy="68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35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E0D4D0-5C69-6830-CF42-E7869A3683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DE912CD-8491-3778-0313-78244D5B3B0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2794" r="12794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F4BEE-BCAB-10BB-70E6-380CDD873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EC75FC-AA8D-8076-B01D-C5ACE4D314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69A886-9D5C-2E27-73F0-9E871D3421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4428B4A5-2CC3-DD1A-70F2-CB50682DFD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 l="34968" r="-645"/>
          <a:stretch/>
        </p:blipFill>
        <p:spPr>
          <a:xfrm>
            <a:off x="81023" y="0"/>
            <a:ext cx="5104696" cy="684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4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FAA0E5-F5B8-C6C4-F134-53096F35DE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DFBDD70-1DE0-831C-E2BF-6D08BF719C4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4844" r="24844"/>
          <a:stretch/>
        </p:blipFill>
        <p:spPr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6DE9A5-9313-3B3A-8374-0AE7B6AC4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EB94324-0E10-38EE-2A6B-EDAE18E2D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369568"/>
            <a:ext cx="5279551" cy="50654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88E8F1-9EC8-193D-759F-89755CE1F3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7037" y="1023200"/>
            <a:ext cx="5278966" cy="277526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A926A293-ADCB-0CAF-157F-FF2F6698D4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18170" r="15395"/>
          <a:stretch/>
        </p:blipFill>
        <p:spPr>
          <a:xfrm>
            <a:off x="7185992" y="0"/>
            <a:ext cx="5171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313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A30DF4-59A5-D20E-EF03-FA2E6CCB58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7B0DB6F-0661-3C85-BE8E-94C89210A1A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24932" r="2493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BC963-9A80-8928-EA4B-A5EA149FC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50C2CDB-DB88-E62B-9C35-66A02B888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848E77-AC4F-83B0-4EAA-AB2D5F04B53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diamond shaped objects&#10;&#10;AI-generated content may be incorrect.">
            <a:extLst>
              <a:ext uri="{FF2B5EF4-FFF2-40B4-BE49-F238E27FC236}">
                <a16:creationId xmlns:a16="http://schemas.microsoft.com/office/drawing/2014/main" id="{FBF4B179-43F5-B6BC-87D3-38C1473A7B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l="18170" r="15395"/>
          <a:stretch/>
        </p:blipFill>
        <p:spPr>
          <a:xfrm>
            <a:off x="0" y="0"/>
            <a:ext cx="5171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17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BBF8FE-5323-FD61-EFD4-88FB339EE6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ADEFA-3B95-23EF-16EB-6D339B529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6DCEDE-D105-2366-3C12-F8DAB844A9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6637E8-6E39-82CA-3496-CB183ECBB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8" y="369568"/>
            <a:ext cx="5913566" cy="50654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3BD70-7807-D407-D9B6-E0FC93DE15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037" y="1023200"/>
            <a:ext cx="5912910" cy="2775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4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7EF5EBE5-C053-AFB0-AC91-D18DE0F0421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0E1C28A-66CF-E678-4D3F-85E4F097BB0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5582812E-95ED-08D9-5889-ECC1EA51023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5AEA6A3F-6D63-7819-7EBE-0E16147DF3B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54029E78-1A18-35BE-7CBB-94AF51053D0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8123FBB-3A9F-4C0D-2A66-3604577B7655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5157CE7-5599-B18D-3FA8-B9E80566863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D8ACB14A-C3D6-5F64-239B-5E31FDE38B9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2ACD99D-2A3C-2C03-1908-84CA8869E61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0C50EEA-F979-FE61-2427-7DDDBD9D688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DB0331E-4700-1DDC-0E9D-B37D3F9D743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B62B383-936E-7C6C-FE27-C325F13D9BC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383053AC-2A25-F071-6D08-337FDF1DE1F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7D82DF9-360A-F167-CDB1-3DA0ED43828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A73BAE43-AEB2-32B8-4D83-14610E7AEA3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2AE1EE3-EE25-41CC-3E75-6DB912EC1CF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540CE34-5C6E-E680-6455-AD8FC8F6ECC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2668E55-8D7F-9619-09DF-BB86B45624C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DF68554B-3B17-1B36-E30C-91DF2F7D3A0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5A5F78A4-67C9-0FF7-F92A-9FC8BFE365E0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E5CD8A5F-4FF9-5E27-8862-AFF7DD3100C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C42B8A76-0CEC-B73D-B037-5F8B4F96AA2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2E7F38D4-707A-F2AC-DD7D-1B5E39D2F817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D28EDA48-D622-42D4-7B4E-CD0B734F455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F0504811-5F5E-B70F-0EEE-5F038235BF11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D78F308-883A-DAFB-1FDA-CE7C61896CE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222C5DD8-5DD7-362D-AF0E-CBD25165B7D8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408DE669-1B23-71A6-5080-581EAEA1E576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77D471DA-8BA7-238D-C90E-BB30E3C21D2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272FCAF9-AFAD-EABC-7427-8FA9BB79606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27E85B30-DE6B-043E-99C9-4AC0D60A918B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5AAC885E-17B5-78B4-F849-980078940B8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B27FC994-FA63-FB7B-5ACE-CB8BB621CB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23EAC92-4994-5D67-4682-7F46C7DDD97B}"/>
              </a:ext>
            </a:extLst>
          </p:cNvPr>
          <p:cNvSpPr/>
          <p:nvPr/>
        </p:nvSpPr>
        <p:spPr>
          <a:xfrm flipH="1">
            <a:off x="5893640" y="823149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1B206D-8A58-51DF-39AE-2E89949BF5A2}"/>
              </a:ext>
            </a:extLst>
          </p:cNvPr>
          <p:cNvCxnSpPr>
            <a:cxnSpLocks/>
          </p:cNvCxnSpPr>
          <p:nvPr/>
        </p:nvCxnSpPr>
        <p:spPr>
          <a:xfrm>
            <a:off x="5893640" y="137491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23E08D53-EFA5-8C13-0332-8E98EEC3476F}"/>
              </a:ext>
            </a:extLst>
          </p:cNvPr>
          <p:cNvSpPr/>
          <p:nvPr/>
        </p:nvSpPr>
        <p:spPr>
          <a:xfrm flipH="1">
            <a:off x="5893640" y="1505098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4559D55-5202-932E-31AD-75FBFB999F6E}"/>
              </a:ext>
            </a:extLst>
          </p:cNvPr>
          <p:cNvCxnSpPr>
            <a:cxnSpLocks/>
          </p:cNvCxnSpPr>
          <p:nvPr/>
        </p:nvCxnSpPr>
        <p:spPr>
          <a:xfrm>
            <a:off x="5893640" y="205686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87A60189-5841-2EEE-F128-CCDED99846E6}"/>
              </a:ext>
            </a:extLst>
          </p:cNvPr>
          <p:cNvSpPr/>
          <p:nvPr/>
        </p:nvSpPr>
        <p:spPr>
          <a:xfrm flipH="1">
            <a:off x="5893640" y="2187047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6B264D7-6C33-357F-F5E1-C66BD87B55F1}"/>
              </a:ext>
            </a:extLst>
          </p:cNvPr>
          <p:cNvCxnSpPr>
            <a:cxnSpLocks/>
          </p:cNvCxnSpPr>
          <p:nvPr/>
        </p:nvCxnSpPr>
        <p:spPr>
          <a:xfrm>
            <a:off x="5893640" y="273881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D6A5A709-2CB7-6405-15EF-BFC8F1DB8451}"/>
              </a:ext>
            </a:extLst>
          </p:cNvPr>
          <p:cNvSpPr/>
          <p:nvPr/>
        </p:nvSpPr>
        <p:spPr>
          <a:xfrm flipH="1">
            <a:off x="5893640" y="2868996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0208547-263D-1661-B4F2-3E8550AC7021}"/>
              </a:ext>
            </a:extLst>
          </p:cNvPr>
          <p:cNvCxnSpPr>
            <a:cxnSpLocks/>
          </p:cNvCxnSpPr>
          <p:nvPr/>
        </p:nvCxnSpPr>
        <p:spPr>
          <a:xfrm>
            <a:off x="5893640" y="342076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C615FCE6-A94A-77E1-507E-85ECE9CEEEF0}"/>
              </a:ext>
            </a:extLst>
          </p:cNvPr>
          <p:cNvSpPr/>
          <p:nvPr/>
        </p:nvSpPr>
        <p:spPr>
          <a:xfrm flipH="1">
            <a:off x="5893640" y="3550945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749803D-091D-831F-0D80-CE421A9ADC84}"/>
              </a:ext>
            </a:extLst>
          </p:cNvPr>
          <p:cNvCxnSpPr>
            <a:cxnSpLocks/>
          </p:cNvCxnSpPr>
          <p:nvPr/>
        </p:nvCxnSpPr>
        <p:spPr>
          <a:xfrm>
            <a:off x="5893640" y="4102710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5A903FBE-4B10-7F2C-6123-18EA0FD920C2}"/>
              </a:ext>
            </a:extLst>
          </p:cNvPr>
          <p:cNvSpPr/>
          <p:nvPr/>
        </p:nvSpPr>
        <p:spPr>
          <a:xfrm flipH="1">
            <a:off x="5893640" y="4232894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B2F4F74-9961-BCC8-DC46-E07AAABD9DC4}"/>
              </a:ext>
            </a:extLst>
          </p:cNvPr>
          <p:cNvCxnSpPr>
            <a:cxnSpLocks/>
          </p:cNvCxnSpPr>
          <p:nvPr/>
        </p:nvCxnSpPr>
        <p:spPr>
          <a:xfrm>
            <a:off x="5893640" y="47846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89B41F82-69B3-6045-816F-8084D2F3ED12}"/>
              </a:ext>
            </a:extLst>
          </p:cNvPr>
          <p:cNvSpPr/>
          <p:nvPr/>
        </p:nvSpPr>
        <p:spPr>
          <a:xfrm flipH="1">
            <a:off x="5893640" y="4914843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218A526-9711-5515-865A-27AD891BC464}"/>
              </a:ext>
            </a:extLst>
          </p:cNvPr>
          <p:cNvCxnSpPr>
            <a:cxnSpLocks/>
          </p:cNvCxnSpPr>
          <p:nvPr/>
        </p:nvCxnSpPr>
        <p:spPr>
          <a:xfrm>
            <a:off x="5893640" y="5466608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13E718A2-C8E5-53B2-6324-B141BA5CF13B}"/>
              </a:ext>
            </a:extLst>
          </p:cNvPr>
          <p:cNvSpPr/>
          <p:nvPr/>
        </p:nvSpPr>
        <p:spPr>
          <a:xfrm flipH="1">
            <a:off x="5893640" y="5596794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146A603-9A66-4CA8-CEA0-56D54690D043}"/>
              </a:ext>
            </a:extLst>
          </p:cNvPr>
          <p:cNvCxnSpPr>
            <a:cxnSpLocks/>
          </p:cNvCxnSpPr>
          <p:nvPr/>
        </p:nvCxnSpPr>
        <p:spPr>
          <a:xfrm>
            <a:off x="5893640" y="61485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A5830BC4-CD91-A33B-97FC-45951DFA32C9}"/>
              </a:ext>
            </a:extLst>
          </p:cNvPr>
          <p:cNvSpPr/>
          <p:nvPr/>
        </p:nvSpPr>
        <p:spPr>
          <a:xfrm flipH="1">
            <a:off x="8831038" y="823149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F23CBC1-6321-8740-7B31-B49BE7A6E826}"/>
              </a:ext>
            </a:extLst>
          </p:cNvPr>
          <p:cNvCxnSpPr>
            <a:cxnSpLocks/>
          </p:cNvCxnSpPr>
          <p:nvPr/>
        </p:nvCxnSpPr>
        <p:spPr>
          <a:xfrm>
            <a:off x="8831038" y="1374914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0C9ED9AB-998E-2409-80EF-B51FF6F68916}"/>
              </a:ext>
            </a:extLst>
          </p:cNvPr>
          <p:cNvSpPr/>
          <p:nvPr/>
        </p:nvSpPr>
        <p:spPr>
          <a:xfrm flipH="1">
            <a:off x="8831038" y="1505098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D7F5FDA-72ED-403D-92F1-9980B0C5372C}"/>
              </a:ext>
            </a:extLst>
          </p:cNvPr>
          <p:cNvCxnSpPr>
            <a:cxnSpLocks/>
          </p:cNvCxnSpPr>
          <p:nvPr/>
        </p:nvCxnSpPr>
        <p:spPr>
          <a:xfrm>
            <a:off x="8831038" y="2056863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66E21A5D-4C20-C7D6-21A9-CD90B14C6F7E}"/>
              </a:ext>
            </a:extLst>
          </p:cNvPr>
          <p:cNvSpPr/>
          <p:nvPr/>
        </p:nvSpPr>
        <p:spPr>
          <a:xfrm flipH="1">
            <a:off x="8831038" y="2187047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58FA27B-7E8E-461B-4C4E-650D97978E34}"/>
              </a:ext>
            </a:extLst>
          </p:cNvPr>
          <p:cNvCxnSpPr>
            <a:cxnSpLocks/>
          </p:cNvCxnSpPr>
          <p:nvPr/>
        </p:nvCxnSpPr>
        <p:spPr>
          <a:xfrm>
            <a:off x="8831038" y="2738812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BAF9CE88-F081-C3E3-931E-2B39EEA5959E}"/>
              </a:ext>
            </a:extLst>
          </p:cNvPr>
          <p:cNvSpPr/>
          <p:nvPr/>
        </p:nvSpPr>
        <p:spPr>
          <a:xfrm flipH="1">
            <a:off x="8831038" y="2868996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E0DAE06-EF12-DDE6-194C-8F41E5AC9107}"/>
              </a:ext>
            </a:extLst>
          </p:cNvPr>
          <p:cNvCxnSpPr>
            <a:cxnSpLocks/>
          </p:cNvCxnSpPr>
          <p:nvPr/>
        </p:nvCxnSpPr>
        <p:spPr>
          <a:xfrm>
            <a:off x="8831038" y="3420761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407A13DB-F025-6018-601B-39F15CB232D1}"/>
              </a:ext>
            </a:extLst>
          </p:cNvPr>
          <p:cNvSpPr/>
          <p:nvPr/>
        </p:nvSpPr>
        <p:spPr>
          <a:xfrm flipH="1">
            <a:off x="8831038" y="3550945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DD7F680-47B7-A563-A584-06D0F614715D}"/>
              </a:ext>
            </a:extLst>
          </p:cNvPr>
          <p:cNvCxnSpPr>
            <a:cxnSpLocks/>
          </p:cNvCxnSpPr>
          <p:nvPr/>
        </p:nvCxnSpPr>
        <p:spPr>
          <a:xfrm>
            <a:off x="8831038" y="4102710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792C5607-9101-D73A-6B7C-CA69B1994A05}"/>
              </a:ext>
            </a:extLst>
          </p:cNvPr>
          <p:cNvSpPr/>
          <p:nvPr/>
        </p:nvSpPr>
        <p:spPr>
          <a:xfrm flipH="1">
            <a:off x="8831038" y="4232894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5D9AD18-4561-55B8-9D53-2666F330E7B5}"/>
              </a:ext>
            </a:extLst>
          </p:cNvPr>
          <p:cNvCxnSpPr>
            <a:cxnSpLocks/>
          </p:cNvCxnSpPr>
          <p:nvPr/>
        </p:nvCxnSpPr>
        <p:spPr>
          <a:xfrm>
            <a:off x="8831038" y="47846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145323BD-8C23-6D66-68D2-B6F167311554}"/>
              </a:ext>
            </a:extLst>
          </p:cNvPr>
          <p:cNvSpPr/>
          <p:nvPr/>
        </p:nvSpPr>
        <p:spPr>
          <a:xfrm flipH="1">
            <a:off x="8831038" y="4914843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20EF249-D258-C269-357C-5BEC5C55B369}"/>
              </a:ext>
            </a:extLst>
          </p:cNvPr>
          <p:cNvCxnSpPr>
            <a:cxnSpLocks/>
          </p:cNvCxnSpPr>
          <p:nvPr/>
        </p:nvCxnSpPr>
        <p:spPr>
          <a:xfrm>
            <a:off x="8831038" y="5466608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B039BA6B-9B69-B9F5-18F0-F40C1738F2A5}"/>
              </a:ext>
            </a:extLst>
          </p:cNvPr>
          <p:cNvSpPr/>
          <p:nvPr/>
        </p:nvSpPr>
        <p:spPr>
          <a:xfrm flipH="1">
            <a:off x="8831038" y="5596794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9896D18-717B-C572-390C-086F778202AB}"/>
              </a:ext>
            </a:extLst>
          </p:cNvPr>
          <p:cNvCxnSpPr>
            <a:cxnSpLocks/>
          </p:cNvCxnSpPr>
          <p:nvPr/>
        </p:nvCxnSpPr>
        <p:spPr>
          <a:xfrm>
            <a:off x="8831038" y="6148559"/>
            <a:ext cx="2606323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76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D8922-F4D8-855C-EBFC-0F6CE1C45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525F3-CEE6-C2EB-BD1D-B6B732930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8CDFD4-520C-57D5-6D1F-D784474DA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F4C65-3053-7398-9D67-95BD32C99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9E3F92-5E52-BB51-63B3-C5ED98EFD2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310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4B0B76-A32D-9911-43C8-438082CCEE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164EE-00CD-F68F-7DD7-3CEEAA2F9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D313891-3071-88E0-7787-F343D4BEABB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423ADA3-7AF4-0041-9B48-13158AA874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FDBC394-FD8A-700A-486B-D3ABF0ED55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79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26FDB36-1A2A-8464-C007-539F071690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013628-CAD8-9ED5-A3A9-0116DE21D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652B7E0-A26D-DD6F-349A-4FD798C1C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10A390-F395-2215-DC5B-887D433AB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F6EE3C-9A71-F670-4E96-EDBFCE6FE3D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03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3BB0D86-632E-1D97-42CC-B9E87B5B8E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4E65C3E-EDD6-908E-063B-7E142CD0D5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31F01E0-615B-67BE-99FC-1E6CB0185C1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8D1B620-69E9-3CBC-FE5B-D87075EC33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C4E596E-04A2-FF58-807C-BAF1AFDA1A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77AF774-FC68-7B23-73B8-4DCF9E5713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890FF53-9636-4E03-8A0D-3321FEDAB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4148DF3-6183-13A0-8583-124025013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369568"/>
            <a:ext cx="3644750" cy="50654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98C4F0D-2C96-01A5-A0C0-B78069A032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037" y="1023200"/>
            <a:ext cx="3644750" cy="2775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7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698702-8A62-AA87-1AFB-77D300223D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9" descr="A person clapping hands with other people&#10;&#10;Description automatically generated">
            <a:extLst>
              <a:ext uri="{FF2B5EF4-FFF2-40B4-BE49-F238E27FC236}">
                <a16:creationId xmlns:a16="http://schemas.microsoft.com/office/drawing/2014/main" id="{10B8C0F4-A7F4-5496-37AF-D36CA685C73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12230" r="12230"/>
          <a:stretch/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4FF3A7-973F-1937-76B2-DBEE8A66E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556148-5344-DDE6-8A13-A8FA89360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369568"/>
            <a:ext cx="3645154" cy="50654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833D35-9FDC-D166-D843-E49187134B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7037" y="1023200"/>
            <a:ext cx="3644750" cy="27752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95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746D38-1300-384C-91EB-0AC2C0828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17D01E05-97EE-F7A1-6D21-8EADDC0D0DA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767" r="1767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057B4F-9FB2-6415-CE28-5B396BDD9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FF70EDE-DED4-FB93-0BFA-D6721144A7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F33924-02D2-7AF4-DCDB-7FAB245508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2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83651F5A-BE73-CA16-08CB-FC5BF3FD1D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393" b="32363"/>
          <a:stretch/>
        </p:blipFill>
        <p:spPr>
          <a:xfrm>
            <a:off x="816448" y="1470991"/>
            <a:ext cx="10765366" cy="464157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3AE43-58B4-25F2-643F-095AF7039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98904D1-EA8F-8277-9A01-42FCF218F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8378ED-E456-BDA1-D054-4F04107393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04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30D6-E53E-BC6F-E76E-0CC84136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0155AAF-D31C-AF23-72E1-011F56DB42C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857" b="4857"/>
          <a:stretch/>
        </p:blipFill>
        <p:spPr>
          <a:xfrm flipH="1">
            <a:off x="0" y="0"/>
            <a:ext cx="12192000" cy="6192078"/>
          </a:xfr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7E024DA-2954-47CE-4FA6-3928D77B4263}"/>
              </a:ext>
            </a:extLst>
          </p:cNvPr>
          <p:cNvSpPr/>
          <p:nvPr/>
        </p:nvSpPr>
        <p:spPr>
          <a:xfrm>
            <a:off x="815847" y="1585913"/>
            <a:ext cx="4656266" cy="4060144"/>
          </a:xfrm>
          <a:prstGeom prst="rect">
            <a:avLst/>
          </a:prstGeom>
          <a:solidFill>
            <a:srgbClr val="183B68">
              <a:alpha val="801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D1EEA-5985-2DBD-5B1B-4645CDD5FB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79E98572-9030-DC11-8CA3-1018931030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643876-7B67-34A4-C412-B112403ED6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DF66090-E794-5D31-5B5D-D36B504A3D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4446" y="1852895"/>
            <a:ext cx="4184779" cy="353349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757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C97872-20A7-E6B7-8D5D-358500DAB8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6597" b="16597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75B98-D11B-589F-6391-7B78CAFBB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CD3F7F-714D-60CB-E418-C7AFE36D9D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BAB5F-5D8A-107A-6E2A-8F8F10AFD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4F9DDA-14A7-A07E-E0D1-49F87641EA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9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Placeholder 4">
            <a:extLst>
              <a:ext uri="{FF2B5EF4-FFF2-40B4-BE49-F238E27FC236}">
                <a16:creationId xmlns:a16="http://schemas.microsoft.com/office/drawing/2014/main" id="{841DA034-C4EE-C6CC-3FA6-CAE8CE99F71C}"/>
              </a:ext>
            </a:extLst>
          </p:cNvPr>
          <p:cNvGraphicFramePr>
            <a:graphicFrameLocks noGrp="1"/>
          </p:cNvGraphicFramePr>
          <p:nvPr>
            <p:ph type="tbl" sz="quarter" idx="15"/>
          </p:nvPr>
        </p:nvGraphicFramePr>
        <p:xfrm>
          <a:off x="817563" y="2017713"/>
          <a:ext cx="10764836" cy="3994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209">
                  <a:extLst>
                    <a:ext uri="{9D8B030D-6E8A-4147-A177-3AD203B41FA5}">
                      <a16:colId xmlns:a16="http://schemas.microsoft.com/office/drawing/2014/main" val="4138307551"/>
                    </a:ext>
                  </a:extLst>
                </a:gridCol>
                <a:gridCol w="2691209">
                  <a:extLst>
                    <a:ext uri="{9D8B030D-6E8A-4147-A177-3AD203B41FA5}">
                      <a16:colId xmlns:a16="http://schemas.microsoft.com/office/drawing/2014/main" val="1664016514"/>
                    </a:ext>
                  </a:extLst>
                </a:gridCol>
                <a:gridCol w="2691209">
                  <a:extLst>
                    <a:ext uri="{9D8B030D-6E8A-4147-A177-3AD203B41FA5}">
                      <a16:colId xmlns:a16="http://schemas.microsoft.com/office/drawing/2014/main" val="3315645791"/>
                    </a:ext>
                  </a:extLst>
                </a:gridCol>
                <a:gridCol w="2691209">
                  <a:extLst>
                    <a:ext uri="{9D8B030D-6E8A-4147-A177-3AD203B41FA5}">
                      <a16:colId xmlns:a16="http://schemas.microsoft.com/office/drawing/2014/main" val="1290592326"/>
                    </a:ext>
                  </a:extLst>
                </a:gridCol>
              </a:tblGrid>
              <a:tr h="499276">
                <a:tc>
                  <a:txBody>
                    <a:bodyPr/>
                    <a:lstStyle/>
                    <a:p>
                      <a:pPr algn="l"/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0076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76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76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76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084065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306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E9F2FA"/>
                        </a:solidFill>
                      </a:endParaRP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E9F2FA"/>
                        </a:solidFill>
                      </a:endParaRP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E9F2FA"/>
                        </a:solidFill>
                      </a:endParaRPr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139344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920096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484829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823635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237042"/>
                  </a:ext>
                </a:extLst>
              </a:tr>
              <a:tr h="4992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Text Here</a:t>
                      </a:r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E9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13034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F9553-7869-19AE-7511-EB20EA5A3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8A10E9-5416-7B81-EAB5-1A398A5D2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8C1D45-7897-D852-42E8-D7A8970B98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859EEC-5339-4F4E-A1B4-D507370BAF17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4171B-ED38-565A-BF3C-92054019841D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EA629-C9CC-2064-94AA-3489B8EA69B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3B9F12-DE62-C876-E85D-FBFDFF748C9B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B28C85-8406-04CD-5788-0A1323C3E888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79DC71-19C6-F6A4-FEAF-1307A3C5CCA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FDCC01-DDD3-176E-B1A4-B51EF577C8A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FB0FEB-05E0-D499-4275-1F79A951746C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6806EE-3EB9-064E-A920-A8E5663696C2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65639A-652E-FF31-E0EF-FB7904D42AA4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1E0DD2D-916A-5CE0-A4F1-113F17DD5782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B87BC9-1B27-FAFC-A055-39D9E60F29F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5590D0-D5FE-0480-9D05-3AF19B23CEC1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2A05423-C72F-0906-FDE4-143DE5D9607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D3D688A-4822-AE45-C337-D97910AD9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BE0D4-8EAF-0E10-21F0-AA9271CFCAB9}"/>
              </a:ext>
            </a:extLst>
          </p:cNvPr>
          <p:cNvSpPr/>
          <p:nvPr/>
        </p:nvSpPr>
        <p:spPr>
          <a:xfrm flipH="1">
            <a:off x="6096000" y="1019092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70905-7070-8284-A3CA-A3B8E81AE8FF}"/>
              </a:ext>
            </a:extLst>
          </p:cNvPr>
          <p:cNvCxnSpPr>
            <a:cxnSpLocks/>
          </p:cNvCxnSpPr>
          <p:nvPr/>
        </p:nvCxnSpPr>
        <p:spPr>
          <a:xfrm>
            <a:off x="6096000" y="1570857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FC28238-C0A9-E038-5476-587BB45E9D4A}"/>
              </a:ext>
            </a:extLst>
          </p:cNvPr>
          <p:cNvSpPr/>
          <p:nvPr/>
        </p:nvSpPr>
        <p:spPr>
          <a:xfrm flipH="1">
            <a:off x="6096000" y="1701041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11E9C7-AD21-7318-EC72-5D48FDE308C9}"/>
              </a:ext>
            </a:extLst>
          </p:cNvPr>
          <p:cNvCxnSpPr>
            <a:cxnSpLocks/>
          </p:cNvCxnSpPr>
          <p:nvPr/>
        </p:nvCxnSpPr>
        <p:spPr>
          <a:xfrm>
            <a:off x="6096000" y="2252806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DE94674-2045-C053-CDC3-C8A5FE6A0E1B}"/>
              </a:ext>
            </a:extLst>
          </p:cNvPr>
          <p:cNvSpPr/>
          <p:nvPr/>
        </p:nvSpPr>
        <p:spPr>
          <a:xfrm flipH="1">
            <a:off x="6096000" y="2382990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AAF1FD-E90A-8083-FC29-49D588EE30BD}"/>
              </a:ext>
            </a:extLst>
          </p:cNvPr>
          <p:cNvCxnSpPr>
            <a:cxnSpLocks/>
          </p:cNvCxnSpPr>
          <p:nvPr/>
        </p:nvCxnSpPr>
        <p:spPr>
          <a:xfrm>
            <a:off x="6096000" y="2934755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EC5F833-4ACE-A008-6DD9-367FD6C314FD}"/>
              </a:ext>
            </a:extLst>
          </p:cNvPr>
          <p:cNvSpPr/>
          <p:nvPr/>
        </p:nvSpPr>
        <p:spPr>
          <a:xfrm flipH="1">
            <a:off x="6096000" y="3064939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096F71-8790-960F-BD31-18EFC60DA49F}"/>
              </a:ext>
            </a:extLst>
          </p:cNvPr>
          <p:cNvCxnSpPr>
            <a:cxnSpLocks/>
          </p:cNvCxnSpPr>
          <p:nvPr/>
        </p:nvCxnSpPr>
        <p:spPr>
          <a:xfrm>
            <a:off x="6096000" y="3616704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5FEF1-D9ED-0236-0A06-07B079F42400}"/>
              </a:ext>
            </a:extLst>
          </p:cNvPr>
          <p:cNvSpPr/>
          <p:nvPr/>
        </p:nvSpPr>
        <p:spPr>
          <a:xfrm flipH="1">
            <a:off x="6096000" y="3746888"/>
            <a:ext cx="60043" cy="551765"/>
          </a:xfrm>
          <a:prstGeom prst="rect">
            <a:avLst/>
          </a:prstGeom>
          <a:solidFill>
            <a:srgbClr val="0076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905874-C94A-3278-8351-CD1ECA5580CE}"/>
              </a:ext>
            </a:extLst>
          </p:cNvPr>
          <p:cNvCxnSpPr>
            <a:cxnSpLocks/>
          </p:cNvCxnSpPr>
          <p:nvPr/>
        </p:nvCxnSpPr>
        <p:spPr>
          <a:xfrm>
            <a:off x="6096000" y="4298653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4A94F27-E4BC-CEF0-0D72-C74C5B8C4F06}"/>
              </a:ext>
            </a:extLst>
          </p:cNvPr>
          <p:cNvSpPr/>
          <p:nvPr/>
        </p:nvSpPr>
        <p:spPr>
          <a:xfrm flipH="1">
            <a:off x="6096000" y="4428837"/>
            <a:ext cx="60043" cy="551765"/>
          </a:xfrm>
          <a:prstGeom prst="rect">
            <a:avLst/>
          </a:prstGeom>
          <a:solidFill>
            <a:srgbClr val="25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A598354-53D8-A8A9-3F3A-7C915EB77EB1}"/>
              </a:ext>
            </a:extLst>
          </p:cNvPr>
          <p:cNvCxnSpPr>
            <a:cxnSpLocks/>
          </p:cNvCxnSpPr>
          <p:nvPr/>
        </p:nvCxnSpPr>
        <p:spPr>
          <a:xfrm>
            <a:off x="6096000" y="4980602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3B16473-E5C4-D799-F853-FEE5068DAA5B}"/>
              </a:ext>
            </a:extLst>
          </p:cNvPr>
          <p:cNvSpPr/>
          <p:nvPr/>
        </p:nvSpPr>
        <p:spPr>
          <a:xfrm flipH="1">
            <a:off x="6096000" y="5110786"/>
            <a:ext cx="60043" cy="551765"/>
          </a:xfrm>
          <a:prstGeom prst="rect">
            <a:avLst/>
          </a:prstGeom>
          <a:solidFill>
            <a:srgbClr val="040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C2018C-098E-F6F1-C097-8AC03B50895A}"/>
              </a:ext>
            </a:extLst>
          </p:cNvPr>
          <p:cNvCxnSpPr>
            <a:cxnSpLocks/>
          </p:cNvCxnSpPr>
          <p:nvPr/>
        </p:nvCxnSpPr>
        <p:spPr>
          <a:xfrm>
            <a:off x="6096000" y="5664093"/>
            <a:ext cx="5480957" cy="0"/>
          </a:xfrm>
          <a:prstGeom prst="line">
            <a:avLst/>
          </a:prstGeom>
          <a:ln>
            <a:solidFill>
              <a:srgbClr val="0076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765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C64DC0BE-DC82-6CDC-7EB4-A39C1B9B7445}"/>
              </a:ext>
            </a:extLst>
          </p:cNvPr>
          <p:cNvGraphicFramePr>
            <a:graphicFrameLocks noGrp="1"/>
          </p:cNvGraphicFramePr>
          <p:nvPr>
            <p:ph type="chart" sz="quarter" idx="15"/>
          </p:nvPr>
        </p:nvGraphicFramePr>
        <p:xfrm>
          <a:off x="817563" y="1598613"/>
          <a:ext cx="10764837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B2B307-BDF3-EE36-5687-E75CBEC83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1C362A-8987-B273-C13B-5DD257D3F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21ACE-8BC7-39AB-9C72-E633CFFEE5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12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BA04AD-56FB-C859-7579-5C5DAA8914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94EF0-3968-59FF-A74D-774C7AE4FE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CADEFAF-EE69-D38F-47E0-99225D778D50}"/>
              </a:ext>
            </a:extLst>
          </p:cNvPr>
          <p:cNvGraphicFramePr/>
          <p:nvPr/>
        </p:nvGraphicFramePr>
        <p:xfrm>
          <a:off x="814654" y="1622322"/>
          <a:ext cx="10765367" cy="481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434742-D035-3C87-C350-2BBED6488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49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E97F8E04-534E-6FE1-7BEA-7C1962F8CB0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307814-7D33-8230-8567-EE4217B38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F516B0-33B0-F368-737A-AA61E6401B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EBD9FE-2458-A5FE-229D-D169583837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3EE164-F395-5E34-AE94-C101938B9E48}"/>
              </a:ext>
            </a:extLst>
          </p:cNvPr>
          <p:cNvGraphicFramePr/>
          <p:nvPr/>
        </p:nvGraphicFramePr>
        <p:xfrm>
          <a:off x="1536328" y="1045082"/>
          <a:ext cx="9325598" cy="5386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1363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401087-B8CF-D9AE-C9E9-A79D409C2E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8E38B1-14C8-516E-F13E-D2411FFEC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8788071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AAFDD8-C54D-2AC2-2E0E-D04FB53ACB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153BC6-A9DB-EBA3-9E82-B7B71E19E4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77E3EB-9EF8-817A-876D-FB0DE87DB2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2F68AE-7DA5-5767-14AA-34727E9FC4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3E3EC6-BB84-26E4-55A2-C5A53DD707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51A831-B49A-1DDE-43E5-7671A927BD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498E5E9-0D1F-717E-8CAA-EB872EF268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95F652-5411-3C18-30D1-26B9282937C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C260F68-D482-C47A-BA4C-E2547814D8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20D081-DEF2-9160-505C-5B438C29FD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236BC78-7770-A587-4C80-CFA09B17151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D1E4C15-D139-CF83-0CA7-5EB3ED1A882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A75BC33-D824-CC3C-E147-272021DDD7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140022-33A4-4E6F-4FF1-A15119602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66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016FE-23D6-38D4-B421-0501CF5612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0E5909-F6FD-561A-0782-700E842C1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8884744" cy="6461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D8DAD-7AC5-6B51-798A-E7AE88C453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40D589-5277-B0A4-D94D-5D19F10BB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329993-6836-72D4-2DE5-51FBA81B6D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571885-6A99-B7A7-4FA9-A187FCA9B9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55370C-1AE1-1CAB-40DD-B0089533D0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DBA646-1519-3635-199B-51408AED00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873EEA3-3D53-706C-F99E-28CFCACAB0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948F485-5110-51C9-0E1A-12EDE2C145D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5F9B49C-DE10-313C-F2DB-41455D7E6E1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F45EF0-F5CE-7266-FA74-E85104DCA2B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EE3C928-ADD9-FCB5-D2CE-95566221521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FCCB6DD-84DB-949D-A05A-DB78F9FBB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2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1FEEF92-163A-5DE9-CA51-A77A390D67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0996948-EBF4-7DEC-2A09-4DEBA9792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ED2AC4-6D52-7BDD-4FD7-D274811379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5942C64-61C4-183B-D42C-8E28B3DF8A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66C6D4C-9466-DC1E-43A0-42DEA19D13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DB4397A-BB3A-EFF0-B08F-C4922DA2E8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C549D3A-986A-FA29-F721-5BE585D337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CCE6C29-DADB-03D6-3624-0F79CF2FB0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F542D89-9A97-2023-ADA0-B9EFD2920C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5F0BC35-7634-E295-9254-E149F459250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805E575-9016-BF34-654A-BE1B6E7E116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ED14341-60B2-BBF5-97B7-84EB0089EC0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5F34F0A-05A5-F3DF-59C3-C93838366D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401D1C2-A2C8-8563-9F31-B0B73BE4734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296F490-4C49-9D61-06C9-20BCFB6E8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8308275" cy="5065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5202E6D-6E1F-3582-37DA-DB3F6D2CC3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7037" y="1023200"/>
            <a:ext cx="8307354" cy="27752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400">
              <a:solidFill>
                <a:srgbClr val="183B68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1B582-5BC7-B07F-9360-C861BC7B8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54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6DD8-148F-B01A-0E74-9D35812B1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D80B6-5422-4C4B-066B-E3CCE6344C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E7183-8E0E-E1E0-099A-C5586913AA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DDE48-FEDF-16F0-FB9D-4009ED3A7C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1FB05A-454A-45B5-5D1A-4290460230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B78471-423E-6A9C-5DC1-1AE7385DE8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2C920B-6DC8-04EB-8646-5FB8B4450B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FE020-1466-9CE9-80BD-A75A6501EB1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A43B4B-06C3-7F4D-93B5-5E5C94765A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C0A39E-2F82-218E-828C-D504783581F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50A89F4-0CB4-5E17-F04C-BD49250306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8792D3-89AE-8995-59B7-E1D45147F6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18756F9-1063-3121-F3DD-972839940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9023892" cy="5065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F620FD-8DAC-7F5A-95E7-20DB3DA2F95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7037" y="1023200"/>
            <a:ext cx="9022892" cy="277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2400">
              <a:solidFill>
                <a:srgbClr val="183B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ACA8DBF-CECA-F0A3-4246-BF30B1BBA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24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98D874-85D4-E213-4892-456333F2DF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0787C-40E9-8D52-0269-A188F3AF81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61060-5196-927B-9A87-1C61E2BD03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E38AF-06AB-900E-ECF8-84A3D8F3AD8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6E8ED1-19B4-5EF5-3D49-13BEAD9B0F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48FF5F-1B33-61BC-822A-DADA75CBDC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58C127-4A91-FBFD-65C9-71BA4F00AD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307916-EAAC-2AB8-E9B1-7AE730BB96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6F67AA-4C24-E9E7-5077-A9D6512E74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19FB0D-7362-8F48-5863-E17D213197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4A3BDD1-C032-9687-E8AD-3C7F44D76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847" y="426720"/>
            <a:ext cx="8904623" cy="5065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C566D4-98F5-2743-DDC6-02B730E0757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7037" y="1023200"/>
            <a:ext cx="8903636" cy="2775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2400">
              <a:solidFill>
                <a:srgbClr val="183B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CED70B1-AA78-6993-810D-8F1A19512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54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1344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3295526-C9EC-8A04-2225-6A9FF66BDD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769" b="10769"/>
          <a:stretch/>
        </p:blipFill>
        <p:spPr>
          <a:xfrm>
            <a:off x="0" y="0"/>
            <a:ext cx="12192000" cy="619207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E6BF3-A88E-47A1-2CA7-727CFA575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79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09A5-E77D-1682-6FAA-7C3F3DA0BC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786766-70B4-6E9B-EA0A-A52CB6BF23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9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2F4957-C41C-91DE-9680-5A73563E6E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PowerPoint Stock Imagery</a:t>
            </a:r>
          </a:p>
        </p:txBody>
      </p:sp>
      <p:pic>
        <p:nvPicPr>
          <p:cNvPr id="9" name="Picture 8" descr="An office with a large desk and computer&#10;&#10;Description automatically generated with medium confidence">
            <a:extLst>
              <a:ext uri="{FF2B5EF4-FFF2-40B4-BE49-F238E27FC236}">
                <a16:creationId xmlns:a16="http://schemas.microsoft.com/office/drawing/2014/main" id="{E35B7434-10AE-EB5A-202B-C6A3CEC02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47" y="1047750"/>
            <a:ext cx="2481318" cy="1652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EBEB2F-6EF8-8A5E-D7E2-9EA3E2307A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60721" y="1047750"/>
            <a:ext cx="2478881" cy="1652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78EDC3-E094-BDF1-D288-34CEDF71D5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02422" y="1078011"/>
            <a:ext cx="2481317" cy="1606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7B47E3-528E-FA21-F1A0-CB32E3E2E0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5847" y="2902238"/>
            <a:ext cx="2481319" cy="1639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978A2A-3EA3-D08F-0E62-2DB21A0485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59134" y="2895546"/>
            <a:ext cx="2481318" cy="1649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538C5-654A-88CC-46C2-500940C622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04009" y="2893460"/>
            <a:ext cx="2478881" cy="1652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B6609D-B72F-AC16-E1BA-796D9C97B2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15847" y="4866972"/>
            <a:ext cx="2481319" cy="1395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05A300-921C-CBB8-D7A3-FB43AF4FD9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261539" y="4738633"/>
            <a:ext cx="2476508" cy="1649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695990-E59F-2DBF-2EB6-9C1C8D2BE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704009" y="4737359"/>
            <a:ext cx="2478881" cy="165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43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2486-2091-45DB-AC9D-8CBDD3D1D6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DIVIDER SLIDE DARK BLUE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32261-A8CA-4F54-C852-DBC5876E23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56CC6-A6B0-071F-C589-BBC5040E1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DIVIDER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9BE4F-9DE5-F3DE-ADD7-9FEB5FFF7A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5D52E-0067-FB9B-0F9D-09C218BD03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49DE-706B-D482-5C79-D0031A0F0A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5E9B8-22A6-4E4C-7AE7-440C3DD48F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EEBA8-15DB-4A62-06B2-34C63A246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54461-202F-6344-AC23-708D5D79AD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03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 smtClean="0">
            <a:solidFill>
              <a:schemeClr val="tx1">
                <a:lumMod val="50000"/>
                <a:lumOff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9DC55338C7214E9B9C8254654DE36D" ma:contentTypeVersion="20" ma:contentTypeDescription="Create a new document." ma:contentTypeScope="" ma:versionID="861e3d412f7c9c944ef80ba1ad47bc41">
  <xsd:schema xmlns:xsd="http://www.w3.org/2001/XMLSchema" xmlns:xs="http://www.w3.org/2001/XMLSchema" xmlns:p="http://schemas.microsoft.com/office/2006/metadata/properties" xmlns:ns2="fc1f742e-d669-4c29-8421-9524fd31be6b" xmlns:ns3="94849038-11f6-42b1-8c9c-72cff5fc53b3" targetNamespace="http://schemas.microsoft.com/office/2006/metadata/properties" ma:root="true" ma:fieldsID="955f4c019a0287cb3fc576f6165bd887" ns2:_="" ns3:_="">
    <xsd:import namespace="fc1f742e-d669-4c29-8421-9524fd31be6b"/>
    <xsd:import namespace="94849038-11f6-42b1-8c9c-72cff5fc53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Date_x0020_and_x0020_TIm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1f742e-d669-4c29-8421-9524fd31be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Date_x0020_and_x0020_TIme" ma:index="20" nillable="true" ma:displayName="Date and TIme" ma:format="DateTime" ma:internalName="Date_x0020_and_x0020_TIme">
      <xsd:simpleType>
        <xsd:restriction base="dms:DateTim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89b1ec-5a63-44b5-8e07-a40ba31ded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49038-11f6-42b1-8c9c-72cff5fc53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a88b77-2ba1-4994-9290-bf2b91304577}" ma:internalName="TaxCatchAll" ma:showField="CatchAllData" ma:web="94849038-11f6-42b1-8c9c-72cff5fc53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1f742e-d669-4c29-8421-9524fd31be6b">
      <Terms xmlns="http://schemas.microsoft.com/office/infopath/2007/PartnerControls"/>
    </lcf76f155ced4ddcb4097134ff3c332f>
    <Date_x0020_and_x0020_TIme xmlns="fc1f742e-d669-4c29-8421-9524fd31be6b" xsi:nil="true"/>
    <TaxCatchAll xmlns="94849038-11f6-42b1-8c9c-72cff5fc53b3" xsi:nil="true"/>
  </documentManagement>
</p:properties>
</file>

<file path=customXml/itemProps1.xml><?xml version="1.0" encoding="utf-8"?>
<ds:datastoreItem xmlns:ds="http://schemas.openxmlformats.org/officeDocument/2006/customXml" ds:itemID="{F171139D-8A86-4AD6-B44F-0C4005621D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9C58D8-D514-4262-A140-21BCB0C0ED22}">
  <ds:schemaRefs>
    <ds:schemaRef ds:uri="94849038-11f6-42b1-8c9c-72cff5fc53b3"/>
    <ds:schemaRef ds:uri="fc1f742e-d669-4c29-8421-9524fd31be6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3AAD5E-D054-494F-8EB9-BBEE0621C6F6}">
  <ds:schemaRefs>
    <ds:schemaRef ds:uri="94849038-11f6-42b1-8c9c-72cff5fc53b3"/>
    <ds:schemaRef ds:uri="fc1f742e-d669-4c29-8421-9524fd31be6b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21450ee3-5d09-4871-81ac-d2973d79ed2e}" enabled="1" method="Privileged" siteId="{a80de9e1-27b6-44c9-87e5-011fb722a83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COVER SLIDE  OPTION 1</vt:lpstr>
      <vt:lpstr>COVER SLIDE OPTION 2</vt:lpstr>
      <vt:lpstr>PowerPoint Presentation</vt:lpstr>
      <vt:lpstr>PowerPoint Presentation</vt:lpstr>
      <vt:lpstr>PowerPoint Presentation</vt:lpstr>
      <vt:lpstr>PowerPoint Presentation</vt:lpstr>
      <vt:lpstr>DIVIDER SLIDE DARK BLUE</vt:lpstr>
      <vt:lpstr>DIVIDER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Stock Imagery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Gunn</dc:creator>
  <cp:revision>2</cp:revision>
  <dcterms:created xsi:type="dcterms:W3CDTF">2024-12-06T18:33:50Z</dcterms:created>
  <dcterms:modified xsi:type="dcterms:W3CDTF">2025-11-13T20:54:40Z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0x010100549DC55338C7214E9B9C8254654DE36D</vt:lpwstr>
  </property>
  <property fmtid="{D5CDD505-2E9C-101B-9397-08002B2CF9AE}" pid="3" name="MediaServiceImageTags">
    <vt:lpwstr/>
  </property>
</Properties>
</file>