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</p:sldIdLst>
  <p:sldSz cx="12192000" cy="6858000"/>
  <p:notesSz cx="6858000" cy="9144000"/>
  <p:embeddedFontLst>
    <p:embeddedFont>
      <p:font typeface="Georgia" panose="02040502050405020303" pitchFamily="18" charset="0"/>
      <p:regular r:id="rId47"/>
      <p:bold r:id="rId48"/>
      <p:italic r:id="rId49"/>
      <p:boldItalic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93E"/>
    <a:srgbClr val="265D93"/>
    <a:srgbClr val="1B3C69"/>
    <a:srgbClr val="CB7229"/>
    <a:srgbClr val="DDDDDD"/>
    <a:srgbClr val="6F6C6B"/>
    <a:srgbClr val="892B98"/>
    <a:srgbClr val="F1DD0D"/>
    <a:srgbClr val="E6E7E8"/>
    <a:srgbClr val="29A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532615-BDB4-5D4E-8861-04432C2826E9}" v="66" dt="2022-08-09T17:06:58.530"/>
    <p1510:client id="{F453B22E-7889-DE40-906A-986A402C922C}" v="166" dt="2022-08-10T15:43:05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45"/>
    <p:restoredTop sz="96170"/>
  </p:normalViewPr>
  <p:slideViewPr>
    <p:cSldViewPr snapToGrid="0" snapToObjects="1">
      <p:cViewPr varScale="1">
        <p:scale>
          <a:sx n="118" d="100"/>
          <a:sy n="118" d="100"/>
        </p:scale>
        <p:origin x="12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8" d="100"/>
          <a:sy n="148" d="100"/>
        </p:scale>
        <p:origin x="55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0F9468-B11A-7D44-A87D-1D1EE418DDBD}" type="datetimeFigureOut">
              <a:rPr lang="en-US" smtClean="0"/>
              <a:t>4/30/26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3801E-41FC-4C40-8A88-A3B422AF6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572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Dark Blu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854E2FF-F5F4-7C6A-FECB-C4B84D84EE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C51166-777F-59F6-B55F-F68EB11AFE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1464" y="2676801"/>
            <a:ext cx="9742336" cy="863517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6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D05657D-0FF1-3001-D7B1-DAE866E52A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11463" y="3674334"/>
            <a:ext cx="9742335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810517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Dark Blu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819C176-2B74-4758-F1B3-80CAD4A83B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C51166-777F-59F6-B55F-F68EB11AFE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451984"/>
            <a:ext cx="10515600" cy="106348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6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D05657D-0FF1-3001-D7B1-DAE866E52A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693156"/>
            <a:ext cx="10515600" cy="68006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66082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F20ACB-0617-5E94-54E3-1AEDEF3E9E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4F59A4C-127C-2BCD-0FF2-3CC4BAA7C7B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451984"/>
            <a:ext cx="10515600" cy="106348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6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9A0C139-AEB5-4916-CD98-2CEC539FBE7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198" y="3693156"/>
            <a:ext cx="10515601" cy="68006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24264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4C6796-25C9-311E-3CED-B6DDD2069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FE62DAB7-B386-EDC6-E173-B0470F53C92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451984"/>
            <a:ext cx="10515600" cy="106348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6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9114045-D99F-E91E-5F1C-00EB1E2D36B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3693156"/>
            <a:ext cx="10515600" cy="68006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>
                <a:solidFill>
                  <a:srgbClr val="00093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1307040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-Form Text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CC1705-C737-2393-6025-F68EBAB504B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C51166-777F-59F6-B55F-F68EB11AFE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910808"/>
            <a:ext cx="10515601" cy="756368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D05657D-0FF1-3001-D7B1-DAE866E52A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199" y="1952238"/>
            <a:ext cx="10515601" cy="376516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800">
                <a:solidFill>
                  <a:schemeClr val="bg1"/>
                </a:solidFill>
              </a:defRPr>
            </a:lvl1pPr>
            <a:lvl2pPr marL="457200" indent="0" algn="l">
              <a:buNone/>
              <a:defRPr sz="2400">
                <a:solidFill>
                  <a:schemeClr val="bg1"/>
                </a:solidFill>
              </a:defRPr>
            </a:lvl2pPr>
            <a:lvl3pPr marL="914400" indent="0" algn="l">
              <a:buNone/>
              <a:defRPr sz="2000">
                <a:solidFill>
                  <a:schemeClr val="bg1"/>
                </a:solidFill>
              </a:defRPr>
            </a:lvl3pPr>
            <a:lvl4pPr marL="1371600" indent="0" algn="l">
              <a:buNone/>
              <a:defRPr sz="1800">
                <a:solidFill>
                  <a:schemeClr val="bg1"/>
                </a:solidFill>
              </a:defRPr>
            </a:lvl4pPr>
            <a:lvl5pPr marL="1828800" indent="0" algn="l">
              <a:buNone/>
              <a:defRPr sz="1800">
                <a:solidFill>
                  <a:schemeClr val="bg1"/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84541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-Form Text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99A40D3-50CE-D97C-72E1-C9D4C7B109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0F4DC6C-E5D7-F5BF-76FB-ED4CDB430E5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910808"/>
            <a:ext cx="10515601" cy="756368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497C6F-F177-6963-6983-09493F0787E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199" y="1952238"/>
            <a:ext cx="10515601" cy="376516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800">
                <a:solidFill>
                  <a:schemeClr val="bg1"/>
                </a:solidFill>
              </a:defRPr>
            </a:lvl1pPr>
            <a:lvl2pPr marL="457200" indent="0" algn="l">
              <a:buNone/>
              <a:defRPr sz="2400">
                <a:solidFill>
                  <a:schemeClr val="bg1"/>
                </a:solidFill>
              </a:defRPr>
            </a:lvl2pPr>
            <a:lvl3pPr marL="914400" indent="0" algn="l">
              <a:buNone/>
              <a:defRPr sz="2000">
                <a:solidFill>
                  <a:schemeClr val="bg1"/>
                </a:solidFill>
              </a:defRPr>
            </a:lvl3pPr>
            <a:lvl4pPr marL="1371600" indent="0" algn="l">
              <a:buNone/>
              <a:defRPr sz="1800">
                <a:solidFill>
                  <a:schemeClr val="bg1"/>
                </a:solidFill>
              </a:defRPr>
            </a:lvl4pPr>
            <a:lvl5pPr marL="1828800" indent="0" algn="l">
              <a:buNone/>
              <a:defRPr sz="1800">
                <a:solidFill>
                  <a:schemeClr val="bg1"/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77797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-Form Text_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E982C70-CBF9-B59E-8B40-DE7F8AF156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F8C5947-4E1B-5441-43A1-96E4B838560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910808"/>
            <a:ext cx="10515601" cy="756368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2F4A4F1-C69D-23CF-2FC9-4EC4EBE4E8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199" y="1952238"/>
            <a:ext cx="10515601" cy="376516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800">
                <a:solidFill>
                  <a:schemeClr val="bg1"/>
                </a:solidFill>
              </a:defRPr>
            </a:lvl1pPr>
            <a:lvl2pPr marL="457200" indent="0" algn="l">
              <a:buNone/>
              <a:defRPr sz="2400">
                <a:solidFill>
                  <a:schemeClr val="bg1"/>
                </a:solidFill>
              </a:defRPr>
            </a:lvl2pPr>
            <a:lvl3pPr marL="914400" indent="0" algn="l">
              <a:buNone/>
              <a:defRPr sz="2000">
                <a:solidFill>
                  <a:schemeClr val="bg1"/>
                </a:solidFill>
              </a:defRPr>
            </a:lvl3pPr>
            <a:lvl4pPr marL="1371600" indent="0" algn="l">
              <a:buNone/>
              <a:defRPr sz="1800">
                <a:solidFill>
                  <a:schemeClr val="bg1"/>
                </a:solidFill>
              </a:defRPr>
            </a:lvl4pPr>
            <a:lvl5pPr marL="1828800" indent="0" algn="l">
              <a:buNone/>
              <a:defRPr sz="1800">
                <a:solidFill>
                  <a:schemeClr val="bg1"/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38225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ng-Form Tex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157990-C1D1-5731-EE09-9F7B237BBA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C259975-574A-1EC3-C277-51061CCA371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199" y="910808"/>
            <a:ext cx="10515601" cy="756368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4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604861E-AA7D-03B9-9816-0C34578FCBA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199" y="1952238"/>
            <a:ext cx="10515601" cy="376516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800">
                <a:solidFill>
                  <a:srgbClr val="00093E"/>
                </a:solidFill>
              </a:defRPr>
            </a:lvl1pPr>
            <a:lvl2pPr marL="457200" indent="0" algn="l">
              <a:buNone/>
              <a:defRPr sz="2400">
                <a:solidFill>
                  <a:srgbClr val="00093E"/>
                </a:solidFill>
              </a:defRPr>
            </a:lvl2pPr>
            <a:lvl3pPr marL="914400" indent="0" algn="l">
              <a:buNone/>
              <a:defRPr sz="2000">
                <a:solidFill>
                  <a:srgbClr val="00093E"/>
                </a:solidFill>
              </a:defRPr>
            </a:lvl3pPr>
            <a:lvl4pPr marL="1371600" indent="0" algn="l">
              <a:buNone/>
              <a:defRPr sz="1800">
                <a:solidFill>
                  <a:srgbClr val="00093E"/>
                </a:solidFill>
              </a:defRPr>
            </a:lvl4pPr>
            <a:lvl5pPr marL="1828800" indent="0" algn="l">
              <a:buNone/>
              <a:defRPr sz="1800">
                <a:solidFill>
                  <a:srgbClr val="00093E"/>
                </a:solidFill>
              </a:defRPr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054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Dark Blu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F66C241-71C7-142E-8EB3-02F777059D6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5347CC4-D8DB-38C0-DB3F-3BE4E69B42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037" y="1457848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67DF6B6-1D89-ED75-E773-0B245E73CD6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5872" y="1098699"/>
            <a:ext cx="5837928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69D22D9-8D2F-D46C-31F0-DDB35248E6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5872" y="2786801"/>
            <a:ext cx="5837928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718754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Dark 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A5F6B3C-E163-411D-7136-F0C7E6BD67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3CB1B427-D463-D4BC-9076-A914D2427A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77302" y="1454673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CD869B04-EF86-42BB-C221-822CFB32F8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685" y="1098699"/>
            <a:ext cx="5697933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584EADB3-ED1E-991A-D2F1-5A67EF3C5D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685" y="2786801"/>
            <a:ext cx="5697933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47696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SHRM Dark Blu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039C8C-94B6-8815-CC06-C7CE6CF619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42CB66EC-4D15-AC20-8EAE-8B053EC22C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037" y="1457848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9D87A022-ADA7-0E8F-8E1F-1C6DF6ACCD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5872" y="1098699"/>
            <a:ext cx="5837928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247F5263-0FB9-FE4D-44E3-F44CC634AF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5872" y="2786801"/>
            <a:ext cx="5837928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236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HRM Dark Blu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590E68-5E32-1500-5C6E-2F00F4AA76C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3EC69F3-C7F0-0C2E-AD67-003F71634C0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1464" y="2676801"/>
            <a:ext cx="9742336" cy="863517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6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6DECA6E0-F399-DA7A-F0CF-0B5B5A77C12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11463" y="3674334"/>
            <a:ext cx="9742335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3744473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SHRM Dark 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F212F6A-FA5D-1C4E-7997-B2178A40EE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95BF1359-A039-CF88-7CCC-A22B0D643E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77302" y="1454673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8A31D129-78B2-425F-1F68-85B5E3B6E3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685" y="1098699"/>
            <a:ext cx="5697933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05843025-ED09-30FA-8928-3F99F0C96E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685" y="2786801"/>
            <a:ext cx="5697933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504090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Medium Blu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4C57C6B-2516-7C07-1AAB-5E2A4AFB28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20ECE145-0454-2A3C-4633-CC017ED7B2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037" y="1457848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955F059-1C6A-52AF-D0BE-42A252A85D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5872" y="1098699"/>
            <a:ext cx="5837928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988131C5-D14C-A670-2A5E-F6BCF291ACC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5872" y="2786801"/>
            <a:ext cx="5837928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32457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Medium 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70EA2E-045C-E63E-B717-F4F96E4993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404393A1-0667-5BCF-D154-F283BCE6AF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77302" y="1454673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3BFD3D2-D8B9-89DA-9547-EFBEAA1535A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685" y="1098699"/>
            <a:ext cx="5697933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454332BE-91C7-7D3C-8551-09278B2B74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685" y="2786801"/>
            <a:ext cx="5697933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866654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Whit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FE37EA4-A97F-6E94-F3B7-0F45BA69BC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9D8024F-FA1A-4DFA-44B2-131FCD2995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1037" y="1457848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F003AEC4-37B0-C9FD-0548-408DB5DB142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5872" y="1098699"/>
            <a:ext cx="5837928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49C62551-48FD-D6B2-A7E3-DF87C330D1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15872" y="2786801"/>
            <a:ext cx="5837928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088349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_Whit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AAC5A6E-D012-415F-1DC4-98C82261F46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C1CCC620-6BAE-307B-38D1-CF792FE25AF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377302" y="1454673"/>
            <a:ext cx="3356538" cy="33554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F49AFE4B-B25A-B764-48DD-BC127E57EE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9685" y="1098699"/>
            <a:ext cx="5697933" cy="148855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4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54962D9-DFAB-3C23-AA6A-A1F2B3D3707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9685" y="2786801"/>
            <a:ext cx="5697933" cy="2373534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3pPr>
            <a:lvl4pPr marL="13716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4pPr>
            <a:lvl5pPr marL="1828800" indent="0">
              <a:lnSpc>
                <a:spcPct val="100000"/>
              </a:lnSpc>
              <a:buNone/>
              <a:defRPr>
                <a:solidFill>
                  <a:srgbClr val="00093E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87331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ople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5AD243-E303-54A0-84AF-161B149CB2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2A2FB03-769C-A375-898D-30FC791FF9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9551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A9877F51-2604-5FD8-1C43-0D18111947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60582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C4BA096-2F2F-3388-2EAA-6D64970EDE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1561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4F1769DB-C6B4-976B-3BA5-C4045D5A1F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1213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0" name="Text Placeholder 28">
            <a:extLst>
              <a:ext uri="{FF2B5EF4-FFF2-40B4-BE49-F238E27FC236}">
                <a16:creationId xmlns:a16="http://schemas.microsoft.com/office/drawing/2014/main" id="{2EC3BF5E-69F8-2082-3370-25E7592D6A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74960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1" name="Picture Placeholder 18">
            <a:extLst>
              <a:ext uri="{FF2B5EF4-FFF2-40B4-BE49-F238E27FC236}">
                <a16:creationId xmlns:a16="http://schemas.microsoft.com/office/drawing/2014/main" id="{23D5E766-59D6-3E7B-19A3-608E930A81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7418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05654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ople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1EAF96-BD12-DBD6-4C8E-129CE55A33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2" name="Text Placeholder 25">
            <a:extLst>
              <a:ext uri="{FF2B5EF4-FFF2-40B4-BE49-F238E27FC236}">
                <a16:creationId xmlns:a16="http://schemas.microsoft.com/office/drawing/2014/main" id="{E2A60AB1-FD42-A583-EBE9-61ED9C1E06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1561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3" name="Text Placeholder 28">
            <a:extLst>
              <a:ext uri="{FF2B5EF4-FFF2-40B4-BE49-F238E27FC236}">
                <a16:creationId xmlns:a16="http://schemas.microsoft.com/office/drawing/2014/main" id="{D4AA2325-EE94-A739-DF85-1C0100BCA8D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74960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4" name="Text Placeholder 25">
            <a:extLst>
              <a:ext uri="{FF2B5EF4-FFF2-40B4-BE49-F238E27FC236}">
                <a16:creationId xmlns:a16="http://schemas.microsoft.com/office/drawing/2014/main" id="{1E05AE1D-083A-51F9-07FC-0EF6C0DA70C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60582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28">
            <a:extLst>
              <a:ext uri="{FF2B5EF4-FFF2-40B4-BE49-F238E27FC236}">
                <a16:creationId xmlns:a16="http://schemas.microsoft.com/office/drawing/2014/main" id="{99EF6603-C41F-B101-915D-64C22D800D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1213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6" name="Picture Placeholder 18">
            <a:extLst>
              <a:ext uri="{FF2B5EF4-FFF2-40B4-BE49-F238E27FC236}">
                <a16:creationId xmlns:a16="http://schemas.microsoft.com/office/drawing/2014/main" id="{AD303E62-586E-BAE6-4605-88139F0B406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9551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Picture Placeholder 18">
            <a:extLst>
              <a:ext uri="{FF2B5EF4-FFF2-40B4-BE49-F238E27FC236}">
                <a16:creationId xmlns:a16="http://schemas.microsoft.com/office/drawing/2014/main" id="{2EC963FE-956A-1A50-EADB-1F63C4AD8AE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7418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188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ople_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083D37-A307-A67B-93D8-547C3399E4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24575709-9231-F81E-C47B-27254ECB15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1561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id="{2201B246-5EC2-A7E8-D1E6-2A5D2C58C2F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74960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09BFD30D-A42A-2640-9227-7B6B56F0AC5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60582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" name="Text Placeholder 28">
            <a:extLst>
              <a:ext uri="{FF2B5EF4-FFF2-40B4-BE49-F238E27FC236}">
                <a16:creationId xmlns:a16="http://schemas.microsoft.com/office/drawing/2014/main" id="{ABD24A9F-FC98-DBC1-8724-D01B7E73B47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1213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109E0FE4-BD30-EE10-6A80-DDE64E1609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9551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C9746219-3F34-81B0-3FF4-AEEF282B9D3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7418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779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eopl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5D5A3E2-BE74-61D6-24E1-6BCAE371D7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8A731FB9-FB1B-BE9F-DE01-189EF47832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71561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8EF1FE7E-B1CC-7724-3ECD-C88EB92BFB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74960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00093E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ext Placeholder 25">
            <a:extLst>
              <a:ext uri="{FF2B5EF4-FFF2-40B4-BE49-F238E27FC236}">
                <a16:creationId xmlns:a16="http://schemas.microsoft.com/office/drawing/2014/main" id="{0B54BB8F-4B79-18B5-0DF4-B3698F18125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160582" y="3907692"/>
            <a:ext cx="3141230" cy="826149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28">
            <a:extLst>
              <a:ext uri="{FF2B5EF4-FFF2-40B4-BE49-F238E27FC236}">
                <a16:creationId xmlns:a16="http://schemas.microsoft.com/office/drawing/2014/main" id="{226D3FFA-D648-579C-6670-0F391F90E0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61213" y="4818066"/>
            <a:ext cx="3141230" cy="111601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chemeClr val="tx1"/>
                </a:solidFill>
              </a:defRPr>
            </a:lvl1pPr>
            <a:lvl2pPr marL="457200" indent="0" algn="l">
              <a:lnSpc>
                <a:spcPct val="100000"/>
              </a:lnSpc>
              <a:buNone/>
              <a:defRPr sz="1800">
                <a:solidFill>
                  <a:schemeClr val="tx1"/>
                </a:solidFill>
              </a:defRPr>
            </a:lvl2pPr>
            <a:lvl3pPr marL="914400" indent="0" algn="l">
              <a:lnSpc>
                <a:spcPct val="100000"/>
              </a:lnSpc>
              <a:buNone/>
              <a:defRPr sz="16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Picture Placeholder 18">
            <a:extLst>
              <a:ext uri="{FF2B5EF4-FFF2-40B4-BE49-F238E27FC236}">
                <a16:creationId xmlns:a16="http://schemas.microsoft.com/office/drawing/2014/main" id="{37686FFD-F7CE-BE99-8B53-6BB4AE28C2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19551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3" name="Picture Placeholder 18">
            <a:extLst>
              <a:ext uri="{FF2B5EF4-FFF2-40B4-BE49-F238E27FC236}">
                <a16:creationId xmlns:a16="http://schemas.microsoft.com/office/drawing/2014/main" id="{C322744B-86E4-F32B-86E6-D74BB9C79F2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74183" y="917573"/>
            <a:ext cx="2620961" cy="2616202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642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ople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0C16CE4-AF9F-8164-F91C-4901B56362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472011-F47E-CC49-1B9F-096DA5E69B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9204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A7EE84-B26E-746B-DFF2-403C85254BD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8838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0735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0369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181EFC9A-0A2A-CE87-DB65-609AF30DF5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47673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9B241F8C-7721-9245-6A4C-B2E802308C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307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450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DF2B6762-AC59-8CEE-F29A-58AE8DE0B24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888514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E95EFE9A-AD9B-C9ED-A36C-5A6617724D3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462579" y="974724"/>
            <a:ext cx="2416175" cy="24130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105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224149-B0BE-4903-9D9B-3D7D084498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A817D899-30CA-3049-F88B-D55FFB58036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611464" y="3674334"/>
            <a:ext cx="9742336" cy="1655762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3200">
                <a:solidFill>
                  <a:srgbClr val="00093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0E6107C-0BC3-A204-B2A8-E55DACA7C07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11464" y="2676801"/>
            <a:ext cx="9742336" cy="863517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6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7046454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ople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91349C0-9392-4704-9AD9-873D854E34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E07EE37-2339-38F3-3C5C-BEB73783019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9204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A873851-FC25-229D-AE46-9B2BCFD2DD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8838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38FC555-7B2B-496C-16A6-0891EB347B1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0735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CFD7AA-FFC0-B7DA-2E03-8E2261C24B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0369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EE6E289-EEAD-C075-C2D2-B4E9273ED4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47673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29CDB02A-C426-FBE0-6681-1370C741F65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307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DEBFE559-DA61-60BB-A1D8-C92140159D2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450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DBA47E97-28C7-98EF-D3DF-82262886A82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888514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CD3DE5B8-6D7A-D801-B92F-31CC597129D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462579" y="974724"/>
            <a:ext cx="2416175" cy="24130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4903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ople_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1293244-D25E-3888-F652-431B956DCC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D0A98D20-F339-E182-8046-DBC35B22B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9204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04AFA40-A484-A0E0-1369-F0BC70B01B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8838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7891A68-407A-DE35-F344-5571616CBE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0735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DCB8C5B-C810-4DE0-5AFE-3A7A23C172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0369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98809D7-9B97-3E83-2435-DD775D28ED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47673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79F660F-5CA1-830D-1C53-2978C53986A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307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F39744D1-44A9-AB67-52BF-346ED9E09B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450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F3DE6C00-5792-F50F-1FE7-6B6EC36FC5F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888514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68C21D09-C0C8-1FC2-54D1-0C1153ECB8F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462579" y="974724"/>
            <a:ext cx="2416175" cy="24130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4421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eopl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DDD7F9A-9591-A399-C265-914E988D8F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D426F58-BFE8-90C5-0B20-16C73F207E3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69204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610371D8-D1BA-A0A8-03AC-126B035815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68838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AC287E4-5BD9-603E-B5ED-78136B8FB1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0735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2D0895C-DBCA-F2D1-1ED3-D0742EB0E9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90369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9327E13-993A-F106-D6B9-ED64DFB454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247673" y="3736730"/>
            <a:ext cx="2874596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112062D-3F3A-AF8C-F78E-511D6D9B3C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247307" y="4658702"/>
            <a:ext cx="2874962" cy="116998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5" name="Picture Placeholder 17">
            <a:extLst>
              <a:ext uri="{FF2B5EF4-FFF2-40B4-BE49-F238E27FC236}">
                <a16:creationId xmlns:a16="http://schemas.microsoft.com/office/drawing/2014/main" id="{1799C0C3-380F-37A5-E96D-A548F3DB89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14450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Picture Placeholder 17">
            <a:extLst>
              <a:ext uri="{FF2B5EF4-FFF2-40B4-BE49-F238E27FC236}">
                <a16:creationId xmlns:a16="http://schemas.microsoft.com/office/drawing/2014/main" id="{2D4363FE-190E-A72D-D6C1-0001E019EE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888514" y="974724"/>
            <a:ext cx="2416175" cy="24130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7" name="Picture Placeholder 17">
            <a:extLst>
              <a:ext uri="{FF2B5EF4-FFF2-40B4-BE49-F238E27FC236}">
                <a16:creationId xmlns:a16="http://schemas.microsoft.com/office/drawing/2014/main" id="{2005DA85-9559-33F7-C44B-DE4537C3C3F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462579" y="974724"/>
            <a:ext cx="2416175" cy="24130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3739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ople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537A99-A2A7-E2E1-0733-E82D507D4A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5677" y="4329012"/>
            <a:ext cx="1968500" cy="137157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9325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B562DD-CA6A-CE6E-D5E4-C3D1D12D7F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0331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B339262F-2C86-2155-85D6-6069CDC14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5434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7BB6D652-6726-BC28-919A-A175103B116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0537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39C23EA-EBA4-E69D-7BCD-13473766D8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8849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0E3B4-31E8-872D-1366-BD00E1E19FF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8596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64BDEA0-C074-3002-8923-AA1D80EFDB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4702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683D7AE-1231-0EE9-E09D-CBD13761A7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4449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3E8F8DDD-F943-78EA-0328-91F293A8D5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89076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4A33468-844B-B24A-8F44-F8EAEE384EC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86553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040371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ople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2AD726D-6FD6-512F-CFF3-1AE04771BB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5677" y="4329012"/>
            <a:ext cx="1968500" cy="137157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9325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B562DD-CA6A-CE6E-D5E4-C3D1D12D7F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0331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B339262F-2C86-2155-85D6-6069CDC14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5434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7BB6D652-6726-BC28-919A-A175103B116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0537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39C23EA-EBA4-E69D-7BCD-13473766D8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8849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0E3B4-31E8-872D-1366-BD00E1E19FF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8596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64BDEA0-C074-3002-8923-AA1D80EFDB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4702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683D7AE-1231-0EE9-E09D-CBD13761A7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4449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3E8F8DDD-F943-78EA-0328-91F293A8D5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89076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4A33468-844B-B24A-8F44-F8EAEE384EC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86553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391662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ople_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120560-0707-A3A0-0CE5-5C1A31708D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5677" y="4329012"/>
            <a:ext cx="1968500" cy="137157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9325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B562DD-CA6A-CE6E-D5E4-C3D1D12D7F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0331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B339262F-2C86-2155-85D6-6069CDC14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5434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7BB6D652-6726-BC28-919A-A175103B116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0537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39C23EA-EBA4-E69D-7BCD-13473766D8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8849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0E3B4-31E8-872D-1366-BD00E1E19FF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8596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64BDEA0-C074-3002-8923-AA1D80EFDB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4702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683D7AE-1231-0EE9-E09D-CBD13761A7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4449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3E8F8DDD-F943-78EA-0328-91F293A8D5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89076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4A33468-844B-B24A-8F44-F8EAEE384EC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86553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177791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eopl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15E69F-F468-CE0C-D1D7-4C2593E793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5677" y="4329012"/>
            <a:ext cx="1968500" cy="137157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9325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B562DD-CA6A-CE6E-D5E4-C3D1D12D7F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0331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17">
            <a:extLst>
              <a:ext uri="{FF2B5EF4-FFF2-40B4-BE49-F238E27FC236}">
                <a16:creationId xmlns:a16="http://schemas.microsoft.com/office/drawing/2014/main" id="{B339262F-2C86-2155-85D6-6069CDC14F1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65434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7BB6D652-6726-BC28-919A-A175103B116E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05370" y="1473201"/>
            <a:ext cx="1733585" cy="173724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39C23EA-EBA4-E69D-7BCD-13473766D89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68849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360E3B4-31E8-872D-1366-BD00E1E19FF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68596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64BDEA0-C074-3002-8923-AA1D80EFDBB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47022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4683D7AE-1231-0EE9-E09D-CBD13761A7B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44499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3E8F8DDD-F943-78EA-0328-91F293A8D58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89076" y="3505402"/>
            <a:ext cx="2101850" cy="7520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14A33468-844B-B24A-8F44-F8EAEE384EC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386553" y="4329013"/>
            <a:ext cx="1968500" cy="137157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rgbClr val="00093E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rgbClr val="00093E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2618012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eople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3A869D9-94B6-29FE-025D-1BCF478633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5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43614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43614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32529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32529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7093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51285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6020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eople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4AC0ED-2AE4-3336-2829-B81960A7D8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43614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43614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32529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32529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7093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51285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3607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eople_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86E375-0410-3620-6B00-79B5E05B43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43614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43614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32529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32529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7093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51285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33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Dark 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2142042-6A68-D6EF-3ED2-EC35904B5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0482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Peopl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8950AE0-2D64-BDD4-24A9-5F58B9FC6D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443614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43614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32529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32529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357093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251285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1369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eople_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27F570-074C-D4E5-1BF2-1238068DD0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5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08551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08551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4940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84940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2719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403588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3DD36E-1492-9DCB-0440-6717788F608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92504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E345D5B-71B8-137F-7B75-7241627935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7592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F74365A-4D80-6669-388F-0E53A5D11AD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67592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845484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eople_SHRM Dar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F0E571-78CF-5003-DF36-0AF3ACC954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08551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08551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4940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84940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2719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403588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3DD36E-1492-9DCB-0440-6717788F608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92504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E345D5B-71B8-137F-7B75-7241627935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7592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F74365A-4D80-6669-388F-0E53A5D11AD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67592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21190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eople_Medium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462E8F-0C82-B8E2-417D-5560A27739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08551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08551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4940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84940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2719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403588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3DD36E-1492-9DCB-0440-6717788F608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92504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E345D5B-71B8-137F-7B75-7241627935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7592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F74365A-4D80-6669-388F-0E53A5D11AD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67592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9642724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eopl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11E37BD-7FDB-09E2-93BF-305EBB705D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E208DA-A694-E38F-4820-5CB4CDA5709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08551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EA2D65C0-A0DE-FDB7-A165-CBB5D00699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08551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4849775-84D8-7F60-85A6-B0CC94D975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27200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058B80B-B061-5395-8317-7F539176BCF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84940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2C10BC-6BCD-B4E8-95C6-EEEF0BBBFC8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940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6A024799-C886-E61C-7004-DFD38B7ED3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967592" y="2412394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AF8625B-1516-0F3D-9C48-673AC0EF2C2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7592" y="2837146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9DD047E-156E-39CF-8D88-EEE5DD3E983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08551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3D901B47-05A0-E981-0BB2-5F0AF715B33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608551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786F549-7C7B-94D7-9FD3-BA7BA83F27B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284940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37CA5C28-D7F5-EE92-3542-DE57A7AD77C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284940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6" name="Picture Placeholder 17">
            <a:extLst>
              <a:ext uri="{FF2B5EF4-FFF2-40B4-BE49-F238E27FC236}">
                <a16:creationId xmlns:a16="http://schemas.microsoft.com/office/drawing/2014/main" id="{496D7533-E59F-8CC0-DE21-BD15D45646B7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5403589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4BCA6A62-E47E-EE07-80F1-8214B18E700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092504" y="863751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8" name="Picture Placeholder 17">
            <a:extLst>
              <a:ext uri="{FF2B5EF4-FFF2-40B4-BE49-F238E27FC236}">
                <a16:creationId xmlns:a16="http://schemas.microsoft.com/office/drawing/2014/main" id="{4433DB72-B2A3-D02B-0ADD-B7646C8B0D7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27199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29" name="Picture Placeholder 17">
            <a:extLst>
              <a:ext uri="{FF2B5EF4-FFF2-40B4-BE49-F238E27FC236}">
                <a16:creationId xmlns:a16="http://schemas.microsoft.com/office/drawing/2014/main" id="{FA4470DC-CB5A-5F37-F7FF-715B9EBFBEC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5403588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7" name="Picture Placeholder 17">
            <a:extLst>
              <a:ext uri="{FF2B5EF4-FFF2-40B4-BE49-F238E27FC236}">
                <a16:creationId xmlns:a16="http://schemas.microsoft.com/office/drawing/2014/main" id="{953DD36E-1492-9DCB-0440-6717788F608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9092504" y="3396019"/>
            <a:ext cx="1374775" cy="1377799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E345D5B-71B8-137F-7B75-7241627935E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67592" y="4948915"/>
            <a:ext cx="1629427" cy="41222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0F74365A-4D80-6669-388F-0E53A5D11AD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67592" y="5373667"/>
            <a:ext cx="1629427" cy="34532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100">
                <a:solidFill>
                  <a:srgbClr val="00093E"/>
                </a:solidFill>
              </a:defRPr>
            </a:lvl1pPr>
            <a:lvl2pPr marL="457200" indent="0">
              <a:lnSpc>
                <a:spcPct val="100000"/>
              </a:lnSpc>
              <a:buNone/>
              <a:defRPr sz="1600">
                <a:solidFill>
                  <a:schemeClr val="bg1"/>
                </a:solidFill>
              </a:defRPr>
            </a:lvl2pPr>
            <a:lvl3pPr marL="91440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84447297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EB9B806-7277-2B82-A8FE-7BE2408C11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5160C95-5607-2FAD-4850-D5B5698F56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178845"/>
            <a:ext cx="10515600" cy="262067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7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THANK YOU FOR ATTENDING!</a:t>
            </a:r>
          </a:p>
        </p:txBody>
      </p:sp>
    </p:spTree>
    <p:extLst>
      <p:ext uri="{BB962C8B-B14F-4D97-AF65-F5344CB8AC3E}">
        <p14:creationId xmlns:p14="http://schemas.microsoft.com/office/powerpoint/2010/main" val="251744735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4E3545-199C-EB1B-5C34-519A5AD43A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4AF28C-03C9-8F5F-C751-F516B41826D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178845"/>
            <a:ext cx="10515600" cy="262067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72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THANK YOU FOR ATTENDING!</a:t>
            </a:r>
          </a:p>
        </p:txBody>
      </p:sp>
    </p:spTree>
    <p:extLst>
      <p:ext uri="{BB962C8B-B14F-4D97-AF65-F5344CB8AC3E}">
        <p14:creationId xmlns:p14="http://schemas.microsoft.com/office/powerpoint/2010/main" val="340815042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939320F-AFCB-652E-A790-400E408358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6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7D89012-F5FD-756D-1231-7D018C31AB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178845"/>
            <a:ext cx="10515600" cy="2620675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72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THANK YOU FOR ATTENDING!</a:t>
            </a:r>
          </a:p>
        </p:txBody>
      </p:sp>
    </p:spTree>
    <p:extLst>
      <p:ext uri="{BB962C8B-B14F-4D97-AF65-F5344CB8AC3E}">
        <p14:creationId xmlns:p14="http://schemas.microsoft.com/office/powerpoint/2010/main" val="2825498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HRM Dark Blu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A05822B-AC25-23FB-DF95-366ED19BEF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846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52DB9D-BCBB-5BF3-D23B-C0DCED54E45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462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Dark Blu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A9C0A3-0969-9C2C-ECB3-AAE7483519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1999" cy="686515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8C51166-777F-59F6-B55F-F68EB11AFE8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97257"/>
            <a:ext cx="10515600" cy="106348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6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2D05657D-0FF1-3001-D7B1-DAE866E52AA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4106624"/>
            <a:ext cx="10515600" cy="68006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73927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SHRM Dark Blu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559A6D-CFE0-B9DA-3AD0-3A57EA566E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7A8270A-99FB-0AC0-2DA2-C7FDE4D25D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97257"/>
            <a:ext cx="10515600" cy="106348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6000" b="0" i="0" spc="600">
                <a:solidFill>
                  <a:schemeClr val="bg1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EFEA554-089C-94CA-4238-8A0DC8C04DF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198" y="4106624"/>
            <a:ext cx="10515601" cy="68006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61177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hit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724536-8107-ED74-219B-214A6A69D6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3574"/>
            <a:ext cx="12192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93E9A4E-B7E6-DE7F-BB31-EFDEA01130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38200" y="2897257"/>
            <a:ext cx="10515600" cy="1063486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6000" b="0" i="0" spc="600">
                <a:solidFill>
                  <a:srgbClr val="00093E"/>
                </a:solidFill>
                <a:latin typeface="Helvetica Neue Thin" panose="020B0403020202020204" pitchFamily="34" charset="0"/>
                <a:ea typeface="Helvetica Neue Thin" panose="020B0403020202020204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0B7FA2E-E727-5E24-985B-526E5ECE334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4106624"/>
            <a:ext cx="10515600" cy="680060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3200">
                <a:solidFill>
                  <a:srgbClr val="00093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903747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A173DA-7324-5E90-5777-36DE2A6D6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20A11-23B0-92C9-AF6A-83DF06E01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1843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5" r:id="rId15"/>
    <p:sldLayoutId id="2147483694" r:id="rId16"/>
    <p:sldLayoutId id="2147483697" r:id="rId17"/>
    <p:sldLayoutId id="2147483702" r:id="rId18"/>
    <p:sldLayoutId id="2147483698" r:id="rId19"/>
    <p:sldLayoutId id="2147483703" r:id="rId20"/>
    <p:sldLayoutId id="2147483699" r:id="rId21"/>
    <p:sldLayoutId id="2147483704" r:id="rId22"/>
    <p:sldLayoutId id="2147483701" r:id="rId23"/>
    <p:sldLayoutId id="2147483706" r:id="rId24"/>
    <p:sldLayoutId id="2147483707" r:id="rId25"/>
    <p:sldLayoutId id="2147483708" r:id="rId26"/>
    <p:sldLayoutId id="2147483709" r:id="rId27"/>
    <p:sldLayoutId id="2147483711" r:id="rId28"/>
    <p:sldLayoutId id="2147483712" r:id="rId29"/>
    <p:sldLayoutId id="2147483713" r:id="rId30"/>
    <p:sldLayoutId id="2147483714" r:id="rId31"/>
    <p:sldLayoutId id="2147483716" r:id="rId32"/>
    <p:sldLayoutId id="2147483722" r:id="rId33"/>
    <p:sldLayoutId id="2147483723" r:id="rId34"/>
    <p:sldLayoutId id="2147483724" r:id="rId35"/>
    <p:sldLayoutId id="2147483725" r:id="rId36"/>
    <p:sldLayoutId id="2147483726" r:id="rId37"/>
    <p:sldLayoutId id="2147483727" r:id="rId38"/>
    <p:sldLayoutId id="2147483728" r:id="rId39"/>
    <p:sldLayoutId id="2147483729" r:id="rId40"/>
    <p:sldLayoutId id="2147483730" r:id="rId41"/>
    <p:sldLayoutId id="2147483731" r:id="rId42"/>
    <p:sldLayoutId id="2147483732" r:id="rId43"/>
    <p:sldLayoutId id="2147483733" r:id="rId44"/>
    <p:sldLayoutId id="2147483721" r:id="rId45"/>
    <p:sldLayoutId id="2147483720" r:id="rId46"/>
    <p:sldLayoutId id="2147483719" r:id="rId4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 spc="600">
          <a:solidFill>
            <a:srgbClr val="00093E"/>
          </a:solidFill>
          <a:latin typeface="Helvetica Neue Thin" panose="020B0403020202020204" pitchFamily="34" charset="0"/>
          <a:ea typeface="Helvetica Neue Thin" panose="020B0403020202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 spc="0">
          <a:solidFill>
            <a:srgbClr val="00093E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 spc="0">
          <a:solidFill>
            <a:srgbClr val="00093E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 spc="0">
          <a:solidFill>
            <a:srgbClr val="00093E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spc="0">
          <a:solidFill>
            <a:srgbClr val="00093E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 spc="0">
          <a:solidFill>
            <a:srgbClr val="00093E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8" userDrawn="1">
          <p15:clr>
            <a:srgbClr val="F26B43"/>
          </p15:clr>
        </p15:guide>
        <p15:guide id="2" pos="7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9C4A4-E5E6-7FA1-6EB4-2C783382F5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035ADD-37BE-7EC4-8332-56B98E0D1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56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FE207-D1DB-2517-34C6-7F5281A58A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B8BD3-754A-50A3-9D06-56E87CEC7B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301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BDD9C-942F-C90C-B429-C264A7506B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53879E-9F3D-C171-974C-59EA4728E1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886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29A0E-6374-EF43-98B5-E4FA717C7C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10E1E1-7272-7D48-22CD-7FBBC00C1E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1949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4CB95-2A5D-4EBD-B2B1-5F2E39EE12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6B8501-F7D7-F7AC-76F5-3ABB8C41706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496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5888BBE-3ED8-F147-5C72-BA011D547A0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009E4A-BC61-7950-FD22-A4F9FF3356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314CA1-B8F5-3744-417D-0D72DE6C13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7517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688B0B56-5705-C5D1-3D43-1161B76F8F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2B923-FA8F-AC9B-D997-BCD254A7E7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E3A700-0F0A-3F26-B87B-028F98DA74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2711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1A63B324-D524-41C8-E13E-9FA3DB911A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6360B5-59E3-0548-BC79-7218494708E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FEE7DD-CF96-BBA0-9130-4B5790D298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221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4C9A8FE-EBC6-9544-B8F2-B0F2A75D49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FCFE6A-F395-E286-09DD-6C00BAA04F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BAE0B2-FB90-7C2F-9402-DA250F48ED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421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77DC3FF-DF9E-5D0A-338F-8AF601BF8D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8166BA-8058-A1D1-0C48-DE808C7CB8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D53649-68D7-B974-6DCA-56F22D5748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499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AB9F493E-9C0D-0252-A27E-51599C4B66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BDE9E4-6A4C-19F2-5DBD-003E817F19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AFD3D3-CAF3-CCAD-E209-506369DB2D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293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A6F77-E6EB-E4B5-225C-EFA3CB0BD1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2024CA-0300-D4D0-4953-46EF798759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02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C7EADF1E-7A0E-B699-16C8-D8CAE79E34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B64781-2929-6BC7-856B-C1AA2FF805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933AF0-784A-B757-142F-6FE88C3A2E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06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317778E-23E8-5162-FF0A-80FE773D0C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0F4FA-A37B-B0E2-9FDD-C5222EBA6D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91B19D-7D91-457E-1C8C-DA300E92C9E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3214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1C4616A-CA4F-97F3-FE4C-681AD285BF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3FC232-8252-4206-E1B2-16874C01CF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A554D7-3D9D-EDB8-7D21-B447FFFE4E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ADF7702-C706-7201-9675-3073C92873C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4D4F71D-9140-504C-2518-4EC90F48F27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C57F5A7-81A2-CC85-4FB0-3B391B6447E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650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EF7DB34-A6F3-D9F4-D773-77D0F98B63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B6CF6-4F26-300A-CA8B-F932E6DBE02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0CBBE-3EBF-55E2-71D5-15A40E6A0AB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391AD4-C3BF-D4BD-1328-BB5C99815A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6DCF6B7-B2C8-4D52-4386-D7AC1B65C9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CE4BAC-5F3C-CC8C-245E-A5C13D273EF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069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A677D92-98FA-0EDF-7973-4DF2007C15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4CEE4-B298-ACC1-95B9-0DD24AF96D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341EF9-7EF5-88DA-284C-12794FAA3BF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E9300B-E35D-617E-BCA8-91B11F317C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7B5167-D835-1C38-9EA0-060A2E44852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8B2057F-D156-7932-7940-F8713B6AA6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224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D5DCA57-F809-696F-B22F-1E5D686545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8F54E7-07AD-4214-CB3A-84F5749828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77DDC2-4907-6253-3641-AEBBF561420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C9BEC5-CF76-A2A6-8EF3-4701938609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16DA35C-DDE1-E291-77FF-306181A4D2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0453330-CEBD-C4C5-811F-C97F0A9E562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741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7455FCB-FCA1-B915-5565-FCF16978AE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58FFA9-1CA1-1F30-7E09-2BA91D8EC2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C17280-4EC9-29E7-4716-A8C14AA608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36F944-A7E9-9C1F-33DC-FD9A073B9BE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AE9C38-9241-0806-C159-50AA68AD86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A00AB2B-4C83-554C-07E8-2302832AD47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1547A46-0DE5-BD47-B2EA-7B817D47D81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A5538D9-E54A-91DF-05F1-99580711BAA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70EDA3D-8505-93FE-3C7A-28CFBAB886F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5785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6FA033D-EA2E-E467-107E-84B28A1AB9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536EB6-8A51-7453-5152-9A99740A857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F5693-0053-6AC3-2C25-19D6942EC5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DF221D-1564-022D-D8B6-4F85F3AC9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FA54EA0-4E3A-9CF1-152A-D3D4DDD855E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124FE8A-99A4-0082-2532-9740DDA7208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638AF5-1E77-FD93-CDE8-C941F85F5F6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B0ED70D-A848-2B4C-71A3-2A7B0FB7A4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E226853-6671-0A3A-0515-EE2A4B3A89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946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AC52CA-5993-7E8B-F72D-BF477223F38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22ADB7-C5EF-96BB-7B20-3FE6DB7E05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ACDDCC-E664-1C8C-C2D1-3BFA8BE43D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E0B6AF-06FB-D160-2623-16A02ADDCF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EE4177-4EF7-411E-AD96-8FF945B187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59C011-A8F9-0E25-B5A9-67EFBE8FA7F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FA5448-CE00-11B8-3C72-998FFDA984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4043F29-D035-E701-D175-4806656DFA2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BE964CB-EBA0-33B6-825F-57B6E0331E7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298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656BADC-3883-44FB-1B75-5953E902BE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CC5067-18BD-2D26-587D-EBF3AC15E8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1DE584-674D-E336-5EB9-072C7EEE4A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E19BE5-4DD0-E5FB-F7AF-EF9613441A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7BC79F1-CEB9-3296-C8B1-F38C73C640F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679B76-723E-BCE3-4647-AC8CE2219F8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7F7B86F-EA9C-9528-F05A-64B56F9AA5B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38734D9-5BB4-42BA-1668-48DEA11D50A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AB3CBA9-E2AE-9AD3-3F86-C21E1827BDA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253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EFC3006-DF88-8337-AB2B-D8F7776D53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5F0A92A-574E-E8B2-E2AD-E725AD332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8085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233FD3D-4501-0B65-D9B2-424542B1A9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35ACD6-2469-7875-169E-00262C60D6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8F6B7BD-F8DE-0819-B620-25A0F32BA62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C88992B-EF4E-0E1B-1671-EA0F8B56B45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48B43A1-CE18-267F-C847-95387F6744D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555EB02-7321-716A-7A83-4C0E5BCB631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FF5651C-A36E-986F-5DEF-9A44AD7AD53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97FCB47-EB2F-E030-74B4-AF19727DCE0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DA31C49-323E-B1A6-CEE2-F004E656CDC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36AEE5-FF20-9989-A0A8-368DFD43831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EA47A65-BE74-8219-8F92-F471BFDAB21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369FA26-B837-F676-1035-AAF6E3E54EB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550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20D438-1165-7EE9-238A-F8ED3E1016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DF2FC8-4051-F7D6-14F2-624BB12575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F330B3B-4E0C-F9D3-606B-9D0E963ACB1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38632A7-51CB-75C7-ADE4-78B46CDF5DD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8FC751F-47F8-8469-113A-C1A092A6259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650D806-69C0-F5FE-1FB9-A59A608C7BD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309C351-8A8B-2302-1AF7-83F1ED468DD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A151AB3-C726-7BBF-820E-96FA42D5740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0A348DA-05BE-6698-A8DE-1C304E20F49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C6B950C-A7EF-67A2-D980-669F33E3CCD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0FA7FFC-D26A-4419-6ED2-27AA8A88296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6971B08-1185-5056-2C47-10CB78B83A9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391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3159A8-2658-8C8D-1691-60F784B2B9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E4B19-4D6B-F609-DC3B-43515B447A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7608B6A-E965-E36F-E61F-D1ABF38017B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D025949-9F58-19CB-D985-EE65D801022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6DCAE37-867E-9468-3A8C-5456E3A83D8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09E5A57-CB41-B3F5-34CE-E0434C48670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B850168-64B8-7EEC-46D3-1FAAB12DBF4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E8F1E4D-53B0-9446-39D6-98569F27C1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326A8A5-BA01-B84F-1466-7B4203C463F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6456C4A-F490-CEB6-C6B2-2C072234607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95F7244-6B73-B488-68BE-D46FBF0DDF7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C78EBBAE-F4F8-4FEF-034C-8024F94FBC4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8182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12DADB1-698C-2B09-109C-8E75E323E6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3E5A2A-9D46-6D5C-6C1D-717B82EE16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FF3D90-7119-D2DB-DB9D-2BA2B660968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A9FB00F-972C-DC7F-48B6-82564B5267C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C0CDDD5-2B82-5CC9-5119-8228A841FB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5591581-998B-EB37-AAD5-7A3E04C930A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5680D95-91C1-0CD2-EB58-BAF2D9F1002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BA257A6-9022-EBCF-517D-5DEE955423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A0EDA2D-3F38-1D9F-D959-2A9F823E9B2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15ADB5A-06AA-D2E6-F43E-7F6F5C49D36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8269573-BAC0-50AE-4832-CC7EF141184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8D9CF45-8410-F3F9-B5AC-B9B8E812067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990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85BEE1D-DC1C-5E55-745F-9EC74ACFD8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BB9349-E6E7-946F-2B9E-AE31F94071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F0C14DB-4D92-4ED9-389D-7988B3B634D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AF2F96-7ABD-C9A2-C47B-2DE3099D134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2D872F0-AC34-1144-6951-F98ABBDF12F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89CCBB8-B54B-6BA5-BA07-8672C216CE4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2EEB135-9367-F03E-FCD2-F3717EF3767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A01C1BD-FAD4-B4B1-1EF4-ED8F9889C2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717EB7C-AB5F-F1E0-59B3-CBC81CA0E2E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0E938F7-9A29-018D-407B-B3142A2555D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13A8F53-667C-48CF-52F3-84D9E6A8798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1CE45C6-0C38-261B-6E44-A85E2986D8A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0A2C007-BE73-8D89-4E7E-835EDE2E53F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7BF481D-3A4C-9181-8B37-95F2B0A3706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798CC16-6F12-862A-3AF6-EF3110174AE0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9495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95C6280-A436-5ED8-7F05-F2B780E0BA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C66A69-AB22-4CB5-CCB5-311F98B2FB7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39F66FC-98D9-4DFC-F32D-308CBE5585F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F91EA05-50DD-D0C7-A71A-D0440A94F13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9994511-A3D1-51EA-0F9A-68E81C1EF0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93FDDD9-22BB-7A11-292E-29618C5B611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3AB1C1F-10AE-47EA-A859-8F4F2DA4F3B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67A6925-15C8-5279-B18A-ED4740A2BFD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9DD632B-94B7-0C4F-9BDF-C91B0059DD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1AA29D-BC36-57E6-5431-B9293BD48BD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A451350-1FB0-1BD2-8DCC-7EFDCD05160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25A6D7D-EBA3-7228-41A8-AEC838D69E5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38FCDEE-D87D-CB6E-5F3A-7A627CC1BB4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AFF2612-60D3-3726-0955-3ED54AE053D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B54E50-F88D-B664-172B-E697CD5FBC4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917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5F924A-B9BB-F4D2-30B5-C29AB793F2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AB3D5-047C-55A0-F98A-6AD83027EE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8688A2B-F875-2210-F772-5A653386009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B1A21C-5742-693C-7DB3-335D3DD9523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538D7B-E8EA-F7FC-05F1-3CC1F85293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600190-2318-F78C-30BC-66ED96FFFA2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15D83DC-10EC-0C93-DD33-D1A37A6622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F4ECD0-2E71-A1FE-6E33-DEFDEA2582C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E187A5F-C2DC-8A83-BFBC-8C9AE88EABB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7FDE2B3-06E7-5DFA-2F7A-EC37B3AEACF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2C23A21-E3EF-0F6C-590C-2A4DF5065A4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195891B-021A-F21F-6FE2-235E5999E74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406341B-4F6C-95C6-23F2-E0404D452C5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DDC4BF9-BCFE-47BC-6F48-BDA921D6DF9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708D2A3-1A44-EEBB-CE3C-AD5A44F0978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616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CF66CD-B2E4-79D2-58F6-E93DA695207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CE8950-036A-1CE3-1846-13BE4B9AED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D96D49E-9871-982F-4612-8C12EC4C3D6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20AB839-C5B2-5EBD-A9FA-DB1CEA238BB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F77C55-8A7F-3F34-4A9C-B29D879D3F7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592243-E6E2-50FA-A0E3-6D5BBBF0E6F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6E4696E-D863-9116-B8C3-6DA0D169AFC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72F8CBA-A46D-5E2D-AC62-7702B8A8976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C750D2E-7FE5-4DF2-A84D-FB81E4B7F52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3DADC20-10EC-F157-016B-83D4CC2CAE6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DE5A023-55BF-03C9-52FC-6FC40823A3A0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65D8516-0D1B-563A-9987-78D1550927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DC81594-F8FF-DA8A-0C0A-D717D5DD497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C160587-78EB-95F1-6AF2-C618C1CC18F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FFC4A9-0BDA-C01A-AA2E-6046646C7C2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927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0B45B09-2A3F-6BD0-562C-D0B979E6507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20A65F-E75F-5D8C-4A23-53B3DA2339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CEDEE0A-9DEB-8CAD-B43A-2D80D094BC9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5FAADD-314A-109A-88C5-F1C665838E5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127E87F-7CD7-B62A-B4A0-8A541B884BD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1A52D30-0BFA-F371-C88F-B7C8780BE4B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2D16996-FBC6-BDA5-FC93-90D8FAF2A9B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4590D3-8928-9FBC-9032-CEA8DE142F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04D4ECE-70FB-33A2-ACFE-DEAFD92ED42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BEDDF0B-BBDE-E4DA-E06B-2E4B3508598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B997A4B-B2C8-94C1-A334-C78A0EFFB76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7D9A2BC-78E6-DA43-6108-46DE2B6E6BF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73AB2F9-E2B7-E953-207F-D54182E70CB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D12A36D-5EEB-2DDC-0B45-1CA590E4048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C41B593-B048-C070-CA2D-90743B96581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18D0C0B-430B-6459-40AD-1E4A7BB73059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330859BA-469E-9750-740C-BA9DCAA3F99C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6FA2F8CE-A306-8208-7741-55DBFF7174A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37796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DE64B6-0A49-EAA6-4A28-33E66DE2FC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74C735-0A1A-D329-2B57-6616D2A400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1B54C82-7E9C-50F1-7B15-D0C878A973A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ABB998-844A-4EE0-EB2B-28DE3D96829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2F99F35-B728-FD14-DAF6-1E842E83446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A6CF9E8-7876-C2F4-F1BC-F9590071297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DA1A94E-80D9-82A9-DCAA-F5A6325957E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256D2F8-5FB4-6203-9455-66D8E5DD6B6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37E4538-F264-8628-F81A-9E34DF3B113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2117D5F-8BD2-C997-575B-6F3E53C3428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AF5DBF1-40C9-783E-8384-25352FF02CE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5D76371-C76D-5959-AEB0-44BD1A17525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BA06247-63D6-BEC3-3377-EEED7F8B856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3549D94-5FD2-0C27-8592-C1E8A5A29A2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6D3E852-E89C-B69E-4604-538A1B5097E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30C5F5A-1F62-AF93-8063-7C559ADDE1A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7F7912E-8ED2-947F-D41D-3262177C9FB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93AEB82-2129-30B3-ED2D-89A0506E0D45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860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75D57-C992-7A0F-6E8D-C39BAF475C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F4206E-ECF5-24F2-EF42-A615045EBF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3043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5F12708-9244-BC3A-C841-7DAC78292A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45DBCF-8897-4698-9FA9-5D978FF624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E196214-793D-D5FE-1A2C-E73504941D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480973-E3DB-9A4F-02A3-672CAC32C9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9298358-A77F-8A8B-9832-C5B39760725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186EC7C-8986-82DC-ACF6-F867C97EF3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22ACCAA-0C18-2F60-547D-51CC2A4318F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3092676-A61E-C8E1-9F77-237E2DB5BB6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CD5AD45-088D-F383-86D9-EBE316CD8B73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DA6DE41-281D-83A9-15FC-9F012A89E35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8AF0ED4-F9AD-1D1D-5899-D52D4457EB5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62B689F-4A00-53CE-836C-ADD5F4E9ECB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7E3EEC3D-AE42-9025-B019-65176AA7198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EB61DA1-D42E-8F9E-FFD6-CF1DA3FD24E7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360EFA5C-EB85-1349-D84E-1AF5589DBD31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04FA234-59FF-1B98-56A3-516A943F6DD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2A722E34-30F2-B26E-C879-EEE4EA8ED05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1FBE8A1-E2E2-F959-196F-A8235F33FA6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076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527DA21-8389-1A27-98CD-08552BB758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2C2A73-201C-559D-EDBA-F4183A5ADC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FC9FF7F-E676-ADFC-EB83-858278B0406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EFF707-1E52-4846-EBBC-1D861D23F1B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E7C268-F016-7A8F-F4D6-B849DE80287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9AF4499-A143-6FE3-8D4F-B272643F414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1390061-A83C-542A-F7B3-1877A3AA1E6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A8020C-54C9-AFF4-6380-ACD1B0FE452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C55BBE5-C14A-1755-F725-0D1B1AD23A4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5E30767-0B97-CC03-4A37-13A41E60D31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55803CD-9D9C-EC20-B6F3-9511BBFAE99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AF00DB9-AE3D-5D66-FF30-8A80DD89363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AF96DD3A-4D5F-53BC-8E2F-FF64F91AB00D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A5B79C7-ED25-7468-E077-1F0A85BEE58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BE5FC1B-53B3-890C-93FB-FA07773E31FE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0C347927-6FEE-DB8D-5B2D-B52E12813D54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9BF4FDBA-A5D6-7781-8AE1-4AC0E6CDC3DB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FE995C5D-2F77-B775-9D80-E7006FCB735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1809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F2499-C3F6-7016-CF3E-225DA6614A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96342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CC282-2EEB-DB75-3E61-947B13F150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09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A5EC5-AC2A-1742-C710-B426D6E0AC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86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9F09-6681-EEAA-4BA2-50BE24B497D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57B637-06F5-2B72-2C56-3DE634D104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05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3EAC4-9D00-75BD-B415-4E2A8978C9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06919B-2629-0F07-9C84-8C28152C61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432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349CEE-2EC3-A7AC-DD54-80BF4D07C2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E2C722-753C-7042-308C-DC0EE3B76D2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52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4B7BA-FB28-FF6A-9D74-0C0182EBB6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8C6139-452C-470A-780D-862F42A488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916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43226-2B2E-4EB5-692E-00975A9B1A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536505-6D64-366F-E2BA-35C3940AFC2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374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15133fe7-1c2b-4471-9547-1712f530023a}" enabled="1" method="Privileged" siteId="{a80de9e1-27b6-44c9-87e5-011fb722a834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2746</TotalTime>
  <Words>0</Words>
  <Application>Microsoft Macintosh PowerPoint</Application>
  <PresentationFormat>Widescreen</PresentationFormat>
  <Paragraphs>0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Georgia</vt:lpstr>
      <vt:lpstr>Helvetica Neue Thin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Kim, Hyochin</dc:creator>
  <cp:lastModifiedBy>Fabri, Nick (Contractor)</cp:lastModifiedBy>
  <cp:revision>8</cp:revision>
  <dcterms:created xsi:type="dcterms:W3CDTF">2022-07-13T20:16:13Z</dcterms:created>
  <dcterms:modified xsi:type="dcterms:W3CDTF">2026-05-01T04:10:42Z</dcterms:modified>
</cp:coreProperties>
</file>