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Georgia" panose="02040502050405020303" pitchFamily="18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3E"/>
    <a:srgbClr val="265D93"/>
    <a:srgbClr val="1B3C69"/>
    <a:srgbClr val="CB7229"/>
    <a:srgbClr val="DDDDDD"/>
    <a:srgbClr val="6F6C6B"/>
    <a:srgbClr val="892B98"/>
    <a:srgbClr val="F1DD0D"/>
    <a:srgbClr val="E6E7E8"/>
    <a:srgbClr val="29A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532615-BDB4-5D4E-8861-04432C2826E9}" v="66" dt="2022-08-09T17:06:58.530"/>
    <p1510:client id="{F453B22E-7889-DE40-906A-986A402C922C}" v="166" dt="2022-08-10T15:43:05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38"/>
    <p:restoredTop sz="96335"/>
  </p:normalViewPr>
  <p:slideViewPr>
    <p:cSldViewPr snapToGrid="0" snapToObjects="1">
      <p:cViewPr>
        <p:scale>
          <a:sx n="170" d="100"/>
          <a:sy n="170" d="100"/>
        </p:scale>
        <p:origin x="53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8" d="100"/>
          <a:sy n="148" d="100"/>
        </p:scale>
        <p:origin x="55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, Hyochin" userId="d4ef73bf-7848-4e82-a643-756306df5d7e" providerId="ADAL" clId="{F453B22E-7889-DE40-906A-986A402C922C}"/>
    <pc:docChg chg="undo custSel addSld delSld modSld modMainMaster">
      <pc:chgData name="Kim, Hyochin" userId="d4ef73bf-7848-4e82-a643-756306df5d7e" providerId="ADAL" clId="{F453B22E-7889-DE40-906A-986A402C922C}" dt="2022-08-10T16:17:12.274" v="578" actId="680"/>
      <pc:docMkLst>
        <pc:docMk/>
      </pc:docMkLst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49545165" sldId="256"/>
        </pc:sldMkLst>
      </pc:sldChg>
      <pc:sldChg chg="new">
        <pc:chgData name="Kim, Hyochin" userId="d4ef73bf-7848-4e82-a643-756306df5d7e" providerId="ADAL" clId="{F453B22E-7889-DE40-906A-986A402C922C}" dt="2022-08-10T15:43:37.762" v="530" actId="680"/>
        <pc:sldMkLst>
          <pc:docMk/>
          <pc:sldMk cId="1614956671" sldId="256"/>
        </pc:sldMkLst>
      </pc:sldChg>
      <pc:sldChg chg="new">
        <pc:chgData name="Kim, Hyochin" userId="d4ef73bf-7848-4e82-a643-756306df5d7e" providerId="ADAL" clId="{F453B22E-7889-DE40-906A-986A402C922C}" dt="2022-08-10T15:43:42.487" v="531" actId="680"/>
        <pc:sldMkLst>
          <pc:docMk/>
          <pc:sldMk cId="237220234" sldId="257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275908559" sldId="257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25381403" sldId="258"/>
        </pc:sldMkLst>
      </pc:sldChg>
      <pc:sldChg chg="new">
        <pc:chgData name="Kim, Hyochin" userId="d4ef73bf-7848-4e82-a643-756306df5d7e" providerId="ADAL" clId="{F453B22E-7889-DE40-906A-986A402C922C}" dt="2022-08-10T16:14:39.659" v="532" actId="680"/>
        <pc:sldMkLst>
          <pc:docMk/>
          <pc:sldMk cId="3461808590" sldId="258"/>
        </pc:sldMkLst>
      </pc:sldChg>
      <pc:sldChg chg="new">
        <pc:chgData name="Kim, Hyochin" userId="d4ef73bf-7848-4e82-a643-756306df5d7e" providerId="ADAL" clId="{F453B22E-7889-DE40-906A-986A402C922C}" dt="2022-08-10T16:14:43.690" v="533" actId="680"/>
        <pc:sldMkLst>
          <pc:docMk/>
          <pc:sldMk cId="513599924" sldId="259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762090270" sldId="259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824948679" sldId="260"/>
        </pc:sldMkLst>
      </pc:sldChg>
      <pc:sldChg chg="new">
        <pc:chgData name="Kim, Hyochin" userId="d4ef73bf-7848-4e82-a643-756306df5d7e" providerId="ADAL" clId="{F453B22E-7889-DE40-906A-986A402C922C}" dt="2022-08-10T16:14:45.905" v="534" actId="680"/>
        <pc:sldMkLst>
          <pc:docMk/>
          <pc:sldMk cId="2885945481" sldId="260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076372953" sldId="261"/>
        </pc:sldMkLst>
      </pc:sldChg>
      <pc:sldChg chg="new">
        <pc:chgData name="Kim, Hyochin" userId="d4ef73bf-7848-4e82-a643-756306df5d7e" providerId="ADAL" clId="{F453B22E-7889-DE40-906A-986A402C922C}" dt="2022-08-10T16:14:47.912" v="535" actId="680"/>
        <pc:sldMkLst>
          <pc:docMk/>
          <pc:sldMk cId="2749724542" sldId="261"/>
        </pc:sldMkLst>
      </pc:sldChg>
      <pc:sldChg chg="new">
        <pc:chgData name="Kim, Hyochin" userId="d4ef73bf-7848-4e82-a643-756306df5d7e" providerId="ADAL" clId="{F453B22E-7889-DE40-906A-986A402C922C}" dt="2022-08-10T16:14:50.084" v="536" actId="680"/>
        <pc:sldMkLst>
          <pc:docMk/>
          <pc:sldMk cId="2474304332" sldId="262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421697895" sldId="262"/>
        </pc:sldMkLst>
      </pc:sldChg>
      <pc:sldChg chg="new">
        <pc:chgData name="Kim, Hyochin" userId="d4ef73bf-7848-4e82-a643-756306df5d7e" providerId="ADAL" clId="{F453B22E-7889-DE40-906A-986A402C922C}" dt="2022-08-10T16:14:53.863" v="537" actId="680"/>
        <pc:sldMkLst>
          <pc:docMk/>
          <pc:sldMk cId="98605387" sldId="263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371398605" sldId="263"/>
        </pc:sldMkLst>
      </pc:sldChg>
      <pc:sldChg chg="new">
        <pc:chgData name="Kim, Hyochin" userId="d4ef73bf-7848-4e82-a643-756306df5d7e" providerId="ADAL" clId="{F453B22E-7889-DE40-906A-986A402C922C}" dt="2022-08-10T16:14:59.582" v="538" actId="680"/>
        <pc:sldMkLst>
          <pc:docMk/>
          <pc:sldMk cId="3575643287" sldId="264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4122898815" sldId="264"/>
        </pc:sldMkLst>
      </pc:sldChg>
      <pc:sldChg chg="new">
        <pc:chgData name="Kim, Hyochin" userId="d4ef73bf-7848-4e82-a643-756306df5d7e" providerId="ADAL" clId="{F453B22E-7889-DE40-906A-986A402C922C}" dt="2022-08-10T16:15:02.871" v="539" actId="680"/>
        <pc:sldMkLst>
          <pc:docMk/>
          <pc:sldMk cId="387552227" sldId="265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544463876" sldId="265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220197898" sldId="266"/>
        </pc:sldMkLst>
      </pc:sldChg>
      <pc:sldChg chg="new">
        <pc:chgData name="Kim, Hyochin" userId="d4ef73bf-7848-4e82-a643-756306df5d7e" providerId="ADAL" clId="{F453B22E-7889-DE40-906A-986A402C922C}" dt="2022-08-10T16:15:04.931" v="540" actId="680"/>
        <pc:sldMkLst>
          <pc:docMk/>
          <pc:sldMk cId="3961916379" sldId="266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786429185" sldId="267"/>
        </pc:sldMkLst>
      </pc:sldChg>
      <pc:sldChg chg="new">
        <pc:chgData name="Kim, Hyochin" userId="d4ef73bf-7848-4e82-a643-756306df5d7e" providerId="ADAL" clId="{F453B22E-7889-DE40-906A-986A402C922C}" dt="2022-08-10T16:15:07.156" v="541" actId="680"/>
        <pc:sldMkLst>
          <pc:docMk/>
          <pc:sldMk cId="1712374564" sldId="267"/>
        </pc:sldMkLst>
      </pc:sldChg>
      <pc:sldChg chg="new">
        <pc:chgData name="Kim, Hyochin" userId="d4ef73bf-7848-4e82-a643-756306df5d7e" providerId="ADAL" clId="{F453B22E-7889-DE40-906A-986A402C922C}" dt="2022-08-10T16:15:21.249" v="542" actId="680"/>
        <pc:sldMkLst>
          <pc:docMk/>
          <pc:sldMk cId="2875301663" sldId="268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544373790" sldId="268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437600600" sldId="269"/>
        </pc:sldMkLst>
      </pc:sldChg>
      <pc:sldChg chg="new">
        <pc:chgData name="Kim, Hyochin" userId="d4ef73bf-7848-4e82-a643-756306df5d7e" providerId="ADAL" clId="{F453B22E-7889-DE40-906A-986A402C922C}" dt="2022-08-10T16:15:23.930" v="543" actId="680"/>
        <pc:sldMkLst>
          <pc:docMk/>
          <pc:sldMk cId="4154886227" sldId="269"/>
        </pc:sldMkLst>
      </pc:sldChg>
      <pc:sldChg chg="new">
        <pc:chgData name="Kim, Hyochin" userId="d4ef73bf-7848-4e82-a643-756306df5d7e" providerId="ADAL" clId="{F453B22E-7889-DE40-906A-986A402C922C}" dt="2022-08-10T16:15:26.454" v="544" actId="680"/>
        <pc:sldMkLst>
          <pc:docMk/>
          <pc:sldMk cId="1062194957" sldId="270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079825084" sldId="270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12586599" sldId="271"/>
        </pc:sldMkLst>
      </pc:sldChg>
      <pc:sldChg chg="new">
        <pc:chgData name="Kim, Hyochin" userId="d4ef73bf-7848-4e82-a643-756306df5d7e" providerId="ADAL" clId="{F453B22E-7889-DE40-906A-986A402C922C}" dt="2022-08-10T16:15:28.269" v="545" actId="680"/>
        <pc:sldMkLst>
          <pc:docMk/>
          <pc:sldMk cId="3667496298" sldId="271"/>
        </pc:sldMkLst>
      </pc:sldChg>
      <pc:sldChg chg="new">
        <pc:chgData name="Kim, Hyochin" userId="d4ef73bf-7848-4e82-a643-756306df5d7e" providerId="ADAL" clId="{F453B22E-7889-DE40-906A-986A402C922C}" dt="2022-08-10T16:15:31.623" v="546" actId="680"/>
        <pc:sldMkLst>
          <pc:docMk/>
          <pc:sldMk cId="1006751778" sldId="272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906022885" sldId="272"/>
        </pc:sldMkLst>
      </pc:sldChg>
      <pc:sldChg chg="new">
        <pc:chgData name="Kim, Hyochin" userId="d4ef73bf-7848-4e82-a643-756306df5d7e" providerId="ADAL" clId="{F453B22E-7889-DE40-906A-986A402C922C}" dt="2022-08-10T16:15:33.420" v="547" actId="680"/>
        <pc:sldMkLst>
          <pc:docMk/>
          <pc:sldMk cId="2148271140" sldId="273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360204738" sldId="273"/>
        </pc:sldMkLst>
      </pc:sldChg>
      <pc:sldChg chg="new">
        <pc:chgData name="Kim, Hyochin" userId="d4ef73bf-7848-4e82-a643-756306df5d7e" providerId="ADAL" clId="{F453B22E-7889-DE40-906A-986A402C922C}" dt="2022-08-10T16:15:35.458" v="548" actId="680"/>
        <pc:sldMkLst>
          <pc:docMk/>
          <pc:sldMk cId="2144221713" sldId="274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956245658" sldId="274"/>
        </pc:sldMkLst>
      </pc:sldChg>
      <pc:sldChg chg="new">
        <pc:chgData name="Kim, Hyochin" userId="d4ef73bf-7848-4e82-a643-756306df5d7e" providerId="ADAL" clId="{F453B22E-7889-DE40-906A-986A402C922C}" dt="2022-08-10T16:15:38.361" v="549" actId="680"/>
        <pc:sldMkLst>
          <pc:docMk/>
          <pc:sldMk cId="2691421325" sldId="275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4093755506" sldId="275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656285952" sldId="276"/>
        </pc:sldMkLst>
      </pc:sldChg>
      <pc:sldChg chg="new">
        <pc:chgData name="Kim, Hyochin" userId="d4ef73bf-7848-4e82-a643-756306df5d7e" providerId="ADAL" clId="{F453B22E-7889-DE40-906A-986A402C922C}" dt="2022-08-10T16:15:41.297" v="550" actId="680"/>
        <pc:sldMkLst>
          <pc:docMk/>
          <pc:sldMk cId="2006149911" sldId="276"/>
        </pc:sldMkLst>
      </pc:sldChg>
      <pc:sldChg chg="new">
        <pc:chgData name="Kim, Hyochin" userId="d4ef73bf-7848-4e82-a643-756306df5d7e" providerId="ADAL" clId="{F453B22E-7889-DE40-906A-986A402C922C}" dt="2022-08-10T16:15:43.995" v="551" actId="680"/>
        <pc:sldMkLst>
          <pc:docMk/>
          <pc:sldMk cId="1145293230" sldId="277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680502631" sldId="277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168597403" sldId="278"/>
        </pc:sldMkLst>
      </pc:sldChg>
      <pc:sldChg chg="new">
        <pc:chgData name="Kim, Hyochin" userId="d4ef73bf-7848-4e82-a643-756306df5d7e" providerId="ADAL" clId="{F453B22E-7889-DE40-906A-986A402C922C}" dt="2022-08-10T16:15:46.418" v="552" actId="680"/>
        <pc:sldMkLst>
          <pc:docMk/>
          <pc:sldMk cId="2243006913" sldId="278"/>
        </pc:sldMkLst>
      </pc:sldChg>
      <pc:sldChg chg="new">
        <pc:chgData name="Kim, Hyochin" userId="d4ef73bf-7848-4e82-a643-756306df5d7e" providerId="ADAL" clId="{F453B22E-7889-DE40-906A-986A402C922C}" dt="2022-08-10T16:15:48.302" v="553" actId="680"/>
        <pc:sldMkLst>
          <pc:docMk/>
          <pc:sldMk cId="1774321423" sldId="279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779133757" sldId="279"/>
        </pc:sldMkLst>
      </pc:sldChg>
      <pc:sldChg chg="new">
        <pc:chgData name="Kim, Hyochin" userId="d4ef73bf-7848-4e82-a643-756306df5d7e" providerId="ADAL" clId="{F453B22E-7889-DE40-906A-986A402C922C}" dt="2022-08-10T16:15:50.521" v="554" actId="680"/>
        <pc:sldMkLst>
          <pc:docMk/>
          <pc:sldMk cId="3895650975" sldId="280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988109875" sldId="280"/>
        </pc:sldMkLst>
      </pc:sldChg>
      <pc:sldChg chg="new">
        <pc:chgData name="Kim, Hyochin" userId="d4ef73bf-7848-4e82-a643-756306df5d7e" providerId="ADAL" clId="{F453B22E-7889-DE40-906A-986A402C922C}" dt="2022-08-10T16:15:53.360" v="555" actId="680"/>
        <pc:sldMkLst>
          <pc:docMk/>
          <pc:sldMk cId="1742069098" sldId="281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147390921" sldId="281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936318146" sldId="282"/>
        </pc:sldMkLst>
      </pc:sldChg>
      <pc:sldChg chg="new">
        <pc:chgData name="Kim, Hyochin" userId="d4ef73bf-7848-4e82-a643-756306df5d7e" providerId="ADAL" clId="{F453B22E-7889-DE40-906A-986A402C922C}" dt="2022-08-10T16:15:56.667" v="556" actId="680"/>
        <pc:sldMkLst>
          <pc:docMk/>
          <pc:sldMk cId="3048224932" sldId="282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963213236" sldId="283"/>
        </pc:sldMkLst>
      </pc:sldChg>
      <pc:sldChg chg="new">
        <pc:chgData name="Kim, Hyochin" userId="d4ef73bf-7848-4e82-a643-756306df5d7e" providerId="ADAL" clId="{F453B22E-7889-DE40-906A-986A402C922C}" dt="2022-08-10T16:16:00.078" v="557" actId="680"/>
        <pc:sldMkLst>
          <pc:docMk/>
          <pc:sldMk cId="3656741616" sldId="283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165694247" sldId="284"/>
        </pc:sldMkLst>
      </pc:sldChg>
      <pc:sldChg chg="new">
        <pc:chgData name="Kim, Hyochin" userId="d4ef73bf-7848-4e82-a643-756306df5d7e" providerId="ADAL" clId="{F453B22E-7889-DE40-906A-986A402C922C}" dt="2022-08-10T16:16:03.458" v="558" actId="680"/>
        <pc:sldMkLst>
          <pc:docMk/>
          <pc:sldMk cId="4122578536" sldId="284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712356060" sldId="285"/>
        </pc:sldMkLst>
      </pc:sldChg>
      <pc:sldChg chg="new">
        <pc:chgData name="Kim, Hyochin" userId="d4ef73bf-7848-4e82-a643-756306df5d7e" providerId="ADAL" clId="{F453B22E-7889-DE40-906A-986A402C922C}" dt="2022-08-10T16:16:08.765" v="559" actId="680"/>
        <pc:sldMkLst>
          <pc:docMk/>
          <pc:sldMk cId="2863194610" sldId="285"/>
        </pc:sldMkLst>
      </pc:sldChg>
      <pc:sldChg chg="new">
        <pc:chgData name="Kim, Hyochin" userId="d4ef73bf-7848-4e82-a643-756306df5d7e" providerId="ADAL" clId="{F453B22E-7889-DE40-906A-986A402C922C}" dt="2022-08-10T16:16:14.477" v="560" actId="680"/>
        <pc:sldMkLst>
          <pc:docMk/>
          <pc:sldMk cId="1205298487" sldId="286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3150155849" sldId="286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642921772" sldId="287"/>
        </pc:sldMkLst>
      </pc:sldChg>
      <pc:sldChg chg="new">
        <pc:chgData name="Kim, Hyochin" userId="d4ef73bf-7848-4e82-a643-756306df5d7e" providerId="ADAL" clId="{F453B22E-7889-DE40-906A-986A402C922C}" dt="2022-08-10T16:16:18.798" v="561" actId="680"/>
        <pc:sldMkLst>
          <pc:docMk/>
          <pc:sldMk cId="801253173" sldId="287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1227547923" sldId="288"/>
        </pc:sldMkLst>
      </pc:sldChg>
      <pc:sldChg chg="new">
        <pc:chgData name="Kim, Hyochin" userId="d4ef73bf-7848-4e82-a643-756306df5d7e" providerId="ADAL" clId="{F453B22E-7889-DE40-906A-986A402C922C}" dt="2022-08-10T16:16:21.691" v="562" actId="680"/>
        <pc:sldMkLst>
          <pc:docMk/>
          <pc:sldMk cId="1561550369" sldId="288"/>
        </pc:sldMkLst>
      </pc:sldChg>
      <pc:sldChg chg="new">
        <pc:chgData name="Kim, Hyochin" userId="d4ef73bf-7848-4e82-a643-756306df5d7e" providerId="ADAL" clId="{F453B22E-7889-DE40-906A-986A402C922C}" dt="2022-08-10T16:16:24.370" v="563" actId="680"/>
        <pc:sldMkLst>
          <pc:docMk/>
          <pc:sldMk cId="1496439181" sldId="289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2253642374" sldId="289"/>
        </pc:sldMkLst>
      </pc:sldChg>
      <pc:sldChg chg="new">
        <pc:chgData name="Kim, Hyochin" userId="d4ef73bf-7848-4e82-a643-756306df5d7e" providerId="ADAL" clId="{F453B22E-7889-DE40-906A-986A402C922C}" dt="2022-08-10T16:16:27.267" v="564" actId="680"/>
        <pc:sldMkLst>
          <pc:docMk/>
          <pc:sldMk cId="2118818288" sldId="290"/>
        </pc:sldMkLst>
      </pc:sldChg>
      <pc:sldChg chg="del">
        <pc:chgData name="Kim, Hyochin" userId="d4ef73bf-7848-4e82-a643-756306df5d7e" providerId="ADAL" clId="{F453B22E-7889-DE40-906A-986A402C922C}" dt="2022-08-10T14:57:06.184" v="0" actId="2696"/>
        <pc:sldMkLst>
          <pc:docMk/>
          <pc:sldMk cId="4056877608" sldId="290"/>
        </pc:sldMkLst>
      </pc:sldChg>
      <pc:sldChg chg="new">
        <pc:chgData name="Kim, Hyochin" userId="d4ef73bf-7848-4e82-a643-756306df5d7e" providerId="ADAL" clId="{F453B22E-7889-DE40-906A-986A402C922C}" dt="2022-08-10T16:16:30.225" v="565" actId="680"/>
        <pc:sldMkLst>
          <pc:docMk/>
          <pc:sldMk cId="155699026" sldId="291"/>
        </pc:sldMkLst>
      </pc:sldChg>
      <pc:sldChg chg="new">
        <pc:chgData name="Kim, Hyochin" userId="d4ef73bf-7848-4e82-a643-756306df5d7e" providerId="ADAL" clId="{F453B22E-7889-DE40-906A-986A402C922C}" dt="2022-08-10T16:16:33.709" v="566" actId="680"/>
        <pc:sldMkLst>
          <pc:docMk/>
          <pc:sldMk cId="2614949541" sldId="292"/>
        </pc:sldMkLst>
      </pc:sldChg>
      <pc:sldChg chg="new">
        <pc:chgData name="Kim, Hyochin" userId="d4ef73bf-7848-4e82-a643-756306df5d7e" providerId="ADAL" clId="{F453B22E-7889-DE40-906A-986A402C922C}" dt="2022-08-10T16:16:37.427" v="567" actId="680"/>
        <pc:sldMkLst>
          <pc:docMk/>
          <pc:sldMk cId="3987191719" sldId="293"/>
        </pc:sldMkLst>
      </pc:sldChg>
      <pc:sldChg chg="new">
        <pc:chgData name="Kim, Hyochin" userId="d4ef73bf-7848-4e82-a643-756306df5d7e" providerId="ADAL" clId="{F453B22E-7889-DE40-906A-986A402C922C}" dt="2022-08-10T16:16:39.848" v="568" actId="680"/>
        <pc:sldMkLst>
          <pc:docMk/>
          <pc:sldMk cId="1067661673" sldId="294"/>
        </pc:sldMkLst>
      </pc:sldChg>
      <pc:sldChg chg="new">
        <pc:chgData name="Kim, Hyochin" userId="d4ef73bf-7848-4e82-a643-756306df5d7e" providerId="ADAL" clId="{F453B22E-7889-DE40-906A-986A402C922C}" dt="2022-08-10T16:16:42.117" v="569" actId="680"/>
        <pc:sldMkLst>
          <pc:docMk/>
          <pc:sldMk cId="388092776" sldId="295"/>
        </pc:sldMkLst>
      </pc:sldChg>
      <pc:sldChg chg="new">
        <pc:chgData name="Kim, Hyochin" userId="d4ef73bf-7848-4e82-a643-756306df5d7e" providerId="ADAL" clId="{F453B22E-7889-DE40-906A-986A402C922C}" dt="2022-08-10T16:16:50.727" v="572" actId="680"/>
        <pc:sldMkLst>
          <pc:docMk/>
          <pc:sldMk cId="905377965" sldId="296"/>
        </pc:sldMkLst>
      </pc:sldChg>
      <pc:sldChg chg="new del">
        <pc:chgData name="Kim, Hyochin" userId="d4ef73bf-7848-4e82-a643-756306df5d7e" providerId="ADAL" clId="{F453B22E-7889-DE40-906A-986A402C922C}" dt="2022-08-10T16:16:46.965" v="571" actId="2696"/>
        <pc:sldMkLst>
          <pc:docMk/>
          <pc:sldMk cId="1535097198" sldId="296"/>
        </pc:sldMkLst>
      </pc:sldChg>
      <pc:sldChg chg="new">
        <pc:chgData name="Kim, Hyochin" userId="d4ef73bf-7848-4e82-a643-756306df5d7e" providerId="ADAL" clId="{F453B22E-7889-DE40-906A-986A402C922C}" dt="2022-08-10T16:16:53.299" v="573" actId="680"/>
        <pc:sldMkLst>
          <pc:docMk/>
          <pc:sldMk cId="1443860924" sldId="297"/>
        </pc:sldMkLst>
      </pc:sldChg>
      <pc:sldChg chg="new">
        <pc:chgData name="Kim, Hyochin" userId="d4ef73bf-7848-4e82-a643-756306df5d7e" providerId="ADAL" clId="{F453B22E-7889-DE40-906A-986A402C922C}" dt="2022-08-10T16:16:56.498" v="574" actId="680"/>
        <pc:sldMkLst>
          <pc:docMk/>
          <pc:sldMk cId="2713307637" sldId="298"/>
        </pc:sldMkLst>
      </pc:sldChg>
      <pc:sldChg chg="new">
        <pc:chgData name="Kim, Hyochin" userId="d4ef73bf-7848-4e82-a643-756306df5d7e" providerId="ADAL" clId="{F453B22E-7889-DE40-906A-986A402C922C}" dt="2022-08-10T16:17:00.234" v="575" actId="680"/>
        <pc:sldMkLst>
          <pc:docMk/>
          <pc:sldMk cId="565180954" sldId="299"/>
        </pc:sldMkLst>
      </pc:sldChg>
      <pc:sldChg chg="new">
        <pc:chgData name="Kim, Hyochin" userId="d4ef73bf-7848-4e82-a643-756306df5d7e" providerId="ADAL" clId="{F453B22E-7889-DE40-906A-986A402C922C}" dt="2022-08-10T16:17:05.365" v="576" actId="680"/>
        <pc:sldMkLst>
          <pc:docMk/>
          <pc:sldMk cId="4013963420" sldId="300"/>
        </pc:sldMkLst>
      </pc:sldChg>
      <pc:sldChg chg="new">
        <pc:chgData name="Kim, Hyochin" userId="d4ef73bf-7848-4e82-a643-756306df5d7e" providerId="ADAL" clId="{F453B22E-7889-DE40-906A-986A402C922C}" dt="2022-08-10T16:17:09.105" v="577" actId="680"/>
        <pc:sldMkLst>
          <pc:docMk/>
          <pc:sldMk cId="27520909" sldId="301"/>
        </pc:sldMkLst>
      </pc:sldChg>
      <pc:sldChg chg="new">
        <pc:chgData name="Kim, Hyochin" userId="d4ef73bf-7848-4e82-a643-756306df5d7e" providerId="ADAL" clId="{F453B22E-7889-DE40-906A-986A402C922C}" dt="2022-08-10T16:17:12.274" v="578" actId="680"/>
        <pc:sldMkLst>
          <pc:docMk/>
          <pc:sldMk cId="1390486668" sldId="302"/>
        </pc:sldMkLst>
      </pc:sldChg>
      <pc:sldMasterChg chg="addSldLayout modSldLayout sldLayoutOrd">
        <pc:chgData name="Kim, Hyochin" userId="d4ef73bf-7848-4e82-a643-756306df5d7e" providerId="ADAL" clId="{F453B22E-7889-DE40-906A-986A402C922C}" dt="2022-08-10T15:43:20.329" v="529" actId="6014"/>
        <pc:sldMasterMkLst>
          <pc:docMk/>
          <pc:sldMasterMk cId="861843844" sldId="2147483648"/>
        </pc:sldMasterMkLst>
        <pc:sldLayoutChg chg="addSp delSp modSp mod">
          <pc:chgData name="Kim, Hyochin" userId="d4ef73bf-7848-4e82-a643-756306df5d7e" providerId="ADAL" clId="{F453B22E-7889-DE40-906A-986A402C922C}" dt="2022-08-10T14:58:12.978" v="7" actId="14100"/>
          <pc:sldLayoutMkLst>
            <pc:docMk/>
            <pc:sldMasterMk cId="861843844" sldId="2147483648"/>
            <pc:sldLayoutMk cId="2810517931" sldId="2147483680"/>
          </pc:sldLayoutMkLst>
          <pc:picChg chg="add mod">
            <ac:chgData name="Kim, Hyochin" userId="d4ef73bf-7848-4e82-a643-756306df5d7e" providerId="ADAL" clId="{F453B22E-7889-DE40-906A-986A402C922C}" dt="2022-08-10T14:58:12.978" v="7" actId="14100"/>
            <ac:picMkLst>
              <pc:docMk/>
              <pc:sldMasterMk cId="861843844" sldId="2147483648"/>
              <pc:sldLayoutMk cId="2810517931" sldId="2147483680"/>
              <ac:picMk id="3" creationId="{A854E2FF-F5F4-7C6A-FECB-C4B84D84EEE4}"/>
            </ac:picMkLst>
          </pc:picChg>
          <pc:picChg chg="del">
            <ac:chgData name="Kim, Hyochin" userId="d4ef73bf-7848-4e82-a643-756306df5d7e" providerId="ADAL" clId="{F453B22E-7889-DE40-906A-986A402C922C}" dt="2022-08-10T14:57:58.362" v="1" actId="478"/>
            <ac:picMkLst>
              <pc:docMk/>
              <pc:sldMasterMk cId="861843844" sldId="2147483648"/>
              <pc:sldLayoutMk cId="2810517931" sldId="2147483680"/>
              <ac:picMk id="7" creationId="{486ED5D1-6EEE-961D-C443-F1D674397B96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4:59:46.517" v="21" actId="167"/>
          <pc:sldLayoutMkLst>
            <pc:docMk/>
            <pc:sldMasterMk cId="861843844" sldId="2147483648"/>
            <pc:sldLayoutMk cId="2374447343" sldId="2147483681"/>
          </pc:sldLayoutMkLst>
          <pc:picChg chg="add del">
            <ac:chgData name="Kim, Hyochin" userId="d4ef73bf-7848-4e82-a643-756306df5d7e" providerId="ADAL" clId="{F453B22E-7889-DE40-906A-986A402C922C}" dt="2022-08-10T14:59:32.452" v="15" actId="478"/>
            <ac:picMkLst>
              <pc:docMk/>
              <pc:sldMasterMk cId="861843844" sldId="2147483648"/>
              <pc:sldLayoutMk cId="2374447343" sldId="2147483681"/>
              <ac:picMk id="3" creationId="{40D687E7-BD8B-8378-5171-30356C23E1F5}"/>
            </ac:picMkLst>
          </pc:picChg>
          <pc:picChg chg="add del mod">
            <ac:chgData name="Kim, Hyochin" userId="d4ef73bf-7848-4e82-a643-756306df5d7e" providerId="ADAL" clId="{F453B22E-7889-DE40-906A-986A402C922C}" dt="2022-08-10T14:58:26.876" v="13"/>
            <ac:picMkLst>
              <pc:docMk/>
              <pc:sldMasterMk cId="861843844" sldId="2147483648"/>
              <pc:sldLayoutMk cId="2374447343" sldId="2147483681"/>
              <ac:picMk id="6" creationId="{17490E73-A417-09C8-34A8-27C41B6A5F2C}"/>
            </ac:picMkLst>
          </pc:picChg>
          <pc:picChg chg="add mod">
            <ac:chgData name="Kim, Hyochin" userId="d4ef73bf-7848-4e82-a643-756306df5d7e" providerId="ADAL" clId="{F453B22E-7889-DE40-906A-986A402C922C}" dt="2022-08-10T14:59:46.517" v="21" actId="167"/>
            <ac:picMkLst>
              <pc:docMk/>
              <pc:sldMasterMk cId="861843844" sldId="2147483648"/>
              <pc:sldLayoutMk cId="2374447343" sldId="2147483681"/>
              <ac:picMk id="8" creationId="{DA590E68-5E32-1500-5C6E-2F00F4AA76CD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0:09.448" v="29" actId="167"/>
          <pc:sldLayoutMkLst>
            <pc:docMk/>
            <pc:sldMasterMk cId="861843844" sldId="2147483648"/>
            <pc:sldLayoutMk cId="3704645418" sldId="2147483682"/>
          </pc:sldLayoutMkLst>
          <pc:picChg chg="add mod">
            <ac:chgData name="Kim, Hyochin" userId="d4ef73bf-7848-4e82-a643-756306df5d7e" providerId="ADAL" clId="{F453B22E-7889-DE40-906A-986A402C922C}" dt="2022-08-10T15:00:09.448" v="29" actId="167"/>
            <ac:picMkLst>
              <pc:docMk/>
              <pc:sldMasterMk cId="861843844" sldId="2147483648"/>
              <pc:sldLayoutMk cId="3704645418" sldId="2147483682"/>
              <ac:picMk id="3" creationId="{19224149-B0BE-4903-9D9B-3D7D084498E4}"/>
            </ac:picMkLst>
          </pc:picChg>
          <pc:picChg chg="del">
            <ac:chgData name="Kim, Hyochin" userId="d4ef73bf-7848-4e82-a643-756306df5d7e" providerId="ADAL" clId="{F453B22E-7889-DE40-906A-986A402C922C}" dt="2022-08-10T14:59:52.986" v="22" actId="478"/>
            <ac:picMkLst>
              <pc:docMk/>
              <pc:sldMasterMk cId="861843844" sldId="2147483648"/>
              <pc:sldLayoutMk cId="3704645418" sldId="2147483682"/>
              <ac:picMk id="4" creationId="{C4AE988D-23C6-87FF-E124-11CE8AAD899A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2:47.178" v="73" actId="167"/>
          <pc:sldLayoutMkLst>
            <pc:docMk/>
            <pc:sldMasterMk cId="861843844" sldId="2147483648"/>
            <pc:sldLayoutMk cId="4195004823" sldId="2147483683"/>
          </pc:sldLayoutMkLst>
          <pc:picChg chg="del">
            <ac:chgData name="Kim, Hyochin" userId="d4ef73bf-7848-4e82-a643-756306df5d7e" providerId="ADAL" clId="{F453B22E-7889-DE40-906A-986A402C922C}" dt="2022-08-10T15:00:20.064" v="30" actId="478"/>
            <ac:picMkLst>
              <pc:docMk/>
              <pc:sldMasterMk cId="861843844" sldId="2147483648"/>
              <pc:sldLayoutMk cId="4195004823" sldId="2147483683"/>
              <ac:picMk id="3" creationId="{6353B65A-32AF-417C-EF9D-EA883FB29ADD}"/>
            </ac:picMkLst>
          </pc:picChg>
          <pc:picChg chg="add mod">
            <ac:chgData name="Kim, Hyochin" userId="d4ef73bf-7848-4e82-a643-756306df5d7e" providerId="ADAL" clId="{F453B22E-7889-DE40-906A-986A402C922C}" dt="2022-08-10T15:02:47.178" v="73" actId="167"/>
            <ac:picMkLst>
              <pc:docMk/>
              <pc:sldMasterMk cId="861843844" sldId="2147483648"/>
              <pc:sldLayoutMk cId="4195004823" sldId="2147483683"/>
              <ac:picMk id="4" creationId="{078CDE01-4197-7662-71D3-9986FB4984B1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2:42.547" v="72" actId="167"/>
          <pc:sldLayoutMkLst>
            <pc:docMk/>
            <pc:sldMasterMk cId="861843844" sldId="2147483648"/>
            <pc:sldLayoutMk cId="1537846877" sldId="2147483684"/>
          </pc:sldLayoutMkLst>
          <pc:picChg chg="del">
            <ac:chgData name="Kim, Hyochin" userId="d4ef73bf-7848-4e82-a643-756306df5d7e" providerId="ADAL" clId="{F453B22E-7889-DE40-906A-986A402C922C}" dt="2022-08-10T15:00:32.724" v="36" actId="478"/>
            <ac:picMkLst>
              <pc:docMk/>
              <pc:sldMasterMk cId="861843844" sldId="2147483648"/>
              <pc:sldLayoutMk cId="1537846877" sldId="2147483684"/>
              <ac:picMk id="4" creationId="{3383752B-612D-ADE6-F7FA-E7B527DF1F82}"/>
            </ac:picMkLst>
          </pc:picChg>
          <pc:picChg chg="add mod">
            <ac:chgData name="Kim, Hyochin" userId="d4ef73bf-7848-4e82-a643-756306df5d7e" providerId="ADAL" clId="{F453B22E-7889-DE40-906A-986A402C922C}" dt="2022-08-10T15:02:42.547" v="72" actId="167"/>
            <ac:picMkLst>
              <pc:docMk/>
              <pc:sldMasterMk cId="861843844" sldId="2147483648"/>
              <pc:sldLayoutMk cId="1537846877" sldId="2147483684"/>
              <ac:picMk id="6" creationId="{95184E86-1D47-BAE4-F24A-50B69C971B86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1:20.707" v="49" actId="167"/>
          <pc:sldLayoutMkLst>
            <pc:docMk/>
            <pc:sldMasterMk cId="861843844" sldId="2147483648"/>
            <pc:sldLayoutMk cId="1548462926" sldId="2147483685"/>
          </pc:sldLayoutMkLst>
          <pc:picChg chg="del">
            <ac:chgData name="Kim, Hyochin" userId="d4ef73bf-7848-4e82-a643-756306df5d7e" providerId="ADAL" clId="{F453B22E-7889-DE40-906A-986A402C922C}" dt="2022-08-10T15:01:02.908" v="43" actId="478"/>
            <ac:picMkLst>
              <pc:docMk/>
              <pc:sldMasterMk cId="861843844" sldId="2147483648"/>
              <pc:sldLayoutMk cId="1548462926" sldId="2147483685"/>
              <ac:picMk id="3" creationId="{BF1B83D5-A487-9BC0-36B9-8F1E67727077}"/>
            </ac:picMkLst>
          </pc:picChg>
          <pc:picChg chg="add mod">
            <ac:chgData name="Kim, Hyochin" userId="d4ef73bf-7848-4e82-a643-756306df5d7e" providerId="ADAL" clId="{F453B22E-7889-DE40-906A-986A402C922C}" dt="2022-08-10T15:01:20.707" v="49" actId="167"/>
            <ac:picMkLst>
              <pc:docMk/>
              <pc:sldMasterMk cId="861843844" sldId="2147483648"/>
              <pc:sldLayoutMk cId="1548462926" sldId="2147483685"/>
              <ac:picMk id="4" creationId="{B06AC46F-F21D-301F-EEE7-E425E1E24246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1:53.199" v="56" actId="167"/>
          <pc:sldLayoutMkLst>
            <pc:docMk/>
            <pc:sldMasterMk cId="861843844" sldId="2147483648"/>
            <pc:sldLayoutMk cId="739272268" sldId="2147483686"/>
          </pc:sldLayoutMkLst>
          <pc:picChg chg="add mod">
            <ac:chgData name="Kim, Hyochin" userId="d4ef73bf-7848-4e82-a643-756306df5d7e" providerId="ADAL" clId="{F453B22E-7889-DE40-906A-986A402C922C}" dt="2022-08-10T15:01:53.199" v="56" actId="167"/>
            <ac:picMkLst>
              <pc:docMk/>
              <pc:sldMasterMk cId="861843844" sldId="2147483648"/>
              <pc:sldLayoutMk cId="739272268" sldId="2147483686"/>
              <ac:picMk id="3" creationId="{96A9C0A3-0969-9C2C-ECB3-AAE748351967}"/>
            </ac:picMkLst>
          </pc:picChg>
          <pc:picChg chg="del">
            <ac:chgData name="Kim, Hyochin" userId="d4ef73bf-7848-4e82-a643-756306df5d7e" providerId="ADAL" clId="{F453B22E-7889-DE40-906A-986A402C922C}" dt="2022-08-10T15:01:38.301" v="50" actId="478"/>
            <ac:picMkLst>
              <pc:docMk/>
              <pc:sldMasterMk cId="861843844" sldId="2147483648"/>
              <pc:sldLayoutMk cId="739272268" sldId="2147483686"/>
              <ac:picMk id="4" creationId="{D4E1F47C-1FEF-F4A2-0A17-A6F1447FAA6F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2:36.102" v="71" actId="167"/>
          <pc:sldLayoutMkLst>
            <pc:docMk/>
            <pc:sldMasterMk cId="861843844" sldId="2147483648"/>
            <pc:sldLayoutMk cId="2961177648" sldId="2147483687"/>
          </pc:sldLayoutMkLst>
          <pc:picChg chg="del">
            <ac:chgData name="Kim, Hyochin" userId="d4ef73bf-7848-4e82-a643-756306df5d7e" providerId="ADAL" clId="{F453B22E-7889-DE40-906A-986A402C922C}" dt="2022-08-10T15:01:57.656" v="57" actId="478"/>
            <ac:picMkLst>
              <pc:docMk/>
              <pc:sldMasterMk cId="861843844" sldId="2147483648"/>
              <pc:sldLayoutMk cId="2961177648" sldId="2147483687"/>
              <ac:picMk id="3" creationId="{54141673-9CB9-7236-7A92-9346EFC59AE2}"/>
            </ac:picMkLst>
          </pc:picChg>
          <pc:picChg chg="add mod">
            <ac:chgData name="Kim, Hyochin" userId="d4ef73bf-7848-4e82-a643-756306df5d7e" providerId="ADAL" clId="{F453B22E-7889-DE40-906A-986A402C922C}" dt="2022-08-10T15:02:36.102" v="71" actId="167"/>
            <ac:picMkLst>
              <pc:docMk/>
              <pc:sldMasterMk cId="861843844" sldId="2147483648"/>
              <pc:sldLayoutMk cId="2961177648" sldId="2147483687"/>
              <ac:picMk id="4" creationId="{DD559A6D-CFE0-B9DA-3AD0-3A57EA566EA9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2:25.626" v="70" actId="167"/>
          <pc:sldLayoutMkLst>
            <pc:docMk/>
            <pc:sldMasterMk cId="861843844" sldId="2147483648"/>
            <pc:sldLayoutMk cId="2903747549" sldId="2147483688"/>
          </pc:sldLayoutMkLst>
          <pc:picChg chg="add mod">
            <ac:chgData name="Kim, Hyochin" userId="d4ef73bf-7848-4e82-a643-756306df5d7e" providerId="ADAL" clId="{F453B22E-7889-DE40-906A-986A402C922C}" dt="2022-08-10T15:02:25.626" v="70" actId="167"/>
            <ac:picMkLst>
              <pc:docMk/>
              <pc:sldMasterMk cId="861843844" sldId="2147483648"/>
              <pc:sldLayoutMk cId="2903747549" sldId="2147483688"/>
              <ac:picMk id="3" creationId="{00724536-8107-ED74-219B-214A6A69D602}"/>
            </ac:picMkLst>
          </pc:picChg>
          <pc:picChg chg="del">
            <ac:chgData name="Kim, Hyochin" userId="d4ef73bf-7848-4e82-a643-756306df5d7e" providerId="ADAL" clId="{F453B22E-7889-DE40-906A-986A402C922C}" dt="2022-08-10T15:02:15.577" v="64" actId="478"/>
            <ac:picMkLst>
              <pc:docMk/>
              <pc:sldMasterMk cId="861843844" sldId="2147483648"/>
              <pc:sldLayoutMk cId="2903747549" sldId="2147483688"/>
              <ac:picMk id="4" creationId="{F3765E3F-E663-2C5F-1C87-1BF43ED3AEB8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3:42.593" v="85" actId="167"/>
          <pc:sldLayoutMkLst>
            <pc:docMk/>
            <pc:sldMasterMk cId="861843844" sldId="2147483648"/>
            <pc:sldLayoutMk cId="766082648" sldId="2147483689"/>
          </pc:sldLayoutMkLst>
          <pc:picChg chg="del">
            <ac:chgData name="Kim, Hyochin" userId="d4ef73bf-7848-4e82-a643-756306df5d7e" providerId="ADAL" clId="{F453B22E-7889-DE40-906A-986A402C922C}" dt="2022-08-10T15:03:07.003" v="74" actId="478"/>
            <ac:picMkLst>
              <pc:docMk/>
              <pc:sldMasterMk cId="861843844" sldId="2147483648"/>
              <pc:sldLayoutMk cId="766082648" sldId="2147483689"/>
              <ac:picMk id="3" creationId="{07390B4D-4AA8-CAC5-7B16-8C9427255C9A}"/>
            </ac:picMkLst>
          </pc:picChg>
          <pc:picChg chg="add del mod">
            <ac:chgData name="Kim, Hyochin" userId="d4ef73bf-7848-4e82-a643-756306df5d7e" providerId="ADAL" clId="{F453B22E-7889-DE40-906A-986A402C922C}" dt="2022-08-10T15:03:13.816" v="79" actId="478"/>
            <ac:picMkLst>
              <pc:docMk/>
              <pc:sldMasterMk cId="861843844" sldId="2147483648"/>
              <pc:sldLayoutMk cId="766082648" sldId="2147483689"/>
              <ac:picMk id="4" creationId="{E8AABBF8-2227-E32B-514E-6A2B2B7F4659}"/>
            </ac:picMkLst>
          </pc:picChg>
          <pc:picChg chg="add mod">
            <ac:chgData name="Kim, Hyochin" userId="d4ef73bf-7848-4e82-a643-756306df5d7e" providerId="ADAL" clId="{F453B22E-7889-DE40-906A-986A402C922C}" dt="2022-08-10T15:03:42.593" v="85" actId="167"/>
            <ac:picMkLst>
              <pc:docMk/>
              <pc:sldMasterMk cId="861843844" sldId="2147483648"/>
              <pc:sldLayoutMk cId="766082648" sldId="2147483689"/>
              <ac:picMk id="6" creationId="{4819C176-2B74-4758-F1B3-80CAD4A83BC4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6:47.785" v="102" actId="14100"/>
          <pc:sldLayoutMkLst>
            <pc:docMk/>
            <pc:sldMasterMk cId="861843844" sldId="2147483648"/>
            <pc:sldLayoutMk cId="2924264073" sldId="2147483690"/>
          </pc:sldLayoutMkLst>
          <pc:picChg chg="add mod">
            <ac:chgData name="Kim, Hyochin" userId="d4ef73bf-7848-4e82-a643-756306df5d7e" providerId="ADAL" clId="{F453B22E-7889-DE40-906A-986A402C922C}" dt="2022-08-10T15:06:47.785" v="102" actId="14100"/>
            <ac:picMkLst>
              <pc:docMk/>
              <pc:sldMasterMk cId="861843844" sldId="2147483648"/>
              <pc:sldLayoutMk cId="2924264073" sldId="2147483690"/>
              <ac:picMk id="3" creationId="{63F20ACB-0617-5E94-54E3-1AEDEF3E9E48}"/>
            </ac:picMkLst>
          </pc:picChg>
          <pc:picChg chg="del">
            <ac:chgData name="Kim, Hyochin" userId="d4ef73bf-7848-4e82-a643-756306df5d7e" providerId="ADAL" clId="{F453B22E-7889-DE40-906A-986A402C922C}" dt="2022-08-10T15:03:51.497" v="86" actId="478"/>
            <ac:picMkLst>
              <pc:docMk/>
              <pc:sldMasterMk cId="861843844" sldId="2147483648"/>
              <pc:sldLayoutMk cId="2924264073" sldId="2147483690"/>
              <ac:picMk id="4" creationId="{417A7E6F-D85D-7F11-691B-DE022A1291F4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5:46.753" v="99" actId="1036"/>
          <pc:sldLayoutMkLst>
            <pc:docMk/>
            <pc:sldMasterMk cId="861843844" sldId="2147483648"/>
            <pc:sldLayoutMk cId="130704068" sldId="2147483691"/>
          </pc:sldLayoutMkLst>
          <pc:picChg chg="del">
            <ac:chgData name="Kim, Hyochin" userId="d4ef73bf-7848-4e82-a643-756306df5d7e" providerId="ADAL" clId="{F453B22E-7889-DE40-906A-986A402C922C}" dt="2022-08-10T15:05:28.079" v="90" actId="478"/>
            <ac:picMkLst>
              <pc:docMk/>
              <pc:sldMasterMk cId="861843844" sldId="2147483648"/>
              <pc:sldLayoutMk cId="130704068" sldId="2147483691"/>
              <ac:picMk id="3" creationId="{4A552351-02CD-E288-F4A4-26384B075A61}"/>
            </ac:picMkLst>
          </pc:picChg>
          <pc:picChg chg="add mod">
            <ac:chgData name="Kim, Hyochin" userId="d4ef73bf-7848-4e82-a643-756306df5d7e" providerId="ADAL" clId="{F453B22E-7889-DE40-906A-986A402C922C}" dt="2022-08-10T15:05:46.753" v="99" actId="1036"/>
            <ac:picMkLst>
              <pc:docMk/>
              <pc:sldMasterMk cId="861843844" sldId="2147483648"/>
              <pc:sldLayoutMk cId="130704068" sldId="2147483691"/>
              <ac:picMk id="4" creationId="{234C6796-25C9-311E-3CED-B6DDD2069490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7:15.435" v="110" actId="167"/>
          <pc:sldLayoutMkLst>
            <pc:docMk/>
            <pc:sldMasterMk cId="861843844" sldId="2147483648"/>
            <pc:sldLayoutMk cId="3384541032" sldId="2147483692"/>
          </pc:sldLayoutMkLst>
          <pc:picChg chg="add mod">
            <ac:chgData name="Kim, Hyochin" userId="d4ef73bf-7848-4e82-a643-756306df5d7e" providerId="ADAL" clId="{F453B22E-7889-DE40-906A-986A402C922C}" dt="2022-08-10T15:07:15.435" v="110" actId="167"/>
            <ac:picMkLst>
              <pc:docMk/>
              <pc:sldMasterMk cId="861843844" sldId="2147483648"/>
              <pc:sldLayoutMk cId="3384541032" sldId="2147483692"/>
              <ac:picMk id="3" creationId="{A1CC1705-C737-2393-6025-F68EBAB504BE}"/>
            </ac:picMkLst>
          </pc:picChg>
          <pc:picChg chg="del">
            <ac:chgData name="Kim, Hyochin" userId="d4ef73bf-7848-4e82-a643-756306df5d7e" providerId="ADAL" clId="{F453B22E-7889-DE40-906A-986A402C922C}" dt="2022-08-10T15:07:02.733" v="103" actId="478"/>
            <ac:picMkLst>
              <pc:docMk/>
              <pc:sldMasterMk cId="861843844" sldId="2147483648"/>
              <pc:sldLayoutMk cId="3384541032" sldId="2147483692"/>
              <ac:picMk id="4" creationId="{476D4702-DE34-4C9C-2806-DDEE94206567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8:07.259" v="117" actId="167"/>
          <pc:sldLayoutMkLst>
            <pc:docMk/>
            <pc:sldMasterMk cId="861843844" sldId="2147483648"/>
            <pc:sldLayoutMk cId="3977797809" sldId="2147483693"/>
          </pc:sldLayoutMkLst>
          <pc:picChg chg="del">
            <ac:chgData name="Kim, Hyochin" userId="d4ef73bf-7848-4e82-a643-756306df5d7e" providerId="ADAL" clId="{F453B22E-7889-DE40-906A-986A402C922C}" dt="2022-08-10T15:07:57.258" v="111" actId="478"/>
            <ac:picMkLst>
              <pc:docMk/>
              <pc:sldMasterMk cId="861843844" sldId="2147483648"/>
              <pc:sldLayoutMk cId="3977797809" sldId="2147483693"/>
              <ac:picMk id="3" creationId="{11DBC64C-6937-5652-9F37-D57BBEF33463}"/>
            </ac:picMkLst>
          </pc:picChg>
          <pc:picChg chg="add mod">
            <ac:chgData name="Kim, Hyochin" userId="d4ef73bf-7848-4e82-a643-756306df5d7e" providerId="ADAL" clId="{F453B22E-7889-DE40-906A-986A402C922C}" dt="2022-08-10T15:08:07.259" v="117" actId="167"/>
            <ac:picMkLst>
              <pc:docMk/>
              <pc:sldMasterMk cId="861843844" sldId="2147483648"/>
              <pc:sldLayoutMk cId="3977797809" sldId="2147483693"/>
              <ac:picMk id="4" creationId="{099A40D3-50CE-D97C-72E1-C9D4C7B109B4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9:19.268" v="131" actId="167"/>
          <pc:sldLayoutMkLst>
            <pc:docMk/>
            <pc:sldMasterMk cId="861843844" sldId="2147483648"/>
            <pc:sldLayoutMk cId="1360547109" sldId="2147483694"/>
          </pc:sldLayoutMkLst>
          <pc:picChg chg="add mod">
            <ac:chgData name="Kim, Hyochin" userId="d4ef73bf-7848-4e82-a643-756306df5d7e" providerId="ADAL" clId="{F453B22E-7889-DE40-906A-986A402C922C}" dt="2022-08-10T15:09:19.268" v="131" actId="167"/>
            <ac:picMkLst>
              <pc:docMk/>
              <pc:sldMasterMk cId="861843844" sldId="2147483648"/>
              <pc:sldLayoutMk cId="1360547109" sldId="2147483694"/>
              <ac:picMk id="3" creationId="{92157990-C1D1-5731-EE09-9F7B237BBAC2}"/>
            </ac:picMkLst>
          </pc:picChg>
          <pc:picChg chg="del">
            <ac:chgData name="Kim, Hyochin" userId="d4ef73bf-7848-4e82-a643-756306df5d7e" providerId="ADAL" clId="{F453B22E-7889-DE40-906A-986A402C922C}" dt="2022-08-10T15:09:05.535" v="125" actId="478"/>
            <ac:picMkLst>
              <pc:docMk/>
              <pc:sldMasterMk cId="861843844" sldId="2147483648"/>
              <pc:sldLayoutMk cId="1360547109" sldId="2147483694"/>
              <ac:picMk id="4" creationId="{B324B18A-1733-B4C6-A570-6DC247048247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8:26.605" v="124" actId="167"/>
          <pc:sldLayoutMkLst>
            <pc:docMk/>
            <pc:sldMasterMk cId="861843844" sldId="2147483648"/>
            <pc:sldLayoutMk cId="2963822505" sldId="2147483695"/>
          </pc:sldLayoutMkLst>
          <pc:picChg chg="del">
            <ac:chgData name="Kim, Hyochin" userId="d4ef73bf-7848-4e82-a643-756306df5d7e" providerId="ADAL" clId="{F453B22E-7889-DE40-906A-986A402C922C}" dt="2022-08-10T15:08:14.199" v="118" actId="478"/>
            <ac:picMkLst>
              <pc:docMk/>
              <pc:sldMasterMk cId="861843844" sldId="2147483648"/>
              <pc:sldLayoutMk cId="2963822505" sldId="2147483695"/>
              <ac:picMk id="3" creationId="{33311973-4C92-4134-9AB3-89A05ED5283B}"/>
            </ac:picMkLst>
          </pc:picChg>
          <pc:picChg chg="add mod">
            <ac:chgData name="Kim, Hyochin" userId="d4ef73bf-7848-4e82-a643-756306df5d7e" providerId="ADAL" clId="{F453B22E-7889-DE40-906A-986A402C922C}" dt="2022-08-10T15:08:26.605" v="124" actId="167"/>
            <ac:picMkLst>
              <pc:docMk/>
              <pc:sldMasterMk cId="861843844" sldId="2147483648"/>
              <pc:sldLayoutMk cId="2963822505" sldId="2147483695"/>
              <ac:picMk id="4" creationId="{FE982C70-CBF9-B59E-8B40-DE7F8AF156CE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09:58.042" v="140" actId="167"/>
          <pc:sldLayoutMkLst>
            <pc:docMk/>
            <pc:sldMasterMk cId="861843844" sldId="2147483648"/>
            <pc:sldLayoutMk cId="3371875475" sldId="2147483697"/>
          </pc:sldLayoutMkLst>
          <pc:picChg chg="del">
            <ac:chgData name="Kim, Hyochin" userId="d4ef73bf-7848-4e82-a643-756306df5d7e" providerId="ADAL" clId="{F453B22E-7889-DE40-906A-986A402C922C}" dt="2022-08-10T15:09:37.096" v="132" actId="478"/>
            <ac:picMkLst>
              <pc:docMk/>
              <pc:sldMasterMk cId="861843844" sldId="2147483648"/>
              <pc:sldLayoutMk cId="3371875475" sldId="2147483697"/>
              <ac:picMk id="3" creationId="{E81370D9-0728-C1C4-544A-AE1783E559CC}"/>
            </ac:picMkLst>
          </pc:picChg>
          <pc:picChg chg="add mod">
            <ac:chgData name="Kim, Hyochin" userId="d4ef73bf-7848-4e82-a643-756306df5d7e" providerId="ADAL" clId="{F453B22E-7889-DE40-906A-986A402C922C}" dt="2022-08-10T15:09:58.042" v="140" actId="167"/>
            <ac:picMkLst>
              <pc:docMk/>
              <pc:sldMasterMk cId="861843844" sldId="2147483648"/>
              <pc:sldLayoutMk cId="3371875475" sldId="2147483697"/>
              <ac:picMk id="5" creationId="{6F66C241-71C7-142E-8EB3-02F777059D64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0:43.626" v="156" actId="167"/>
          <pc:sldLayoutMkLst>
            <pc:docMk/>
            <pc:sldMasterMk cId="861843844" sldId="2147483648"/>
            <pc:sldLayoutMk cId="1943236733" sldId="2147483698"/>
          </pc:sldLayoutMkLst>
          <pc:picChg chg="del">
            <ac:chgData name="Kim, Hyochin" userId="d4ef73bf-7848-4e82-a643-756306df5d7e" providerId="ADAL" clId="{F453B22E-7889-DE40-906A-986A402C922C}" dt="2022-08-10T15:10:30.431" v="150" actId="478"/>
            <ac:picMkLst>
              <pc:docMk/>
              <pc:sldMasterMk cId="861843844" sldId="2147483648"/>
              <pc:sldLayoutMk cId="1943236733" sldId="2147483698"/>
              <ac:picMk id="4" creationId="{DB3D4B35-7BC9-8D52-99F3-77F423AA9B43}"/>
            </ac:picMkLst>
          </pc:picChg>
          <pc:picChg chg="add mod">
            <ac:chgData name="Kim, Hyochin" userId="d4ef73bf-7848-4e82-a643-756306df5d7e" providerId="ADAL" clId="{F453B22E-7889-DE40-906A-986A402C922C}" dt="2022-08-10T15:10:43.626" v="156" actId="167"/>
            <ac:picMkLst>
              <pc:docMk/>
              <pc:sldMasterMk cId="861843844" sldId="2147483648"/>
              <pc:sldLayoutMk cId="1943236733" sldId="2147483698"/>
              <ac:picMk id="7" creationId="{71039C8C-94B6-8815-CC06-C7CE6CF619FE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1:27.655" v="170" actId="167"/>
          <pc:sldLayoutMkLst>
            <pc:docMk/>
            <pc:sldMasterMk cId="861843844" sldId="2147483648"/>
            <pc:sldLayoutMk cId="1303245731" sldId="2147483699"/>
          </pc:sldLayoutMkLst>
          <pc:picChg chg="add mod">
            <ac:chgData name="Kim, Hyochin" userId="d4ef73bf-7848-4e82-a643-756306df5d7e" providerId="ADAL" clId="{F453B22E-7889-DE40-906A-986A402C922C}" dt="2022-08-10T15:11:27.655" v="170" actId="167"/>
            <ac:picMkLst>
              <pc:docMk/>
              <pc:sldMasterMk cId="861843844" sldId="2147483648"/>
              <pc:sldLayoutMk cId="1303245731" sldId="2147483699"/>
              <ac:picMk id="6" creationId="{94C57C6B-2516-7C07-1AAB-5E2A4AFB288B}"/>
            </ac:picMkLst>
          </pc:picChg>
          <pc:picChg chg="del">
            <ac:chgData name="Kim, Hyochin" userId="d4ef73bf-7848-4e82-a643-756306df5d7e" providerId="ADAL" clId="{F453B22E-7889-DE40-906A-986A402C922C}" dt="2022-08-10T15:11:16.354" v="164" actId="478"/>
            <ac:picMkLst>
              <pc:docMk/>
              <pc:sldMasterMk cId="861843844" sldId="2147483648"/>
              <pc:sldLayoutMk cId="1303245731" sldId="2147483699"/>
              <ac:picMk id="8" creationId="{BB6E5CE6-A1B9-B01A-1846-B7BC5EC6A286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2:14.195" v="185" actId="167"/>
          <pc:sldLayoutMkLst>
            <pc:docMk/>
            <pc:sldMasterMk cId="861843844" sldId="2147483648"/>
            <pc:sldLayoutMk cId="1308834984" sldId="2147483701"/>
          </pc:sldLayoutMkLst>
          <pc:picChg chg="del">
            <ac:chgData name="Kim, Hyochin" userId="d4ef73bf-7848-4e82-a643-756306df5d7e" providerId="ADAL" clId="{F453B22E-7889-DE40-906A-986A402C922C}" dt="2022-08-10T15:11:56.906" v="179" actId="478"/>
            <ac:picMkLst>
              <pc:docMk/>
              <pc:sldMasterMk cId="861843844" sldId="2147483648"/>
              <pc:sldLayoutMk cId="1308834984" sldId="2147483701"/>
              <ac:picMk id="3" creationId="{125CE4B6-6ABD-8855-56F1-28CA3E2F5795}"/>
            </ac:picMkLst>
          </pc:picChg>
          <pc:picChg chg="add mod">
            <ac:chgData name="Kim, Hyochin" userId="d4ef73bf-7848-4e82-a643-756306df5d7e" providerId="ADAL" clId="{F453B22E-7889-DE40-906A-986A402C922C}" dt="2022-08-10T15:12:14.195" v="185" actId="167"/>
            <ac:picMkLst>
              <pc:docMk/>
              <pc:sldMasterMk cId="861843844" sldId="2147483648"/>
              <pc:sldLayoutMk cId="1308834984" sldId="2147483701"/>
              <ac:picMk id="7" creationId="{8FE37EA4-A97F-6E94-F3B7-0F45BA69BC4B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0:22.287" v="149" actId="167"/>
          <pc:sldLayoutMkLst>
            <pc:docMk/>
            <pc:sldMasterMk cId="861843844" sldId="2147483648"/>
            <pc:sldLayoutMk cId="3964769625" sldId="2147483702"/>
          </pc:sldLayoutMkLst>
          <pc:picChg chg="del">
            <ac:chgData name="Kim, Hyochin" userId="d4ef73bf-7848-4e82-a643-756306df5d7e" providerId="ADAL" clId="{F453B22E-7889-DE40-906A-986A402C922C}" dt="2022-08-10T15:10:05.810" v="141" actId="478"/>
            <ac:picMkLst>
              <pc:docMk/>
              <pc:sldMasterMk cId="861843844" sldId="2147483648"/>
              <pc:sldLayoutMk cId="3964769625" sldId="2147483702"/>
              <ac:picMk id="4" creationId="{6559745F-6C07-4A53-1D70-2A4B533846FC}"/>
            </ac:picMkLst>
          </pc:picChg>
          <pc:picChg chg="add mod">
            <ac:chgData name="Kim, Hyochin" userId="d4ef73bf-7848-4e82-a643-756306df5d7e" providerId="ADAL" clId="{F453B22E-7889-DE40-906A-986A402C922C}" dt="2022-08-10T15:10:22.287" v="149" actId="167"/>
            <ac:picMkLst>
              <pc:docMk/>
              <pc:sldMasterMk cId="861843844" sldId="2147483648"/>
              <pc:sldLayoutMk cId="3964769625" sldId="2147483702"/>
              <ac:picMk id="7" creationId="{DA5F6B3C-E163-411D-7136-F0C7E6BD67E0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1:05.008" v="163" actId="167"/>
          <pc:sldLayoutMkLst>
            <pc:docMk/>
            <pc:sldMasterMk cId="861843844" sldId="2147483648"/>
            <pc:sldLayoutMk cId="1450409091" sldId="2147483703"/>
          </pc:sldLayoutMkLst>
          <pc:picChg chg="del">
            <ac:chgData name="Kim, Hyochin" userId="d4ef73bf-7848-4e82-a643-756306df5d7e" providerId="ADAL" clId="{F453B22E-7889-DE40-906A-986A402C922C}" dt="2022-08-10T15:10:48.974" v="157" actId="478"/>
            <ac:picMkLst>
              <pc:docMk/>
              <pc:sldMasterMk cId="861843844" sldId="2147483648"/>
              <pc:sldLayoutMk cId="1450409091" sldId="2147483703"/>
              <ac:picMk id="6" creationId="{B5398F02-A217-B2D4-A725-B92AB0A62BBF}"/>
            </ac:picMkLst>
          </pc:picChg>
          <pc:picChg chg="add mod">
            <ac:chgData name="Kim, Hyochin" userId="d4ef73bf-7848-4e82-a643-756306df5d7e" providerId="ADAL" clId="{F453B22E-7889-DE40-906A-986A402C922C}" dt="2022-08-10T15:11:05.008" v="163" actId="167"/>
            <ac:picMkLst>
              <pc:docMk/>
              <pc:sldMasterMk cId="861843844" sldId="2147483648"/>
              <pc:sldLayoutMk cId="1450409091" sldId="2147483703"/>
              <ac:picMk id="7" creationId="{CF212F6A-FA5D-1C4E-7997-B2178A40EE30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1:51.927" v="178" actId="167"/>
          <pc:sldLayoutMkLst>
            <pc:docMk/>
            <pc:sldMasterMk cId="861843844" sldId="2147483648"/>
            <pc:sldLayoutMk cId="4186665420" sldId="2147483704"/>
          </pc:sldLayoutMkLst>
          <pc:picChg chg="del">
            <ac:chgData name="Kim, Hyochin" userId="d4ef73bf-7848-4e82-a643-756306df5d7e" providerId="ADAL" clId="{F453B22E-7889-DE40-906A-986A402C922C}" dt="2022-08-10T15:11:38.053" v="171" actId="478"/>
            <ac:picMkLst>
              <pc:docMk/>
              <pc:sldMasterMk cId="861843844" sldId="2147483648"/>
              <pc:sldLayoutMk cId="4186665420" sldId="2147483704"/>
              <ac:picMk id="3" creationId="{121C1078-2E30-68C4-1002-B2AA7894BE24}"/>
            </ac:picMkLst>
          </pc:picChg>
          <pc:picChg chg="add mod">
            <ac:chgData name="Kim, Hyochin" userId="d4ef73bf-7848-4e82-a643-756306df5d7e" providerId="ADAL" clId="{F453B22E-7889-DE40-906A-986A402C922C}" dt="2022-08-10T15:11:51.927" v="178" actId="167"/>
            <ac:picMkLst>
              <pc:docMk/>
              <pc:sldMasterMk cId="861843844" sldId="2147483648"/>
              <pc:sldLayoutMk cId="4186665420" sldId="2147483704"/>
              <ac:picMk id="5" creationId="{F270EA2E-045C-E63E-B717-F4F96E49934A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2:31.293" v="192" actId="167"/>
          <pc:sldLayoutMkLst>
            <pc:docMk/>
            <pc:sldMasterMk cId="861843844" sldId="2147483648"/>
            <pc:sldLayoutMk cId="3758733133" sldId="2147483706"/>
          </pc:sldLayoutMkLst>
          <pc:picChg chg="del">
            <ac:chgData name="Kim, Hyochin" userId="d4ef73bf-7848-4e82-a643-756306df5d7e" providerId="ADAL" clId="{F453B22E-7889-DE40-906A-986A402C922C}" dt="2022-08-10T15:12:19.909" v="186" actId="478"/>
            <ac:picMkLst>
              <pc:docMk/>
              <pc:sldMasterMk cId="861843844" sldId="2147483648"/>
              <pc:sldLayoutMk cId="3758733133" sldId="2147483706"/>
              <ac:picMk id="4" creationId="{42A9261D-E4EE-A42A-9834-98EC09ED10E1}"/>
            </ac:picMkLst>
          </pc:picChg>
          <pc:picChg chg="add mod">
            <ac:chgData name="Kim, Hyochin" userId="d4ef73bf-7848-4e82-a643-756306df5d7e" providerId="ADAL" clId="{F453B22E-7889-DE40-906A-986A402C922C}" dt="2022-08-10T15:12:31.293" v="192" actId="167"/>
            <ac:picMkLst>
              <pc:docMk/>
              <pc:sldMasterMk cId="861843844" sldId="2147483648"/>
              <pc:sldLayoutMk cId="3758733133" sldId="2147483706"/>
              <ac:picMk id="6" creationId="{6AAC5A6E-D012-415F-1DC4-98C82261F46E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3:35.918" v="199" actId="167"/>
          <pc:sldLayoutMkLst>
            <pc:docMk/>
            <pc:sldMasterMk cId="861843844" sldId="2147483648"/>
            <pc:sldLayoutMk cId="2994056548" sldId="2147483707"/>
          </pc:sldLayoutMkLst>
          <pc:picChg chg="add mod">
            <ac:chgData name="Kim, Hyochin" userId="d4ef73bf-7848-4e82-a643-756306df5d7e" providerId="ADAL" clId="{F453B22E-7889-DE40-906A-986A402C922C}" dt="2022-08-10T15:13:35.918" v="199" actId="167"/>
            <ac:picMkLst>
              <pc:docMk/>
              <pc:sldMasterMk cId="861843844" sldId="2147483648"/>
              <pc:sldLayoutMk cId="2994056548" sldId="2147483707"/>
              <ac:picMk id="3" creationId="{5F5AD243-E303-54A0-84AF-161B149CB28B}"/>
            </ac:picMkLst>
          </pc:picChg>
          <pc:picChg chg="del">
            <ac:chgData name="Kim, Hyochin" userId="d4ef73bf-7848-4e82-a643-756306df5d7e" providerId="ADAL" clId="{F453B22E-7889-DE40-906A-986A402C922C}" dt="2022-08-10T15:12:46.928" v="193" actId="478"/>
            <ac:picMkLst>
              <pc:docMk/>
              <pc:sldMasterMk cId="861843844" sldId="2147483648"/>
              <pc:sldLayoutMk cId="2994056548" sldId="2147483707"/>
              <ac:picMk id="4" creationId="{FF9D6E0F-8223-36A7-21EC-29F04C85E1CC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6:45.319" v="206" actId="167"/>
          <pc:sldLayoutMkLst>
            <pc:docMk/>
            <pc:sldMasterMk cId="861843844" sldId="2147483648"/>
            <pc:sldLayoutMk cId="1728318845" sldId="2147483708"/>
          </pc:sldLayoutMkLst>
          <pc:picChg chg="del">
            <ac:chgData name="Kim, Hyochin" userId="d4ef73bf-7848-4e82-a643-756306df5d7e" providerId="ADAL" clId="{F453B22E-7889-DE40-906A-986A402C922C}" dt="2022-08-10T15:16:31.487" v="200" actId="478"/>
            <ac:picMkLst>
              <pc:docMk/>
              <pc:sldMasterMk cId="861843844" sldId="2147483648"/>
              <pc:sldLayoutMk cId="1728318845" sldId="2147483708"/>
              <ac:picMk id="3" creationId="{018E9B6F-122C-7569-2093-B0150511460A}"/>
            </ac:picMkLst>
          </pc:picChg>
          <pc:picChg chg="add mod">
            <ac:chgData name="Kim, Hyochin" userId="d4ef73bf-7848-4e82-a643-756306df5d7e" providerId="ADAL" clId="{F453B22E-7889-DE40-906A-986A402C922C}" dt="2022-08-10T15:16:45.319" v="206" actId="167"/>
            <ac:picMkLst>
              <pc:docMk/>
              <pc:sldMasterMk cId="861843844" sldId="2147483648"/>
              <pc:sldLayoutMk cId="1728318845" sldId="2147483708"/>
              <ac:picMk id="4" creationId="{BB1EAF96-BD12-DBD6-4C8E-129CE55A3303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7:09.553" v="213" actId="167"/>
          <pc:sldLayoutMkLst>
            <pc:docMk/>
            <pc:sldMasterMk cId="861843844" sldId="2147483648"/>
            <pc:sldLayoutMk cId="4242779509" sldId="2147483709"/>
          </pc:sldLayoutMkLst>
          <pc:picChg chg="del">
            <ac:chgData name="Kim, Hyochin" userId="d4ef73bf-7848-4e82-a643-756306df5d7e" providerId="ADAL" clId="{F453B22E-7889-DE40-906A-986A402C922C}" dt="2022-08-10T15:16:50.857" v="207" actId="478"/>
            <ac:picMkLst>
              <pc:docMk/>
              <pc:sldMasterMk cId="861843844" sldId="2147483648"/>
              <pc:sldLayoutMk cId="4242779509" sldId="2147483709"/>
              <ac:picMk id="3" creationId="{5F02C1AB-6C58-DF5A-556E-54AC0759719E}"/>
            </ac:picMkLst>
          </pc:picChg>
          <pc:picChg chg="add mod">
            <ac:chgData name="Kim, Hyochin" userId="d4ef73bf-7848-4e82-a643-756306df5d7e" providerId="ADAL" clId="{F453B22E-7889-DE40-906A-986A402C922C}" dt="2022-08-10T15:17:09.553" v="213" actId="167"/>
            <ac:picMkLst>
              <pc:docMk/>
              <pc:sldMasterMk cId="861843844" sldId="2147483648"/>
              <pc:sldLayoutMk cId="4242779509" sldId="2147483709"/>
              <ac:picMk id="5" creationId="{E6083D37-A307-A67B-93D8-547C3399E459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7:27.101" v="220" actId="167"/>
          <pc:sldLayoutMkLst>
            <pc:docMk/>
            <pc:sldMasterMk cId="861843844" sldId="2147483648"/>
            <pc:sldLayoutMk cId="1639642644" sldId="2147483711"/>
          </pc:sldLayoutMkLst>
          <pc:picChg chg="del">
            <ac:chgData name="Kim, Hyochin" userId="d4ef73bf-7848-4e82-a643-756306df5d7e" providerId="ADAL" clId="{F453B22E-7889-DE40-906A-986A402C922C}" dt="2022-08-10T15:17:14.899" v="214" actId="478"/>
            <ac:picMkLst>
              <pc:docMk/>
              <pc:sldMasterMk cId="861843844" sldId="2147483648"/>
              <pc:sldLayoutMk cId="1639642644" sldId="2147483711"/>
              <ac:picMk id="4" creationId="{9717E470-1184-AEA7-1376-511C5327D9F3}"/>
            </ac:picMkLst>
          </pc:picChg>
          <pc:picChg chg="add mod">
            <ac:chgData name="Kim, Hyochin" userId="d4ef73bf-7848-4e82-a643-756306df5d7e" providerId="ADAL" clId="{F453B22E-7889-DE40-906A-986A402C922C}" dt="2022-08-10T15:17:27.101" v="220" actId="167"/>
            <ac:picMkLst>
              <pc:docMk/>
              <pc:sldMasterMk cId="861843844" sldId="2147483648"/>
              <pc:sldLayoutMk cId="1639642644" sldId="2147483711"/>
              <ac:picMk id="5" creationId="{35D5A3E2-BE74-61D6-24E1-6BCAE371D791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7:42.196" v="227" actId="167"/>
          <pc:sldLayoutMkLst>
            <pc:docMk/>
            <pc:sldMasterMk cId="861843844" sldId="2147483648"/>
            <pc:sldLayoutMk cId="1808105267" sldId="2147483712"/>
          </pc:sldLayoutMkLst>
          <pc:picChg chg="del">
            <ac:chgData name="Kim, Hyochin" userId="d4ef73bf-7848-4e82-a643-756306df5d7e" providerId="ADAL" clId="{F453B22E-7889-DE40-906A-986A402C922C}" dt="2022-08-10T15:17:31.048" v="221" actId="478"/>
            <ac:picMkLst>
              <pc:docMk/>
              <pc:sldMasterMk cId="861843844" sldId="2147483648"/>
              <pc:sldLayoutMk cId="1808105267" sldId="2147483712"/>
              <ac:picMk id="3" creationId="{7285E6AE-10E3-CBD4-0926-583B2BBAC64D}"/>
            </ac:picMkLst>
          </pc:picChg>
          <pc:picChg chg="add mod">
            <ac:chgData name="Kim, Hyochin" userId="d4ef73bf-7848-4e82-a643-756306df5d7e" providerId="ADAL" clId="{F453B22E-7889-DE40-906A-986A402C922C}" dt="2022-08-10T15:17:42.196" v="227" actId="167"/>
            <ac:picMkLst>
              <pc:docMk/>
              <pc:sldMasterMk cId="861843844" sldId="2147483648"/>
              <pc:sldLayoutMk cId="1808105267" sldId="2147483712"/>
              <ac:picMk id="5" creationId="{90C16CE4-AF9F-8164-F91C-4901B5636207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7:59.062" v="234" actId="167"/>
          <pc:sldLayoutMkLst>
            <pc:docMk/>
            <pc:sldMasterMk cId="861843844" sldId="2147483648"/>
            <pc:sldLayoutMk cId="465490303" sldId="2147483713"/>
          </pc:sldLayoutMkLst>
          <pc:picChg chg="del">
            <ac:chgData name="Kim, Hyochin" userId="d4ef73bf-7848-4e82-a643-756306df5d7e" providerId="ADAL" clId="{F453B22E-7889-DE40-906A-986A402C922C}" dt="2022-08-10T15:17:47.320" v="228" actId="478"/>
            <ac:picMkLst>
              <pc:docMk/>
              <pc:sldMasterMk cId="861843844" sldId="2147483648"/>
              <pc:sldLayoutMk cId="465490303" sldId="2147483713"/>
              <ac:picMk id="4" creationId="{DFA47A08-0A5A-81AD-83DC-020D235FC47C}"/>
            </ac:picMkLst>
          </pc:picChg>
          <pc:picChg chg="add mod">
            <ac:chgData name="Kim, Hyochin" userId="d4ef73bf-7848-4e82-a643-756306df5d7e" providerId="ADAL" clId="{F453B22E-7889-DE40-906A-986A402C922C}" dt="2022-08-10T15:17:59.062" v="234" actId="167"/>
            <ac:picMkLst>
              <pc:docMk/>
              <pc:sldMasterMk cId="861843844" sldId="2147483648"/>
              <pc:sldLayoutMk cId="465490303" sldId="2147483713"/>
              <ac:picMk id="8" creationId="{A91349C0-9392-4704-9AD9-873D854E3494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8:15.877" v="241" actId="167"/>
          <pc:sldLayoutMkLst>
            <pc:docMk/>
            <pc:sldMasterMk cId="861843844" sldId="2147483648"/>
            <pc:sldLayoutMk cId="3049442137" sldId="2147483714"/>
          </pc:sldLayoutMkLst>
          <pc:picChg chg="del">
            <ac:chgData name="Kim, Hyochin" userId="d4ef73bf-7848-4e82-a643-756306df5d7e" providerId="ADAL" clId="{F453B22E-7889-DE40-906A-986A402C922C}" dt="2022-08-10T15:18:04.255" v="235" actId="478"/>
            <ac:picMkLst>
              <pc:docMk/>
              <pc:sldMasterMk cId="861843844" sldId="2147483648"/>
              <pc:sldLayoutMk cId="3049442137" sldId="2147483714"/>
              <ac:picMk id="4" creationId="{CD72079C-3CE4-A253-5771-63419B5F1E68}"/>
            </ac:picMkLst>
          </pc:picChg>
          <pc:picChg chg="add mod">
            <ac:chgData name="Kim, Hyochin" userId="d4ef73bf-7848-4e82-a643-756306df5d7e" providerId="ADAL" clId="{F453B22E-7889-DE40-906A-986A402C922C}" dt="2022-08-10T15:18:15.877" v="241" actId="167"/>
            <ac:picMkLst>
              <pc:docMk/>
              <pc:sldMasterMk cId="861843844" sldId="2147483648"/>
              <pc:sldLayoutMk cId="3049442137" sldId="2147483714"/>
              <ac:picMk id="9" creationId="{01293244-D25E-3888-F652-431B956DCCC4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8:32.151" v="248" actId="14100"/>
          <pc:sldLayoutMkLst>
            <pc:docMk/>
            <pc:sldMasterMk cId="861843844" sldId="2147483648"/>
            <pc:sldLayoutMk cId="858373951" sldId="2147483716"/>
          </pc:sldLayoutMkLst>
          <pc:picChg chg="del">
            <ac:chgData name="Kim, Hyochin" userId="d4ef73bf-7848-4e82-a643-756306df5d7e" providerId="ADAL" clId="{F453B22E-7889-DE40-906A-986A402C922C}" dt="2022-08-10T15:18:19.098" v="242" actId="478"/>
            <ac:picMkLst>
              <pc:docMk/>
              <pc:sldMasterMk cId="861843844" sldId="2147483648"/>
              <pc:sldLayoutMk cId="858373951" sldId="2147483716"/>
              <ac:picMk id="3" creationId="{878BEA94-CB44-1060-65DD-BC5ED7F4F4D2}"/>
            </ac:picMkLst>
          </pc:picChg>
          <pc:picChg chg="add mod">
            <ac:chgData name="Kim, Hyochin" userId="d4ef73bf-7848-4e82-a643-756306df5d7e" providerId="ADAL" clId="{F453B22E-7889-DE40-906A-986A402C922C}" dt="2022-08-10T15:18:32.151" v="248" actId="14100"/>
            <ac:picMkLst>
              <pc:docMk/>
              <pc:sldMasterMk cId="861843844" sldId="2147483648"/>
              <pc:sldLayoutMk cId="858373951" sldId="2147483716"/>
              <ac:picMk id="8" creationId="{BDDD7F9A-9591-A399-C265-914E988D8F0B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9:48.419" v="269" actId="167"/>
          <pc:sldLayoutMkLst>
            <pc:docMk/>
            <pc:sldMasterMk cId="861843844" sldId="2147483648"/>
            <pc:sldLayoutMk cId="2825498647" sldId="2147483719"/>
          </pc:sldLayoutMkLst>
          <pc:picChg chg="del">
            <ac:chgData name="Kim, Hyochin" userId="d4ef73bf-7848-4e82-a643-756306df5d7e" providerId="ADAL" clId="{F453B22E-7889-DE40-906A-986A402C922C}" dt="2022-08-10T15:19:36.353" v="263" actId="478"/>
            <ac:picMkLst>
              <pc:docMk/>
              <pc:sldMasterMk cId="861843844" sldId="2147483648"/>
              <pc:sldLayoutMk cId="2825498647" sldId="2147483719"/>
              <ac:picMk id="3" creationId="{F0ED09C1-44FD-3521-3AC7-D013ED1796F6}"/>
            </ac:picMkLst>
          </pc:picChg>
          <pc:picChg chg="add mod">
            <ac:chgData name="Kim, Hyochin" userId="d4ef73bf-7848-4e82-a643-756306df5d7e" providerId="ADAL" clId="{F453B22E-7889-DE40-906A-986A402C922C}" dt="2022-08-10T15:19:48.419" v="269" actId="167"/>
            <ac:picMkLst>
              <pc:docMk/>
              <pc:sldMasterMk cId="861843844" sldId="2147483648"/>
              <pc:sldLayoutMk cId="2825498647" sldId="2147483719"/>
              <ac:picMk id="5" creationId="{44828B96-2C26-AD5D-41A5-B4CE1CF844B9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9:28.362" v="262" actId="14100"/>
          <pc:sldLayoutMkLst>
            <pc:docMk/>
            <pc:sldMasterMk cId="861843844" sldId="2147483648"/>
            <pc:sldLayoutMk cId="3408150425" sldId="2147483720"/>
          </pc:sldLayoutMkLst>
          <pc:picChg chg="del">
            <ac:chgData name="Kim, Hyochin" userId="d4ef73bf-7848-4e82-a643-756306df5d7e" providerId="ADAL" clId="{F453B22E-7889-DE40-906A-986A402C922C}" dt="2022-08-10T15:19:16.330" v="256" actId="478"/>
            <ac:picMkLst>
              <pc:docMk/>
              <pc:sldMasterMk cId="861843844" sldId="2147483648"/>
              <pc:sldLayoutMk cId="3408150425" sldId="2147483720"/>
              <ac:picMk id="3" creationId="{B277E48E-B639-6687-61C6-89CFBB0AE1F5}"/>
            </ac:picMkLst>
          </pc:picChg>
          <pc:picChg chg="add mod">
            <ac:chgData name="Kim, Hyochin" userId="d4ef73bf-7848-4e82-a643-756306df5d7e" providerId="ADAL" clId="{F453B22E-7889-DE40-906A-986A402C922C}" dt="2022-08-10T15:19:28.362" v="262" actId="14100"/>
            <ac:picMkLst>
              <pc:docMk/>
              <pc:sldMasterMk cId="861843844" sldId="2147483648"/>
              <pc:sldLayoutMk cId="3408150425" sldId="2147483720"/>
              <ac:picMk id="5" creationId="{8EDBCEED-D439-119B-BF8D-B6CCFB909812}"/>
            </ac:picMkLst>
          </pc:picChg>
        </pc:sldLayoutChg>
        <pc:sldLayoutChg chg="addSp delSp modSp mod">
          <pc:chgData name="Kim, Hyochin" userId="d4ef73bf-7848-4e82-a643-756306df5d7e" providerId="ADAL" clId="{F453B22E-7889-DE40-906A-986A402C922C}" dt="2022-08-10T15:19:12.371" v="255" actId="167"/>
          <pc:sldLayoutMkLst>
            <pc:docMk/>
            <pc:sldMasterMk cId="861843844" sldId="2147483648"/>
            <pc:sldLayoutMk cId="2517447351" sldId="2147483721"/>
          </pc:sldLayoutMkLst>
          <pc:picChg chg="add mod">
            <ac:chgData name="Kim, Hyochin" userId="d4ef73bf-7848-4e82-a643-756306df5d7e" providerId="ADAL" clId="{F453B22E-7889-DE40-906A-986A402C922C}" dt="2022-08-10T15:19:12.371" v="255" actId="167"/>
            <ac:picMkLst>
              <pc:docMk/>
              <pc:sldMasterMk cId="861843844" sldId="2147483648"/>
              <pc:sldLayoutMk cId="2517447351" sldId="2147483721"/>
              <ac:picMk id="3" creationId="{C0721474-2316-E52B-7F3C-1B9F662DDC87}"/>
            </ac:picMkLst>
          </pc:picChg>
          <pc:picChg chg="del">
            <ac:chgData name="Kim, Hyochin" userId="d4ef73bf-7848-4e82-a643-756306df5d7e" providerId="ADAL" clId="{F453B22E-7889-DE40-906A-986A402C922C}" dt="2022-08-10T15:19:00.556" v="249" actId="478"/>
            <ac:picMkLst>
              <pc:docMk/>
              <pc:sldMasterMk cId="861843844" sldId="2147483648"/>
              <pc:sldLayoutMk cId="2517447351" sldId="2147483721"/>
              <ac:picMk id="4" creationId="{00B3F17F-E235-B1E2-047E-CD38B8589569}"/>
            </ac:picMkLst>
          </pc:picChg>
        </pc:sldLayoutChg>
        <pc:sldLayoutChg chg="addSp delSp modSp add mod ord modTransition">
          <pc:chgData name="Kim, Hyochin" userId="d4ef73bf-7848-4e82-a643-756306df5d7e" providerId="ADAL" clId="{F453B22E-7889-DE40-906A-986A402C922C}" dt="2022-08-10T15:25:24.209" v="321" actId="14100"/>
          <pc:sldLayoutMkLst>
            <pc:docMk/>
            <pc:sldMasterMk cId="861843844" sldId="2147483648"/>
            <pc:sldLayoutMk cId="3704037199" sldId="2147483722"/>
          </pc:sldLayoutMkLst>
          <pc:spChg chg="del">
            <ac:chgData name="Kim, Hyochin" userId="d4ef73bf-7848-4e82-a643-756306df5d7e" providerId="ADAL" clId="{F453B22E-7889-DE40-906A-986A402C922C}" dt="2022-08-10T15:22:37.125" v="292" actId="478"/>
            <ac:spMkLst>
              <pc:docMk/>
              <pc:sldMasterMk cId="861843844" sldId="2147483648"/>
              <pc:sldLayoutMk cId="3704037199" sldId="2147483722"/>
              <ac:spMk id="4" creationId="{2C472011-F47E-CC49-1B9F-096DA5E69B74}"/>
            </ac:spMkLst>
          </pc:spChg>
          <pc:spChg chg="del">
            <ac:chgData name="Kim, Hyochin" userId="d4ef73bf-7848-4e82-a643-756306df5d7e" providerId="ADAL" clId="{F453B22E-7889-DE40-906A-986A402C922C}" dt="2022-08-10T15:22:38.332" v="293" actId="478"/>
            <ac:spMkLst>
              <pc:docMk/>
              <pc:sldMasterMk cId="861843844" sldId="2147483648"/>
              <pc:sldLayoutMk cId="3704037199" sldId="2147483722"/>
              <ac:spMk id="6" creationId="{60A7EE84-B26E-746B-DFF2-403C85254BD3}"/>
            </ac:spMkLst>
          </pc:spChg>
          <pc:spChg chg="add mod">
            <ac:chgData name="Kim, Hyochin" userId="d4ef73bf-7848-4e82-a643-756306df5d7e" providerId="ADAL" clId="{F453B22E-7889-DE40-906A-986A402C922C}" dt="2022-08-10T15:22:09.343" v="289" actId="1038"/>
            <ac:spMkLst>
              <pc:docMk/>
              <pc:sldMasterMk cId="861843844" sldId="2147483648"/>
              <pc:sldLayoutMk cId="3704037199" sldId="2147483722"/>
              <ac:spMk id="7" creationId="{95B562DD-CA6A-CE6E-D5E4-C3D1D12D7FF5}"/>
            </ac:spMkLst>
          </pc:spChg>
          <pc:spChg chg="add mod">
            <ac:chgData name="Kim, Hyochin" userId="d4ef73bf-7848-4e82-a643-756306df5d7e" providerId="ADAL" clId="{F453B22E-7889-DE40-906A-986A402C922C}" dt="2022-08-10T15:22:16.285" v="290" actId="571"/>
            <ac:spMkLst>
              <pc:docMk/>
              <pc:sldMasterMk cId="861843844" sldId="2147483648"/>
              <pc:sldLayoutMk cId="3704037199" sldId="2147483722"/>
              <ac:spMk id="8" creationId="{B339262F-2C86-2155-85D6-6069CDC14F19}"/>
            </ac:spMkLst>
          </pc:spChg>
          <pc:spChg chg="add mod">
            <ac:chgData name="Kim, Hyochin" userId="d4ef73bf-7848-4e82-a643-756306df5d7e" providerId="ADAL" clId="{F453B22E-7889-DE40-906A-986A402C922C}" dt="2022-08-10T15:22:23.960" v="291" actId="571"/>
            <ac:spMkLst>
              <pc:docMk/>
              <pc:sldMasterMk cId="861843844" sldId="2147483648"/>
              <pc:sldLayoutMk cId="3704037199" sldId="2147483722"/>
              <ac:spMk id="9" creationId="{7BB6D652-6726-BC28-919A-A175103B116E}"/>
            </ac:spMkLst>
          </pc:spChg>
          <pc:spChg chg="add mod">
            <ac:chgData name="Kim, Hyochin" userId="d4ef73bf-7848-4e82-a643-756306df5d7e" providerId="ADAL" clId="{F453B22E-7889-DE40-906A-986A402C922C}" dt="2022-08-10T15:24:38.154" v="313" actId="571"/>
            <ac:spMkLst>
              <pc:docMk/>
              <pc:sldMasterMk cId="861843844" sldId="2147483648"/>
              <pc:sldLayoutMk cId="3704037199" sldId="2147483722"/>
              <ac:spMk id="10" creationId="{439C23EA-EBA4-E69D-7BCD-13473766D89A}"/>
            </ac:spMkLst>
          </pc:spChg>
          <pc:spChg chg="add mod">
            <ac:chgData name="Kim, Hyochin" userId="d4ef73bf-7848-4e82-a643-756306df5d7e" providerId="ADAL" clId="{F453B22E-7889-DE40-906A-986A402C922C}" dt="2022-08-10T15:25:17.502" v="319" actId="14100"/>
            <ac:spMkLst>
              <pc:docMk/>
              <pc:sldMasterMk cId="861843844" sldId="2147483648"/>
              <pc:sldLayoutMk cId="3704037199" sldId="2147483722"/>
              <ac:spMk id="11" creationId="{B360E3B4-31E8-872D-1366-BD00E1E19FF3}"/>
            </ac:spMkLst>
          </pc:spChg>
          <pc:spChg chg="add mod">
            <ac:chgData name="Kim, Hyochin" userId="d4ef73bf-7848-4e82-a643-756306df5d7e" providerId="ADAL" clId="{F453B22E-7889-DE40-906A-986A402C922C}" dt="2022-08-10T15:24:57.888" v="315"/>
            <ac:spMkLst>
              <pc:docMk/>
              <pc:sldMasterMk cId="861843844" sldId="2147483648"/>
              <pc:sldLayoutMk cId="3704037199" sldId="2147483722"/>
              <ac:spMk id="12" creationId="{F6A4F5F8-946D-5834-83E0-9E1A8BC6F3A0}"/>
            </ac:spMkLst>
          </pc:spChg>
          <pc:spChg chg="mod">
            <ac:chgData name="Kim, Hyochin" userId="d4ef73bf-7848-4e82-a643-756306df5d7e" providerId="ADAL" clId="{F453B22E-7889-DE40-906A-986A402C922C}" dt="2022-08-10T15:24:10.713" v="311" actId="14100"/>
            <ac:spMkLst>
              <pc:docMk/>
              <pc:sldMasterMk cId="861843844" sldId="2147483648"/>
              <pc:sldLayoutMk cId="3704037199" sldId="2147483722"/>
              <ac:spMk id="13" creationId="{E3E208DA-A694-E38F-4820-5CB4CDA5709D}"/>
            </ac:spMkLst>
          </pc:spChg>
          <pc:spChg chg="mod">
            <ac:chgData name="Kim, Hyochin" userId="d4ef73bf-7848-4e82-a643-756306df5d7e" providerId="ADAL" clId="{F453B22E-7889-DE40-906A-986A402C922C}" dt="2022-08-10T15:25:14.267" v="318" actId="14100"/>
            <ac:spMkLst>
              <pc:docMk/>
              <pc:sldMasterMk cId="861843844" sldId="2147483648"/>
              <pc:sldLayoutMk cId="3704037199" sldId="2147483722"/>
              <ac:spMk id="14" creationId="{EA2D65C0-A0DE-FDB7-A165-CBB5D0069958}"/>
            </ac:spMkLst>
          </pc:spChg>
          <pc:spChg chg="del">
            <ac:chgData name="Kim, Hyochin" userId="d4ef73bf-7848-4e82-a643-756306df5d7e" providerId="ADAL" clId="{F453B22E-7889-DE40-906A-986A402C922C}" dt="2022-08-10T15:22:40.443" v="294" actId="478"/>
            <ac:spMkLst>
              <pc:docMk/>
              <pc:sldMasterMk cId="861843844" sldId="2147483648"/>
              <pc:sldLayoutMk cId="3704037199" sldId="2147483722"/>
              <ac:spMk id="15" creationId="{181EFC9A-0A2A-CE87-DB65-609AF30DF593}"/>
            </ac:spMkLst>
          </pc:spChg>
          <pc:spChg chg="del">
            <ac:chgData name="Kim, Hyochin" userId="d4ef73bf-7848-4e82-a643-756306df5d7e" providerId="ADAL" clId="{F453B22E-7889-DE40-906A-986A402C922C}" dt="2022-08-10T15:22:41.818" v="295" actId="478"/>
            <ac:spMkLst>
              <pc:docMk/>
              <pc:sldMasterMk cId="861843844" sldId="2147483648"/>
              <pc:sldLayoutMk cId="3704037199" sldId="2147483722"/>
              <ac:spMk id="16" creationId="{9B241F8C-7721-9245-6A4C-B2E802308CF6}"/>
            </ac:spMkLst>
          </pc:spChg>
          <pc:spChg chg="add mod">
            <ac:chgData name="Kim, Hyochin" userId="d4ef73bf-7848-4e82-a643-756306df5d7e" providerId="ADAL" clId="{F453B22E-7889-DE40-906A-986A402C922C}" dt="2022-08-10T15:24:57.888" v="315"/>
            <ac:spMkLst>
              <pc:docMk/>
              <pc:sldMasterMk cId="861843844" sldId="2147483648"/>
              <pc:sldLayoutMk cId="3704037199" sldId="2147483722"/>
              <ac:spMk id="17" creationId="{8EB79912-1409-06D7-FDDD-421865983E76}"/>
            </ac:spMkLst>
          </pc:spChg>
          <pc:spChg chg="mod">
            <ac:chgData name="Kim, Hyochin" userId="d4ef73bf-7848-4e82-a643-756306df5d7e" providerId="ADAL" clId="{F453B22E-7889-DE40-906A-986A402C922C}" dt="2022-08-10T15:21:41.516" v="287" actId="14100"/>
            <ac:spMkLst>
              <pc:docMk/>
              <pc:sldMasterMk cId="861843844" sldId="2147483648"/>
              <pc:sldLayoutMk cId="3704037199" sldId="2147483722"/>
              <ac:spMk id="18" creationId="{C4849775-84D8-7F60-85A6-B0CC94D975D4}"/>
            </ac:spMkLst>
          </pc:spChg>
          <pc:spChg chg="del">
            <ac:chgData name="Kim, Hyochin" userId="d4ef73bf-7848-4e82-a643-756306df5d7e" providerId="ADAL" clId="{F453B22E-7889-DE40-906A-986A402C922C}" dt="2022-08-10T15:20:55.342" v="280" actId="478"/>
            <ac:spMkLst>
              <pc:docMk/>
              <pc:sldMasterMk cId="861843844" sldId="2147483648"/>
              <pc:sldLayoutMk cId="3704037199" sldId="2147483722"/>
              <ac:spMk id="19" creationId="{DF2B6762-AC59-8CEE-F29A-58AE8DE0B24C}"/>
            </ac:spMkLst>
          </pc:spChg>
          <pc:spChg chg="del">
            <ac:chgData name="Kim, Hyochin" userId="d4ef73bf-7848-4e82-a643-756306df5d7e" providerId="ADAL" clId="{F453B22E-7889-DE40-906A-986A402C922C}" dt="2022-08-10T15:20:56.365" v="281" actId="478"/>
            <ac:spMkLst>
              <pc:docMk/>
              <pc:sldMasterMk cId="861843844" sldId="2147483648"/>
              <pc:sldLayoutMk cId="3704037199" sldId="2147483722"/>
              <ac:spMk id="20" creationId="{E95EFE9A-AD9B-C9ED-A36C-5A6617724D37}"/>
            </ac:spMkLst>
          </pc:spChg>
          <pc:spChg chg="add mod">
            <ac:chgData name="Kim, Hyochin" userId="d4ef73bf-7848-4e82-a643-756306df5d7e" providerId="ADAL" clId="{F453B22E-7889-DE40-906A-986A402C922C}" dt="2022-08-10T15:25:02.140" v="316" actId="571"/>
            <ac:spMkLst>
              <pc:docMk/>
              <pc:sldMasterMk cId="861843844" sldId="2147483648"/>
              <pc:sldLayoutMk cId="3704037199" sldId="2147483722"/>
              <ac:spMk id="21" creationId="{364BDEA0-C074-3002-8923-AA1D80EFDBBA}"/>
            </ac:spMkLst>
          </pc:spChg>
          <pc:spChg chg="add mod">
            <ac:chgData name="Kim, Hyochin" userId="d4ef73bf-7848-4e82-a643-756306df5d7e" providerId="ADAL" clId="{F453B22E-7889-DE40-906A-986A402C922C}" dt="2022-08-10T15:25:21.305" v="320" actId="14100"/>
            <ac:spMkLst>
              <pc:docMk/>
              <pc:sldMasterMk cId="861843844" sldId="2147483648"/>
              <pc:sldLayoutMk cId="3704037199" sldId="2147483722"/>
              <ac:spMk id="22" creationId="{4683D7AE-1231-0EE9-E09D-CBD13761A7B7}"/>
            </ac:spMkLst>
          </pc:spChg>
          <pc:spChg chg="add mod">
            <ac:chgData name="Kim, Hyochin" userId="d4ef73bf-7848-4e82-a643-756306df5d7e" providerId="ADAL" clId="{F453B22E-7889-DE40-906A-986A402C922C}" dt="2022-08-10T15:25:05.978" v="317" actId="571"/>
            <ac:spMkLst>
              <pc:docMk/>
              <pc:sldMasterMk cId="861843844" sldId="2147483648"/>
              <pc:sldLayoutMk cId="3704037199" sldId="2147483722"/>
              <ac:spMk id="23" creationId="{3E8F8DDD-F943-78EA-0328-91F293A8D587}"/>
            </ac:spMkLst>
          </pc:spChg>
          <pc:spChg chg="add mod">
            <ac:chgData name="Kim, Hyochin" userId="d4ef73bf-7848-4e82-a643-756306df5d7e" providerId="ADAL" clId="{F453B22E-7889-DE40-906A-986A402C922C}" dt="2022-08-10T15:25:24.209" v="321" actId="14100"/>
            <ac:spMkLst>
              <pc:docMk/>
              <pc:sldMasterMk cId="861843844" sldId="2147483648"/>
              <pc:sldLayoutMk cId="3704037199" sldId="2147483722"/>
              <ac:spMk id="24" creationId="{14A33468-844B-B24A-8F44-F8EAEE384ECA}"/>
            </ac:spMkLst>
          </pc:spChg>
          <pc:picChg chg="add mod">
            <ac:chgData name="Kim, Hyochin" userId="d4ef73bf-7848-4e82-a643-756306df5d7e" providerId="ADAL" clId="{F453B22E-7889-DE40-906A-986A402C922C}" dt="2022-08-10T15:20:40.814" v="279" actId="167"/>
            <ac:picMkLst>
              <pc:docMk/>
              <pc:sldMasterMk cId="861843844" sldId="2147483648"/>
              <pc:sldLayoutMk cId="3704037199" sldId="2147483722"/>
              <ac:picMk id="3" creationId="{5C537A99-A2A7-E2E1-0733-E82D507D4AAC}"/>
            </ac:picMkLst>
          </pc:picChg>
          <pc:picChg chg="del">
            <ac:chgData name="Kim, Hyochin" userId="d4ef73bf-7848-4e82-a643-756306df5d7e" providerId="ADAL" clId="{F453B22E-7889-DE40-906A-986A402C922C}" dt="2022-08-10T15:20:23.226" v="273" actId="478"/>
            <ac:picMkLst>
              <pc:docMk/>
              <pc:sldMasterMk cId="861843844" sldId="2147483648"/>
              <pc:sldLayoutMk cId="3704037199" sldId="2147483722"/>
              <ac:picMk id="5" creationId="{90C16CE4-AF9F-8164-F91C-4901B5636207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26:47.031" v="330" actId="167"/>
          <pc:sldLayoutMkLst>
            <pc:docMk/>
            <pc:sldMasterMk cId="861843844" sldId="2147483648"/>
            <pc:sldLayoutMk cId="1039166240" sldId="2147483723"/>
          </pc:sldLayoutMkLst>
          <pc:picChg chg="del">
            <ac:chgData name="Kim, Hyochin" userId="d4ef73bf-7848-4e82-a643-756306df5d7e" providerId="ADAL" clId="{F453B22E-7889-DE40-906A-986A402C922C}" dt="2022-08-10T15:26:29.203" v="324" actId="478"/>
            <ac:picMkLst>
              <pc:docMk/>
              <pc:sldMasterMk cId="861843844" sldId="2147483648"/>
              <pc:sldLayoutMk cId="1039166240" sldId="2147483723"/>
              <ac:picMk id="3" creationId="{5C537A99-A2A7-E2E1-0733-E82D507D4AAC}"/>
            </ac:picMkLst>
          </pc:picChg>
          <pc:picChg chg="add mod">
            <ac:chgData name="Kim, Hyochin" userId="d4ef73bf-7848-4e82-a643-756306df5d7e" providerId="ADAL" clId="{F453B22E-7889-DE40-906A-986A402C922C}" dt="2022-08-10T15:26:47.031" v="330" actId="167"/>
            <ac:picMkLst>
              <pc:docMk/>
              <pc:sldMasterMk cId="861843844" sldId="2147483648"/>
              <pc:sldLayoutMk cId="1039166240" sldId="2147483723"/>
              <ac:picMk id="4" creationId="{52AD726D-6FD6-512F-CFF3-1AE04771BBC7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27:25.530" v="340" actId="167"/>
          <pc:sldLayoutMkLst>
            <pc:docMk/>
            <pc:sldMasterMk cId="861843844" sldId="2147483648"/>
            <pc:sldLayoutMk cId="3617779106" sldId="2147483724"/>
          </pc:sldLayoutMkLst>
          <pc:picChg chg="add mod">
            <ac:chgData name="Kim, Hyochin" userId="d4ef73bf-7848-4e82-a643-756306df5d7e" providerId="ADAL" clId="{F453B22E-7889-DE40-906A-986A402C922C}" dt="2022-08-10T15:27:25.530" v="340" actId="167"/>
            <ac:picMkLst>
              <pc:docMk/>
              <pc:sldMasterMk cId="861843844" sldId="2147483648"/>
              <pc:sldLayoutMk cId="3617779106" sldId="2147483724"/>
              <ac:picMk id="3" creationId="{42120560-0707-A3A0-0CE5-5C1A31708DCB}"/>
            </ac:picMkLst>
          </pc:picChg>
          <pc:picChg chg="del">
            <ac:chgData name="Kim, Hyochin" userId="d4ef73bf-7848-4e82-a643-756306df5d7e" providerId="ADAL" clId="{F453B22E-7889-DE40-906A-986A402C922C}" dt="2022-08-10T15:27:13.278" v="333" actId="478"/>
            <ac:picMkLst>
              <pc:docMk/>
              <pc:sldMasterMk cId="861843844" sldId="2147483648"/>
              <pc:sldLayoutMk cId="3617779106" sldId="2147483724"/>
              <ac:picMk id="4" creationId="{52AD726D-6FD6-512F-CFF3-1AE04771BBC7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28:31.014" v="357" actId="207"/>
          <pc:sldLayoutMkLst>
            <pc:docMk/>
            <pc:sldMasterMk cId="861843844" sldId="2147483648"/>
            <pc:sldLayoutMk cId="526180125" sldId="2147483725"/>
          </pc:sldLayoutMkLst>
          <pc:spChg chg="mod">
            <ac:chgData name="Kim, Hyochin" userId="d4ef73bf-7848-4e82-a643-756306df5d7e" providerId="ADAL" clId="{F453B22E-7889-DE40-906A-986A402C922C}" dt="2022-08-10T15:28:20.456" v="352" actId="207"/>
            <ac:spMkLst>
              <pc:docMk/>
              <pc:sldMasterMk cId="861843844" sldId="2147483648"/>
              <pc:sldLayoutMk cId="526180125" sldId="2147483725"/>
              <ac:spMk id="10" creationId="{439C23EA-EBA4-E69D-7BCD-13473766D89A}"/>
            </ac:spMkLst>
          </pc:spChg>
          <pc:spChg chg="mod">
            <ac:chgData name="Kim, Hyochin" userId="d4ef73bf-7848-4e82-a643-756306df5d7e" providerId="ADAL" clId="{F453B22E-7889-DE40-906A-986A402C922C}" dt="2022-08-10T15:28:22.191" v="353" actId="207"/>
            <ac:spMkLst>
              <pc:docMk/>
              <pc:sldMasterMk cId="861843844" sldId="2147483648"/>
              <pc:sldLayoutMk cId="526180125" sldId="2147483725"/>
              <ac:spMk id="11" creationId="{B360E3B4-31E8-872D-1366-BD00E1E19FF3}"/>
            </ac:spMkLst>
          </pc:spChg>
          <pc:spChg chg="mod">
            <ac:chgData name="Kim, Hyochin" userId="d4ef73bf-7848-4e82-a643-756306df5d7e" providerId="ADAL" clId="{F453B22E-7889-DE40-906A-986A402C922C}" dt="2022-08-10T15:28:15.595" v="350" actId="207"/>
            <ac:spMkLst>
              <pc:docMk/>
              <pc:sldMasterMk cId="861843844" sldId="2147483648"/>
              <pc:sldLayoutMk cId="526180125" sldId="2147483725"/>
              <ac:spMk id="13" creationId="{E3E208DA-A694-E38F-4820-5CB4CDA5709D}"/>
            </ac:spMkLst>
          </pc:spChg>
          <pc:spChg chg="mod">
            <ac:chgData name="Kim, Hyochin" userId="d4ef73bf-7848-4e82-a643-756306df5d7e" providerId="ADAL" clId="{F453B22E-7889-DE40-906A-986A402C922C}" dt="2022-08-10T15:28:18.340" v="351" actId="207"/>
            <ac:spMkLst>
              <pc:docMk/>
              <pc:sldMasterMk cId="861843844" sldId="2147483648"/>
              <pc:sldLayoutMk cId="526180125" sldId="2147483725"/>
              <ac:spMk id="14" creationId="{EA2D65C0-A0DE-FDB7-A165-CBB5D0069958}"/>
            </ac:spMkLst>
          </pc:spChg>
          <pc:spChg chg="mod">
            <ac:chgData name="Kim, Hyochin" userId="d4ef73bf-7848-4e82-a643-756306df5d7e" providerId="ADAL" clId="{F453B22E-7889-DE40-906A-986A402C922C}" dt="2022-08-10T15:28:24.226" v="354" actId="207"/>
            <ac:spMkLst>
              <pc:docMk/>
              <pc:sldMasterMk cId="861843844" sldId="2147483648"/>
              <pc:sldLayoutMk cId="526180125" sldId="2147483725"/>
              <ac:spMk id="21" creationId="{364BDEA0-C074-3002-8923-AA1D80EFDBBA}"/>
            </ac:spMkLst>
          </pc:spChg>
          <pc:spChg chg="mod">
            <ac:chgData name="Kim, Hyochin" userId="d4ef73bf-7848-4e82-a643-756306df5d7e" providerId="ADAL" clId="{F453B22E-7889-DE40-906A-986A402C922C}" dt="2022-08-10T15:28:26.511" v="355" actId="207"/>
            <ac:spMkLst>
              <pc:docMk/>
              <pc:sldMasterMk cId="861843844" sldId="2147483648"/>
              <pc:sldLayoutMk cId="526180125" sldId="2147483725"/>
              <ac:spMk id="22" creationId="{4683D7AE-1231-0EE9-E09D-CBD13761A7B7}"/>
            </ac:spMkLst>
          </pc:spChg>
          <pc:spChg chg="mod">
            <ac:chgData name="Kim, Hyochin" userId="d4ef73bf-7848-4e82-a643-756306df5d7e" providerId="ADAL" clId="{F453B22E-7889-DE40-906A-986A402C922C}" dt="2022-08-10T15:28:28.762" v="356" actId="207"/>
            <ac:spMkLst>
              <pc:docMk/>
              <pc:sldMasterMk cId="861843844" sldId="2147483648"/>
              <pc:sldLayoutMk cId="526180125" sldId="2147483725"/>
              <ac:spMk id="23" creationId="{3E8F8DDD-F943-78EA-0328-91F293A8D587}"/>
            </ac:spMkLst>
          </pc:spChg>
          <pc:spChg chg="mod">
            <ac:chgData name="Kim, Hyochin" userId="d4ef73bf-7848-4e82-a643-756306df5d7e" providerId="ADAL" clId="{F453B22E-7889-DE40-906A-986A402C922C}" dt="2022-08-10T15:28:31.014" v="357" actId="207"/>
            <ac:spMkLst>
              <pc:docMk/>
              <pc:sldMasterMk cId="861843844" sldId="2147483648"/>
              <pc:sldLayoutMk cId="526180125" sldId="2147483725"/>
              <ac:spMk id="24" creationId="{14A33468-844B-B24A-8F44-F8EAEE384ECA}"/>
            </ac:spMkLst>
          </pc:spChg>
          <pc:picChg chg="del">
            <ac:chgData name="Kim, Hyochin" userId="d4ef73bf-7848-4e82-a643-756306df5d7e" providerId="ADAL" clId="{F453B22E-7889-DE40-906A-986A402C922C}" dt="2022-08-10T15:27:45.945" v="343" actId="478"/>
            <ac:picMkLst>
              <pc:docMk/>
              <pc:sldMasterMk cId="861843844" sldId="2147483648"/>
              <pc:sldLayoutMk cId="526180125" sldId="2147483725"/>
              <ac:picMk id="3" creationId="{42120560-0707-A3A0-0CE5-5C1A31708DCB}"/>
            </ac:picMkLst>
          </pc:picChg>
          <pc:picChg chg="add mod">
            <ac:chgData name="Kim, Hyochin" userId="d4ef73bf-7848-4e82-a643-756306df5d7e" providerId="ADAL" clId="{F453B22E-7889-DE40-906A-986A402C922C}" dt="2022-08-10T15:27:56.707" v="349" actId="167"/>
            <ac:picMkLst>
              <pc:docMk/>
              <pc:sldMasterMk cId="861843844" sldId="2147483648"/>
              <pc:sldLayoutMk cId="526180125" sldId="2147483725"/>
              <ac:picMk id="4" creationId="{CE15E69F-F468-CE0C-D1D7-4C2593E7936F}"/>
            </ac:picMkLst>
          </pc:picChg>
        </pc:sldLayoutChg>
        <pc:sldLayoutChg chg="addSp delSp modSp add mod ord modTransition">
          <pc:chgData name="Kim, Hyochin" userId="d4ef73bf-7848-4e82-a643-756306df5d7e" providerId="ADAL" clId="{F453B22E-7889-DE40-906A-986A402C922C}" dt="2022-08-10T15:34:40.990" v="432" actId="6014"/>
          <pc:sldLayoutMkLst>
            <pc:docMk/>
            <pc:sldMasterMk cId="861843844" sldId="2147483648"/>
            <pc:sldLayoutMk cId="3632602024" sldId="2147483726"/>
          </pc:sldLayoutMkLst>
          <pc:spChg chg="add mod">
            <ac:chgData name="Kim, Hyochin" userId="d4ef73bf-7848-4e82-a643-756306df5d7e" providerId="ADAL" clId="{F453B22E-7889-DE40-906A-986A402C922C}" dt="2022-08-10T15:32:23.654" v="406" actId="571"/>
            <ac:spMkLst>
              <pc:docMk/>
              <pc:sldMasterMk cId="861843844" sldId="2147483648"/>
              <pc:sldLayoutMk cId="3632602024" sldId="2147483726"/>
              <ac:spMk id="5" creationId="{D058B80B-B061-5395-8317-7F539176BCFB}"/>
            </ac:spMkLst>
          </pc:spChg>
          <pc:spChg chg="add mod">
            <ac:chgData name="Kim, Hyochin" userId="d4ef73bf-7848-4e82-a643-756306df5d7e" providerId="ADAL" clId="{F453B22E-7889-DE40-906A-986A402C922C}" dt="2022-08-10T15:32:23.654" v="406" actId="571"/>
            <ac:spMkLst>
              <pc:docMk/>
              <pc:sldMasterMk cId="861843844" sldId="2147483648"/>
              <pc:sldLayoutMk cId="3632602024" sldId="2147483726"/>
              <ac:spMk id="6" creationId="{672C10BC-6BCD-B4E8-95C6-EEEF0BBBFC8C}"/>
            </ac:spMkLst>
          </pc:spChg>
          <pc:spChg chg="del">
            <ac:chgData name="Kim, Hyochin" userId="d4ef73bf-7848-4e82-a643-756306df5d7e" providerId="ADAL" clId="{F453B22E-7889-DE40-906A-986A402C922C}" dt="2022-08-10T15:29:19.922" v="367" actId="478"/>
            <ac:spMkLst>
              <pc:docMk/>
              <pc:sldMasterMk cId="861843844" sldId="2147483648"/>
              <pc:sldLayoutMk cId="3632602024" sldId="2147483726"/>
              <ac:spMk id="7" creationId="{95B562DD-CA6A-CE6E-D5E4-C3D1D12D7FF5}"/>
            </ac:spMkLst>
          </pc:spChg>
          <pc:spChg chg="del">
            <ac:chgData name="Kim, Hyochin" userId="d4ef73bf-7848-4e82-a643-756306df5d7e" providerId="ADAL" clId="{F453B22E-7889-DE40-906A-986A402C922C}" dt="2022-08-10T15:29:20.844" v="368" actId="478"/>
            <ac:spMkLst>
              <pc:docMk/>
              <pc:sldMasterMk cId="861843844" sldId="2147483648"/>
              <pc:sldLayoutMk cId="3632602024" sldId="2147483726"/>
              <ac:spMk id="8" creationId="{B339262F-2C86-2155-85D6-6069CDC14F19}"/>
            </ac:spMkLst>
          </pc:spChg>
          <pc:spChg chg="del">
            <ac:chgData name="Kim, Hyochin" userId="d4ef73bf-7848-4e82-a643-756306df5d7e" providerId="ADAL" clId="{F453B22E-7889-DE40-906A-986A402C922C}" dt="2022-08-10T15:29:21.744" v="369" actId="478"/>
            <ac:spMkLst>
              <pc:docMk/>
              <pc:sldMasterMk cId="861843844" sldId="2147483648"/>
              <pc:sldLayoutMk cId="3632602024" sldId="2147483726"/>
              <ac:spMk id="9" creationId="{7BB6D652-6726-BC28-919A-A175103B116E}"/>
            </ac:spMkLst>
          </pc:spChg>
          <pc:spChg chg="del">
            <ac:chgData name="Kim, Hyochin" userId="d4ef73bf-7848-4e82-a643-756306df5d7e" providerId="ADAL" clId="{F453B22E-7889-DE40-906A-986A402C922C}" dt="2022-08-10T15:29:30.660" v="375" actId="478"/>
            <ac:spMkLst>
              <pc:docMk/>
              <pc:sldMasterMk cId="861843844" sldId="2147483648"/>
              <pc:sldLayoutMk cId="3632602024" sldId="2147483726"/>
              <ac:spMk id="10" creationId="{439C23EA-EBA4-E69D-7BCD-13473766D89A}"/>
            </ac:spMkLst>
          </pc:spChg>
          <pc:spChg chg="del">
            <ac:chgData name="Kim, Hyochin" userId="d4ef73bf-7848-4e82-a643-756306df5d7e" providerId="ADAL" clId="{F453B22E-7889-DE40-906A-986A402C922C}" dt="2022-08-10T15:29:31.913" v="376" actId="478"/>
            <ac:spMkLst>
              <pc:docMk/>
              <pc:sldMasterMk cId="861843844" sldId="2147483648"/>
              <pc:sldLayoutMk cId="3632602024" sldId="2147483726"/>
              <ac:spMk id="11" creationId="{B360E3B4-31E8-872D-1366-BD00E1E19FF3}"/>
            </ac:spMkLst>
          </pc:spChg>
          <pc:spChg chg="add mod">
            <ac:chgData name="Kim, Hyochin" userId="d4ef73bf-7848-4e82-a643-756306df5d7e" providerId="ADAL" clId="{F453B22E-7889-DE40-906A-986A402C922C}" dt="2022-08-10T15:32:29.361" v="407" actId="571"/>
            <ac:spMkLst>
              <pc:docMk/>
              <pc:sldMasterMk cId="861843844" sldId="2147483648"/>
              <pc:sldLayoutMk cId="3632602024" sldId="2147483726"/>
              <ac:spMk id="12" creationId="{6A024799-C886-E61C-7004-DFD38B7ED374}"/>
            </ac:spMkLst>
          </pc:spChg>
          <pc:spChg chg="mod">
            <ac:chgData name="Kim, Hyochin" userId="d4ef73bf-7848-4e82-a643-756306df5d7e" providerId="ADAL" clId="{F453B22E-7889-DE40-906A-986A402C922C}" dt="2022-08-10T15:31:16.748" v="391" actId="14100"/>
            <ac:spMkLst>
              <pc:docMk/>
              <pc:sldMasterMk cId="861843844" sldId="2147483648"/>
              <pc:sldLayoutMk cId="3632602024" sldId="2147483726"/>
              <ac:spMk id="13" creationId="{E3E208DA-A694-E38F-4820-5CB4CDA5709D}"/>
            </ac:spMkLst>
          </pc:spChg>
          <pc:spChg chg="mod">
            <ac:chgData name="Kim, Hyochin" userId="d4ef73bf-7848-4e82-a643-756306df5d7e" providerId="ADAL" clId="{F453B22E-7889-DE40-906A-986A402C922C}" dt="2022-08-10T15:32:12.356" v="405" actId="1036"/>
            <ac:spMkLst>
              <pc:docMk/>
              <pc:sldMasterMk cId="861843844" sldId="2147483648"/>
              <pc:sldLayoutMk cId="3632602024" sldId="2147483726"/>
              <ac:spMk id="14" creationId="{EA2D65C0-A0DE-FDB7-A165-CBB5D0069958}"/>
            </ac:spMkLst>
          </pc:spChg>
          <pc:spChg chg="add mod">
            <ac:chgData name="Kim, Hyochin" userId="d4ef73bf-7848-4e82-a643-756306df5d7e" providerId="ADAL" clId="{F453B22E-7889-DE40-906A-986A402C922C}" dt="2022-08-10T15:32:29.361" v="407" actId="571"/>
            <ac:spMkLst>
              <pc:docMk/>
              <pc:sldMasterMk cId="861843844" sldId="2147483648"/>
              <pc:sldLayoutMk cId="3632602024" sldId="2147483726"/>
              <ac:spMk id="15" creationId="{6AF8625B-1516-0F3D-9C48-673AC0EF2C24}"/>
            </ac:spMkLst>
          </pc:spChg>
          <pc:spChg chg="add mod">
            <ac:chgData name="Kim, Hyochin" userId="d4ef73bf-7848-4e82-a643-756306df5d7e" providerId="ADAL" clId="{F453B22E-7889-DE40-906A-986A402C922C}" dt="2022-08-10T15:32:32.844" v="409" actId="571"/>
            <ac:spMkLst>
              <pc:docMk/>
              <pc:sldMasterMk cId="861843844" sldId="2147483648"/>
              <pc:sldLayoutMk cId="3632602024" sldId="2147483726"/>
              <ac:spMk id="16" creationId="{89940BC4-CB10-C954-E6F8-CC8B4894322D}"/>
            </ac:spMkLst>
          </pc:spChg>
          <pc:spChg chg="add mod">
            <ac:chgData name="Kim, Hyochin" userId="d4ef73bf-7848-4e82-a643-756306df5d7e" providerId="ADAL" clId="{F453B22E-7889-DE40-906A-986A402C922C}" dt="2022-08-10T15:32:45.923" v="412" actId="1076"/>
            <ac:spMkLst>
              <pc:docMk/>
              <pc:sldMasterMk cId="861843844" sldId="2147483648"/>
              <pc:sldLayoutMk cId="3632602024" sldId="2147483726"/>
              <ac:spMk id="17" creationId="{69DD047E-156E-39CF-8D88-EEE5DD3E9839}"/>
            </ac:spMkLst>
          </pc:spChg>
          <pc:spChg chg="mod">
            <ac:chgData name="Kim, Hyochin" userId="d4ef73bf-7848-4e82-a643-756306df5d7e" providerId="ADAL" clId="{F453B22E-7889-DE40-906A-986A402C922C}" dt="2022-08-10T15:30:11.838" v="383" actId="255"/>
            <ac:spMkLst>
              <pc:docMk/>
              <pc:sldMasterMk cId="861843844" sldId="2147483648"/>
              <pc:sldLayoutMk cId="3632602024" sldId="2147483726"/>
              <ac:spMk id="18" creationId="{C4849775-84D8-7F60-85A6-B0CC94D975D4}"/>
            </ac:spMkLst>
          </pc:spChg>
          <pc:spChg chg="add mod">
            <ac:chgData name="Kim, Hyochin" userId="d4ef73bf-7848-4e82-a643-756306df5d7e" providerId="ADAL" clId="{F453B22E-7889-DE40-906A-986A402C922C}" dt="2022-08-10T15:32:45.923" v="412" actId="1076"/>
            <ac:spMkLst>
              <pc:docMk/>
              <pc:sldMasterMk cId="861843844" sldId="2147483648"/>
              <pc:sldLayoutMk cId="3632602024" sldId="2147483726"/>
              <ac:spMk id="19" creationId="{3D901B47-05A0-E981-0BB2-5F0AF715B33A}"/>
            </ac:spMkLst>
          </pc:spChg>
          <pc:spChg chg="add mod">
            <ac:chgData name="Kim, Hyochin" userId="d4ef73bf-7848-4e82-a643-756306df5d7e" providerId="ADAL" clId="{F453B22E-7889-DE40-906A-986A402C922C}" dt="2022-08-10T15:32:52.430" v="414" actId="1038"/>
            <ac:spMkLst>
              <pc:docMk/>
              <pc:sldMasterMk cId="861843844" sldId="2147483648"/>
              <pc:sldLayoutMk cId="3632602024" sldId="2147483726"/>
              <ac:spMk id="20" creationId="{5786F549-7C7B-94D7-9FD3-BA7BA83F27BF}"/>
            </ac:spMkLst>
          </pc:spChg>
          <pc:spChg chg="del">
            <ac:chgData name="Kim, Hyochin" userId="d4ef73bf-7848-4e82-a643-756306df5d7e" providerId="ADAL" clId="{F453B22E-7889-DE40-906A-986A402C922C}" dt="2022-08-10T15:29:28.243" v="374" actId="478"/>
            <ac:spMkLst>
              <pc:docMk/>
              <pc:sldMasterMk cId="861843844" sldId="2147483648"/>
              <pc:sldLayoutMk cId="3632602024" sldId="2147483726"/>
              <ac:spMk id="21" creationId="{364BDEA0-C074-3002-8923-AA1D80EFDBBA}"/>
            </ac:spMkLst>
          </pc:spChg>
          <pc:spChg chg="del">
            <ac:chgData name="Kim, Hyochin" userId="d4ef73bf-7848-4e82-a643-756306df5d7e" providerId="ADAL" clId="{F453B22E-7889-DE40-906A-986A402C922C}" dt="2022-08-10T15:29:26.972" v="373" actId="478"/>
            <ac:spMkLst>
              <pc:docMk/>
              <pc:sldMasterMk cId="861843844" sldId="2147483648"/>
              <pc:sldLayoutMk cId="3632602024" sldId="2147483726"/>
              <ac:spMk id="22" creationId="{4683D7AE-1231-0EE9-E09D-CBD13761A7B7}"/>
            </ac:spMkLst>
          </pc:spChg>
          <pc:spChg chg="del">
            <ac:chgData name="Kim, Hyochin" userId="d4ef73bf-7848-4e82-a643-756306df5d7e" providerId="ADAL" clId="{F453B22E-7889-DE40-906A-986A402C922C}" dt="2022-08-10T15:29:23.567" v="370" actId="478"/>
            <ac:spMkLst>
              <pc:docMk/>
              <pc:sldMasterMk cId="861843844" sldId="2147483648"/>
              <pc:sldLayoutMk cId="3632602024" sldId="2147483726"/>
              <ac:spMk id="23" creationId="{3E8F8DDD-F943-78EA-0328-91F293A8D587}"/>
            </ac:spMkLst>
          </pc:spChg>
          <pc:spChg chg="del mod">
            <ac:chgData name="Kim, Hyochin" userId="d4ef73bf-7848-4e82-a643-756306df5d7e" providerId="ADAL" clId="{F453B22E-7889-DE40-906A-986A402C922C}" dt="2022-08-10T15:29:25.439" v="372" actId="478"/>
            <ac:spMkLst>
              <pc:docMk/>
              <pc:sldMasterMk cId="861843844" sldId="2147483648"/>
              <pc:sldLayoutMk cId="3632602024" sldId="2147483726"/>
              <ac:spMk id="24" creationId="{14A33468-844B-B24A-8F44-F8EAEE384ECA}"/>
            </ac:spMkLst>
          </pc:spChg>
          <pc:spChg chg="add mod">
            <ac:chgData name="Kim, Hyochin" userId="d4ef73bf-7848-4e82-a643-756306df5d7e" providerId="ADAL" clId="{F453B22E-7889-DE40-906A-986A402C922C}" dt="2022-08-10T15:32:52.430" v="414" actId="1038"/>
            <ac:spMkLst>
              <pc:docMk/>
              <pc:sldMasterMk cId="861843844" sldId="2147483648"/>
              <pc:sldLayoutMk cId="3632602024" sldId="2147483726"/>
              <ac:spMk id="25" creationId="{37CA5C28-D7F5-EE92-3542-DE57A7AD77C2}"/>
            </ac:spMkLst>
          </pc:spChg>
          <pc:spChg chg="add mod">
            <ac:chgData name="Kim, Hyochin" userId="d4ef73bf-7848-4e82-a643-756306df5d7e" providerId="ADAL" clId="{F453B22E-7889-DE40-906A-986A402C922C}" dt="2022-08-10T15:32:57.818" v="415" actId="571"/>
            <ac:spMkLst>
              <pc:docMk/>
              <pc:sldMasterMk cId="861843844" sldId="2147483648"/>
              <pc:sldLayoutMk cId="3632602024" sldId="2147483726"/>
              <ac:spMk id="26" creationId="{496D7533-E59F-8CC0-DE21-BD15D45646B7}"/>
            </ac:spMkLst>
          </pc:spChg>
          <pc:spChg chg="add mod">
            <ac:chgData name="Kim, Hyochin" userId="d4ef73bf-7848-4e82-a643-756306df5d7e" providerId="ADAL" clId="{F453B22E-7889-DE40-906A-986A402C922C}" dt="2022-08-10T15:33:05.990" v="417" actId="1038"/>
            <ac:spMkLst>
              <pc:docMk/>
              <pc:sldMasterMk cId="861843844" sldId="2147483648"/>
              <pc:sldLayoutMk cId="3632602024" sldId="2147483726"/>
              <ac:spMk id="27" creationId="{4BCA6A62-E47E-EE07-80F1-8214B18E7000}"/>
            </ac:spMkLst>
          </pc:spChg>
          <pc:spChg chg="add mod">
            <ac:chgData name="Kim, Hyochin" userId="d4ef73bf-7848-4e82-a643-756306df5d7e" providerId="ADAL" clId="{F453B22E-7889-DE40-906A-986A402C922C}" dt="2022-08-10T15:33:40.565" v="428" actId="1036"/>
            <ac:spMkLst>
              <pc:docMk/>
              <pc:sldMasterMk cId="861843844" sldId="2147483648"/>
              <pc:sldLayoutMk cId="3632602024" sldId="2147483726"/>
              <ac:spMk id="28" creationId="{4433DB72-B2A3-D02B-0ADD-B7646C8B0D77}"/>
            </ac:spMkLst>
          </pc:spChg>
          <pc:spChg chg="add mod">
            <ac:chgData name="Kim, Hyochin" userId="d4ef73bf-7848-4e82-a643-756306df5d7e" providerId="ADAL" clId="{F453B22E-7889-DE40-906A-986A402C922C}" dt="2022-08-10T15:33:48.174" v="430" actId="1038"/>
            <ac:spMkLst>
              <pc:docMk/>
              <pc:sldMasterMk cId="861843844" sldId="2147483648"/>
              <pc:sldLayoutMk cId="3632602024" sldId="2147483726"/>
              <ac:spMk id="29" creationId="{FA4470DC-CB5A-5F37-F7FF-715B9EBFBECC}"/>
            </ac:spMkLst>
          </pc:spChg>
          <pc:picChg chg="del">
            <ac:chgData name="Kim, Hyochin" userId="d4ef73bf-7848-4e82-a643-756306df5d7e" providerId="ADAL" clId="{F453B22E-7889-DE40-906A-986A402C922C}" dt="2022-08-10T15:28:47.759" v="360" actId="478"/>
            <ac:picMkLst>
              <pc:docMk/>
              <pc:sldMasterMk cId="861843844" sldId="2147483648"/>
              <pc:sldLayoutMk cId="3632602024" sldId="2147483726"/>
              <ac:picMk id="3" creationId="{5C537A99-A2A7-E2E1-0733-E82D507D4AAC}"/>
            </ac:picMkLst>
          </pc:picChg>
          <pc:picChg chg="add mod">
            <ac:chgData name="Kim, Hyochin" userId="d4ef73bf-7848-4e82-a643-756306df5d7e" providerId="ADAL" clId="{F453B22E-7889-DE40-906A-986A402C922C}" dt="2022-08-10T15:30:36.299" v="384" actId="14100"/>
            <ac:picMkLst>
              <pc:docMk/>
              <pc:sldMasterMk cId="861843844" sldId="2147483648"/>
              <pc:sldLayoutMk cId="3632602024" sldId="2147483726"/>
              <ac:picMk id="4" creationId="{33A869D9-94B6-29FE-025D-1BCF478633C5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35:05.760" v="440" actId="167"/>
          <pc:sldLayoutMkLst>
            <pc:docMk/>
            <pc:sldMasterMk cId="861843844" sldId="2147483648"/>
            <pc:sldLayoutMk cId="3275360771" sldId="2147483727"/>
          </pc:sldLayoutMkLst>
          <pc:picChg chg="add mod">
            <ac:chgData name="Kim, Hyochin" userId="d4ef73bf-7848-4e82-a643-756306df5d7e" providerId="ADAL" clId="{F453B22E-7889-DE40-906A-986A402C922C}" dt="2022-08-10T15:35:05.760" v="440" actId="167"/>
            <ac:picMkLst>
              <pc:docMk/>
              <pc:sldMasterMk cId="861843844" sldId="2147483648"/>
              <pc:sldLayoutMk cId="3275360771" sldId="2147483727"/>
              <ac:picMk id="3" creationId="{344AC0ED-2AE4-3336-2829-B81960A7D802}"/>
            </ac:picMkLst>
          </pc:picChg>
          <pc:picChg chg="del">
            <ac:chgData name="Kim, Hyochin" userId="d4ef73bf-7848-4e82-a643-756306df5d7e" providerId="ADAL" clId="{F453B22E-7889-DE40-906A-986A402C922C}" dt="2022-08-10T15:34:53.120" v="434" actId="478"/>
            <ac:picMkLst>
              <pc:docMk/>
              <pc:sldMasterMk cId="861843844" sldId="2147483648"/>
              <pc:sldLayoutMk cId="3275360771" sldId="2147483727"/>
              <ac:picMk id="4" creationId="{33A869D9-94B6-29FE-025D-1BCF478633C5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36:22.007" v="453" actId="167"/>
          <pc:sldLayoutMkLst>
            <pc:docMk/>
            <pc:sldMasterMk cId="861843844" sldId="2147483648"/>
            <pc:sldLayoutMk cId="410133036" sldId="2147483728"/>
          </pc:sldLayoutMkLst>
          <pc:picChg chg="del mod">
            <ac:chgData name="Kim, Hyochin" userId="d4ef73bf-7848-4e82-a643-756306df5d7e" providerId="ADAL" clId="{F453B22E-7889-DE40-906A-986A402C922C}" dt="2022-08-10T15:36:11.257" v="447" actId="478"/>
            <ac:picMkLst>
              <pc:docMk/>
              <pc:sldMasterMk cId="861843844" sldId="2147483648"/>
              <pc:sldLayoutMk cId="410133036" sldId="2147483728"/>
              <ac:picMk id="3" creationId="{344AC0ED-2AE4-3336-2829-B81960A7D802}"/>
            </ac:picMkLst>
          </pc:picChg>
          <pc:picChg chg="add mod">
            <ac:chgData name="Kim, Hyochin" userId="d4ef73bf-7848-4e82-a643-756306df5d7e" providerId="ADAL" clId="{F453B22E-7889-DE40-906A-986A402C922C}" dt="2022-08-10T15:36:22.007" v="453" actId="167"/>
            <ac:picMkLst>
              <pc:docMk/>
              <pc:sldMasterMk cId="861843844" sldId="2147483648"/>
              <pc:sldLayoutMk cId="410133036" sldId="2147483728"/>
              <ac:picMk id="4" creationId="{0886E375-0410-3620-6B00-79B5E05B430C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37:17.648" v="470" actId="207"/>
          <pc:sldLayoutMkLst>
            <pc:docMk/>
            <pc:sldMasterMk cId="861843844" sldId="2147483648"/>
            <pc:sldLayoutMk cId="1344136979" sldId="2147483729"/>
          </pc:sldLayoutMkLst>
          <pc:spChg chg="mod">
            <ac:chgData name="Kim, Hyochin" userId="d4ef73bf-7848-4e82-a643-756306df5d7e" providerId="ADAL" clId="{F453B22E-7889-DE40-906A-986A402C922C}" dt="2022-08-10T15:36:59.401" v="463" actId="207"/>
            <ac:spMkLst>
              <pc:docMk/>
              <pc:sldMasterMk cId="861843844" sldId="2147483648"/>
              <pc:sldLayoutMk cId="1344136979" sldId="2147483729"/>
              <ac:spMk id="5" creationId="{D058B80B-B061-5395-8317-7F539176BCFB}"/>
            </ac:spMkLst>
          </pc:spChg>
          <pc:spChg chg="mod">
            <ac:chgData name="Kim, Hyochin" userId="d4ef73bf-7848-4e82-a643-756306df5d7e" providerId="ADAL" clId="{F453B22E-7889-DE40-906A-986A402C922C}" dt="2022-08-10T15:37:08.656" v="466" actId="207"/>
            <ac:spMkLst>
              <pc:docMk/>
              <pc:sldMasterMk cId="861843844" sldId="2147483648"/>
              <pc:sldLayoutMk cId="1344136979" sldId="2147483729"/>
              <ac:spMk id="6" creationId="{672C10BC-6BCD-B4E8-95C6-EEEF0BBBFC8C}"/>
            </ac:spMkLst>
          </pc:spChg>
          <pc:spChg chg="mod">
            <ac:chgData name="Kim, Hyochin" userId="d4ef73bf-7848-4e82-a643-756306df5d7e" providerId="ADAL" clId="{F453B22E-7889-DE40-906A-986A402C922C}" dt="2022-08-10T15:37:03.770" v="464" actId="207"/>
            <ac:spMkLst>
              <pc:docMk/>
              <pc:sldMasterMk cId="861843844" sldId="2147483648"/>
              <pc:sldLayoutMk cId="1344136979" sldId="2147483729"/>
              <ac:spMk id="12" creationId="{6A024799-C886-E61C-7004-DFD38B7ED374}"/>
            </ac:spMkLst>
          </pc:spChg>
          <pc:spChg chg="mod">
            <ac:chgData name="Kim, Hyochin" userId="d4ef73bf-7848-4e82-a643-756306df5d7e" providerId="ADAL" clId="{F453B22E-7889-DE40-906A-986A402C922C}" dt="2022-08-10T15:36:54.563" v="461" actId="207"/>
            <ac:spMkLst>
              <pc:docMk/>
              <pc:sldMasterMk cId="861843844" sldId="2147483648"/>
              <pc:sldLayoutMk cId="1344136979" sldId="2147483729"/>
              <ac:spMk id="13" creationId="{E3E208DA-A694-E38F-4820-5CB4CDA5709D}"/>
            </ac:spMkLst>
          </pc:spChg>
          <pc:spChg chg="mod">
            <ac:chgData name="Kim, Hyochin" userId="d4ef73bf-7848-4e82-a643-756306df5d7e" providerId="ADAL" clId="{F453B22E-7889-DE40-906A-986A402C922C}" dt="2022-08-10T15:36:57.099" v="462" actId="207"/>
            <ac:spMkLst>
              <pc:docMk/>
              <pc:sldMasterMk cId="861843844" sldId="2147483648"/>
              <pc:sldLayoutMk cId="1344136979" sldId="2147483729"/>
              <ac:spMk id="14" creationId="{EA2D65C0-A0DE-FDB7-A165-CBB5D0069958}"/>
            </ac:spMkLst>
          </pc:spChg>
          <pc:spChg chg="mod">
            <ac:chgData name="Kim, Hyochin" userId="d4ef73bf-7848-4e82-a643-756306df5d7e" providerId="ADAL" clId="{F453B22E-7889-DE40-906A-986A402C922C}" dt="2022-08-10T15:37:06.190" v="465" actId="207"/>
            <ac:spMkLst>
              <pc:docMk/>
              <pc:sldMasterMk cId="861843844" sldId="2147483648"/>
              <pc:sldLayoutMk cId="1344136979" sldId="2147483729"/>
              <ac:spMk id="15" creationId="{6AF8625B-1516-0F3D-9C48-673AC0EF2C24}"/>
            </ac:spMkLst>
          </pc:spChg>
          <pc:spChg chg="mod">
            <ac:chgData name="Kim, Hyochin" userId="d4ef73bf-7848-4e82-a643-756306df5d7e" providerId="ADAL" clId="{F453B22E-7889-DE40-906A-986A402C922C}" dt="2022-08-10T15:37:10.976" v="467" actId="207"/>
            <ac:spMkLst>
              <pc:docMk/>
              <pc:sldMasterMk cId="861843844" sldId="2147483648"/>
              <pc:sldLayoutMk cId="1344136979" sldId="2147483729"/>
              <ac:spMk id="17" creationId="{69DD047E-156E-39CF-8D88-EEE5DD3E9839}"/>
            </ac:spMkLst>
          </pc:spChg>
          <pc:spChg chg="mod">
            <ac:chgData name="Kim, Hyochin" userId="d4ef73bf-7848-4e82-a643-756306df5d7e" providerId="ADAL" clId="{F453B22E-7889-DE40-906A-986A402C922C}" dt="2022-08-10T15:37:13.044" v="468" actId="207"/>
            <ac:spMkLst>
              <pc:docMk/>
              <pc:sldMasterMk cId="861843844" sldId="2147483648"/>
              <pc:sldLayoutMk cId="1344136979" sldId="2147483729"/>
              <ac:spMk id="19" creationId="{3D901B47-05A0-E981-0BB2-5F0AF715B33A}"/>
            </ac:spMkLst>
          </pc:spChg>
          <pc:spChg chg="mod">
            <ac:chgData name="Kim, Hyochin" userId="d4ef73bf-7848-4e82-a643-756306df5d7e" providerId="ADAL" clId="{F453B22E-7889-DE40-906A-986A402C922C}" dt="2022-08-10T15:37:15.466" v="469" actId="207"/>
            <ac:spMkLst>
              <pc:docMk/>
              <pc:sldMasterMk cId="861843844" sldId="2147483648"/>
              <pc:sldLayoutMk cId="1344136979" sldId="2147483729"/>
              <ac:spMk id="20" creationId="{5786F549-7C7B-94D7-9FD3-BA7BA83F27BF}"/>
            </ac:spMkLst>
          </pc:spChg>
          <pc:spChg chg="mod">
            <ac:chgData name="Kim, Hyochin" userId="d4ef73bf-7848-4e82-a643-756306df5d7e" providerId="ADAL" clId="{F453B22E-7889-DE40-906A-986A402C922C}" dt="2022-08-10T15:37:17.648" v="470" actId="207"/>
            <ac:spMkLst>
              <pc:docMk/>
              <pc:sldMasterMk cId="861843844" sldId="2147483648"/>
              <pc:sldLayoutMk cId="1344136979" sldId="2147483729"/>
              <ac:spMk id="25" creationId="{37CA5C28-D7F5-EE92-3542-DE57A7AD77C2}"/>
            </ac:spMkLst>
          </pc:spChg>
          <pc:picChg chg="del">
            <ac:chgData name="Kim, Hyochin" userId="d4ef73bf-7848-4e82-a643-756306df5d7e" providerId="ADAL" clId="{F453B22E-7889-DE40-906A-986A402C922C}" dt="2022-08-10T15:36:29.918" v="454" actId="478"/>
            <ac:picMkLst>
              <pc:docMk/>
              <pc:sldMasterMk cId="861843844" sldId="2147483648"/>
              <pc:sldLayoutMk cId="1344136979" sldId="2147483729"/>
              <ac:picMk id="3" creationId="{344AC0ED-2AE4-3336-2829-B81960A7D802}"/>
            </ac:picMkLst>
          </pc:picChg>
          <pc:picChg chg="add mod">
            <ac:chgData name="Kim, Hyochin" userId="d4ef73bf-7848-4e82-a643-756306df5d7e" providerId="ADAL" clId="{F453B22E-7889-DE40-906A-986A402C922C}" dt="2022-08-10T15:36:41.592" v="460" actId="167"/>
            <ac:picMkLst>
              <pc:docMk/>
              <pc:sldMasterMk cId="861843844" sldId="2147483648"/>
              <pc:sldLayoutMk cId="1344136979" sldId="2147483729"/>
              <ac:picMk id="4" creationId="{28950AE0-2D64-BDD4-24A9-5F58B9FC6D89}"/>
            </ac:picMkLst>
          </pc:picChg>
        </pc:sldLayoutChg>
        <pc:sldLayoutChg chg="addSp delSp modSp add mod ord modTransition">
          <pc:chgData name="Kim, Hyochin" userId="d4ef73bf-7848-4e82-a643-756306df5d7e" providerId="ADAL" clId="{F453B22E-7889-DE40-906A-986A402C922C}" dt="2022-08-10T15:39:21.644" v="490" actId="1076"/>
          <pc:sldLayoutMkLst>
            <pc:docMk/>
            <pc:sldMasterMk cId="861843844" sldId="2147483648"/>
            <pc:sldLayoutMk cId="184548432" sldId="2147483730"/>
          </pc:sldLayoutMkLst>
          <pc:spChg chg="add mod">
            <ac:chgData name="Kim, Hyochin" userId="d4ef73bf-7848-4e82-a643-756306df5d7e" providerId="ADAL" clId="{F453B22E-7889-DE40-906A-986A402C922C}" dt="2022-08-10T15:39:01.688" v="486" actId="1076"/>
            <ac:spMkLst>
              <pc:docMk/>
              <pc:sldMasterMk cId="861843844" sldId="2147483648"/>
              <pc:sldLayoutMk cId="184548432" sldId="2147483730"/>
              <ac:spMk id="7" creationId="{953DD36E-1492-9DCB-0440-6717788F608E}"/>
            </ac:spMkLst>
          </pc:spChg>
          <pc:spChg chg="add mod">
            <ac:chgData name="Kim, Hyochin" userId="d4ef73bf-7848-4e82-a643-756306df5d7e" providerId="ADAL" clId="{F453B22E-7889-DE40-906A-986A402C922C}" dt="2022-08-10T15:39:21.644" v="490" actId="1076"/>
            <ac:spMkLst>
              <pc:docMk/>
              <pc:sldMasterMk cId="861843844" sldId="2147483648"/>
              <pc:sldLayoutMk cId="184548432" sldId="2147483730"/>
              <ac:spMk id="8" creationId="{EE345D5B-71B8-137F-7B75-7241627935E9}"/>
            </ac:spMkLst>
          </pc:spChg>
          <pc:spChg chg="add mod">
            <ac:chgData name="Kim, Hyochin" userId="d4ef73bf-7848-4e82-a643-756306df5d7e" providerId="ADAL" clId="{F453B22E-7889-DE40-906A-986A402C922C}" dt="2022-08-10T15:39:21.644" v="490" actId="1076"/>
            <ac:spMkLst>
              <pc:docMk/>
              <pc:sldMasterMk cId="861843844" sldId="2147483648"/>
              <pc:sldLayoutMk cId="184548432" sldId="2147483730"/>
              <ac:spMk id="9" creationId="{0F74365A-4D80-6669-388F-0E53A5D11AD5}"/>
            </ac:spMkLst>
          </pc:spChg>
          <pc:spChg chg="mod">
            <ac:chgData name="Kim, Hyochin" userId="d4ef73bf-7848-4e82-a643-756306df5d7e" providerId="ADAL" clId="{F453B22E-7889-DE40-906A-986A402C922C}" dt="2022-08-10T15:39:09.108" v="487" actId="1076"/>
            <ac:spMkLst>
              <pc:docMk/>
              <pc:sldMasterMk cId="861843844" sldId="2147483648"/>
              <pc:sldLayoutMk cId="184548432" sldId="2147483730"/>
              <ac:spMk id="17" creationId="{69DD047E-156E-39CF-8D88-EEE5DD3E9839}"/>
            </ac:spMkLst>
          </pc:spChg>
          <pc:spChg chg="mod">
            <ac:chgData name="Kim, Hyochin" userId="d4ef73bf-7848-4e82-a643-756306df5d7e" providerId="ADAL" clId="{F453B22E-7889-DE40-906A-986A402C922C}" dt="2022-08-10T15:39:09.108" v="487" actId="1076"/>
            <ac:spMkLst>
              <pc:docMk/>
              <pc:sldMasterMk cId="861843844" sldId="2147483648"/>
              <pc:sldLayoutMk cId="184548432" sldId="2147483730"/>
              <ac:spMk id="19" creationId="{3D901B47-05A0-E981-0BB2-5F0AF715B33A}"/>
            </ac:spMkLst>
          </pc:spChg>
          <pc:spChg chg="mod">
            <ac:chgData name="Kim, Hyochin" userId="d4ef73bf-7848-4e82-a643-756306df5d7e" providerId="ADAL" clId="{F453B22E-7889-DE40-906A-986A402C922C}" dt="2022-08-10T15:39:13.627" v="488" actId="1076"/>
            <ac:spMkLst>
              <pc:docMk/>
              <pc:sldMasterMk cId="861843844" sldId="2147483648"/>
              <pc:sldLayoutMk cId="184548432" sldId="2147483730"/>
              <ac:spMk id="20" creationId="{5786F549-7C7B-94D7-9FD3-BA7BA83F27BF}"/>
            </ac:spMkLst>
          </pc:spChg>
          <pc:spChg chg="mod">
            <ac:chgData name="Kim, Hyochin" userId="d4ef73bf-7848-4e82-a643-756306df5d7e" providerId="ADAL" clId="{F453B22E-7889-DE40-906A-986A402C922C}" dt="2022-08-10T15:39:13.627" v="488" actId="1076"/>
            <ac:spMkLst>
              <pc:docMk/>
              <pc:sldMasterMk cId="861843844" sldId="2147483648"/>
              <pc:sldLayoutMk cId="184548432" sldId="2147483730"/>
              <ac:spMk id="25" creationId="{37CA5C28-D7F5-EE92-3542-DE57A7AD77C2}"/>
            </ac:spMkLst>
          </pc:spChg>
          <pc:spChg chg="mod">
            <ac:chgData name="Kim, Hyochin" userId="d4ef73bf-7848-4e82-a643-756306df5d7e" providerId="ADAL" clId="{F453B22E-7889-DE40-906A-986A402C922C}" dt="2022-08-10T15:38:46.172" v="483" actId="1076"/>
            <ac:spMkLst>
              <pc:docMk/>
              <pc:sldMasterMk cId="861843844" sldId="2147483648"/>
              <pc:sldLayoutMk cId="184548432" sldId="2147483730"/>
              <ac:spMk id="28" creationId="{4433DB72-B2A3-D02B-0ADD-B7646C8B0D77}"/>
            </ac:spMkLst>
          </pc:spChg>
          <pc:spChg chg="mod">
            <ac:chgData name="Kim, Hyochin" userId="d4ef73bf-7848-4e82-a643-756306df5d7e" providerId="ADAL" clId="{F453B22E-7889-DE40-906A-986A402C922C}" dt="2022-08-10T15:38:52.845" v="484" actId="1076"/>
            <ac:spMkLst>
              <pc:docMk/>
              <pc:sldMasterMk cId="861843844" sldId="2147483648"/>
              <pc:sldLayoutMk cId="184548432" sldId="2147483730"/>
              <ac:spMk id="29" creationId="{FA4470DC-CB5A-5F37-F7FF-715B9EBFBECC}"/>
            </ac:spMkLst>
          </pc:spChg>
          <pc:picChg chg="add mod">
            <ac:chgData name="Kim, Hyochin" userId="d4ef73bf-7848-4e82-a643-756306df5d7e" providerId="ADAL" clId="{F453B22E-7889-DE40-906A-986A402C922C}" dt="2022-08-10T15:38:33.377" v="482" actId="14100"/>
            <ac:picMkLst>
              <pc:docMk/>
              <pc:sldMasterMk cId="861843844" sldId="2147483648"/>
              <pc:sldLayoutMk cId="184548432" sldId="2147483730"/>
              <ac:picMk id="3" creationId="{B127F570-074C-D4E5-1BF2-1238068DD00D}"/>
            </ac:picMkLst>
          </pc:picChg>
          <pc:picChg chg="del">
            <ac:chgData name="Kim, Hyochin" userId="d4ef73bf-7848-4e82-a643-756306df5d7e" providerId="ADAL" clId="{F453B22E-7889-DE40-906A-986A402C922C}" dt="2022-08-10T15:37:40.744" v="473" actId="478"/>
            <ac:picMkLst>
              <pc:docMk/>
              <pc:sldMasterMk cId="861843844" sldId="2147483648"/>
              <pc:sldLayoutMk cId="184548432" sldId="2147483730"/>
              <ac:picMk id="4" creationId="{33A869D9-94B6-29FE-025D-1BCF478633C5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40:31.460" v="499" actId="6014"/>
          <pc:sldLayoutMkLst>
            <pc:docMk/>
            <pc:sldMasterMk cId="861843844" sldId="2147483648"/>
            <pc:sldLayoutMk cId="2742119085" sldId="2147483731"/>
          </pc:sldLayoutMkLst>
          <pc:picChg chg="del">
            <ac:chgData name="Kim, Hyochin" userId="d4ef73bf-7848-4e82-a643-756306df5d7e" providerId="ADAL" clId="{F453B22E-7889-DE40-906A-986A402C922C}" dt="2022-08-10T15:39:51.317" v="492" actId="478"/>
            <ac:picMkLst>
              <pc:docMk/>
              <pc:sldMasterMk cId="861843844" sldId="2147483648"/>
              <pc:sldLayoutMk cId="2742119085" sldId="2147483731"/>
              <ac:picMk id="3" creationId="{B127F570-074C-D4E5-1BF2-1238068DD00D}"/>
            </ac:picMkLst>
          </pc:picChg>
          <pc:picChg chg="add mod">
            <ac:chgData name="Kim, Hyochin" userId="d4ef73bf-7848-4e82-a643-756306df5d7e" providerId="ADAL" clId="{F453B22E-7889-DE40-906A-986A402C922C}" dt="2022-08-10T15:40:04.913" v="498" actId="167"/>
            <ac:picMkLst>
              <pc:docMk/>
              <pc:sldMasterMk cId="861843844" sldId="2147483648"/>
              <pc:sldLayoutMk cId="2742119085" sldId="2147483731"/>
              <ac:picMk id="4" creationId="{CCF0E571-78CF-5003-DF36-0AF3ACC954A5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41:50.200" v="508" actId="6014"/>
          <pc:sldLayoutMkLst>
            <pc:docMk/>
            <pc:sldMasterMk cId="861843844" sldId="2147483648"/>
            <pc:sldLayoutMk cId="1964272476" sldId="2147483732"/>
          </pc:sldLayoutMkLst>
          <pc:picChg chg="add mod">
            <ac:chgData name="Kim, Hyochin" userId="d4ef73bf-7848-4e82-a643-756306df5d7e" providerId="ADAL" clId="{F453B22E-7889-DE40-906A-986A402C922C}" dt="2022-08-10T15:41:31.730" v="507" actId="167"/>
            <ac:picMkLst>
              <pc:docMk/>
              <pc:sldMasterMk cId="861843844" sldId="2147483648"/>
              <pc:sldLayoutMk cId="1964272476" sldId="2147483732"/>
              <ac:picMk id="3" creationId="{ED462E8F-0C82-B8E2-417D-5560A2773906}"/>
            </ac:picMkLst>
          </pc:picChg>
          <pc:picChg chg="del">
            <ac:chgData name="Kim, Hyochin" userId="d4ef73bf-7848-4e82-a643-756306df5d7e" providerId="ADAL" clId="{F453B22E-7889-DE40-906A-986A402C922C}" dt="2022-08-10T15:41:16.786" v="501" actId="478"/>
            <ac:picMkLst>
              <pc:docMk/>
              <pc:sldMasterMk cId="861843844" sldId="2147483648"/>
              <pc:sldLayoutMk cId="1964272476" sldId="2147483732"/>
              <ac:picMk id="4" creationId="{CCF0E571-78CF-5003-DF36-0AF3ACC954A5}"/>
            </ac:picMkLst>
          </pc:picChg>
        </pc:sldLayoutChg>
        <pc:sldLayoutChg chg="addSp delSp modSp add mod modTransition">
          <pc:chgData name="Kim, Hyochin" userId="d4ef73bf-7848-4e82-a643-756306df5d7e" providerId="ADAL" clId="{F453B22E-7889-DE40-906A-986A402C922C}" dt="2022-08-10T15:43:20.329" v="529" actId="6014"/>
          <pc:sldLayoutMkLst>
            <pc:docMk/>
            <pc:sldMasterMk cId="861843844" sldId="2147483648"/>
            <pc:sldLayoutMk cId="1844472974" sldId="2147483733"/>
          </pc:sldLayoutMkLst>
          <pc:spChg chg="mod">
            <ac:chgData name="Kim, Hyochin" userId="d4ef73bf-7848-4e82-a643-756306df5d7e" providerId="ADAL" clId="{F453B22E-7889-DE40-906A-986A402C922C}" dt="2022-08-10T15:42:44.106" v="519" actId="207"/>
            <ac:spMkLst>
              <pc:docMk/>
              <pc:sldMasterMk cId="861843844" sldId="2147483648"/>
              <pc:sldLayoutMk cId="1844472974" sldId="2147483733"/>
              <ac:spMk id="5" creationId="{D058B80B-B061-5395-8317-7F539176BCFB}"/>
            </ac:spMkLst>
          </pc:spChg>
          <pc:spChg chg="mod">
            <ac:chgData name="Kim, Hyochin" userId="d4ef73bf-7848-4e82-a643-756306df5d7e" providerId="ADAL" clId="{F453B22E-7889-DE40-906A-986A402C922C}" dt="2022-08-10T15:42:46.020" v="520" actId="207"/>
            <ac:spMkLst>
              <pc:docMk/>
              <pc:sldMasterMk cId="861843844" sldId="2147483648"/>
              <pc:sldLayoutMk cId="1844472974" sldId="2147483733"/>
              <ac:spMk id="6" creationId="{672C10BC-6BCD-B4E8-95C6-EEEF0BBBFC8C}"/>
            </ac:spMkLst>
          </pc:spChg>
          <pc:spChg chg="mod">
            <ac:chgData name="Kim, Hyochin" userId="d4ef73bf-7848-4e82-a643-756306df5d7e" providerId="ADAL" clId="{F453B22E-7889-DE40-906A-986A402C922C}" dt="2022-08-10T15:43:02.604" v="527" actId="207"/>
            <ac:spMkLst>
              <pc:docMk/>
              <pc:sldMasterMk cId="861843844" sldId="2147483648"/>
              <pc:sldLayoutMk cId="1844472974" sldId="2147483733"/>
              <ac:spMk id="8" creationId="{EE345D5B-71B8-137F-7B75-7241627935E9}"/>
            </ac:spMkLst>
          </pc:spChg>
          <pc:spChg chg="mod">
            <ac:chgData name="Kim, Hyochin" userId="d4ef73bf-7848-4e82-a643-756306df5d7e" providerId="ADAL" clId="{F453B22E-7889-DE40-906A-986A402C922C}" dt="2022-08-10T15:43:05.105" v="528" actId="207"/>
            <ac:spMkLst>
              <pc:docMk/>
              <pc:sldMasterMk cId="861843844" sldId="2147483648"/>
              <pc:sldLayoutMk cId="1844472974" sldId="2147483733"/>
              <ac:spMk id="9" creationId="{0F74365A-4D80-6669-388F-0E53A5D11AD5}"/>
            </ac:spMkLst>
          </pc:spChg>
          <pc:spChg chg="mod">
            <ac:chgData name="Kim, Hyochin" userId="d4ef73bf-7848-4e82-a643-756306df5d7e" providerId="ADAL" clId="{F453B22E-7889-DE40-906A-986A402C922C}" dt="2022-08-10T15:42:47.942" v="521" actId="207"/>
            <ac:spMkLst>
              <pc:docMk/>
              <pc:sldMasterMk cId="861843844" sldId="2147483648"/>
              <pc:sldLayoutMk cId="1844472974" sldId="2147483733"/>
              <ac:spMk id="12" creationId="{6A024799-C886-E61C-7004-DFD38B7ED374}"/>
            </ac:spMkLst>
          </pc:spChg>
          <pc:spChg chg="mod">
            <ac:chgData name="Kim, Hyochin" userId="d4ef73bf-7848-4e82-a643-756306df5d7e" providerId="ADAL" clId="{F453B22E-7889-DE40-906A-986A402C922C}" dt="2022-08-10T15:42:40.069" v="517" actId="207"/>
            <ac:spMkLst>
              <pc:docMk/>
              <pc:sldMasterMk cId="861843844" sldId="2147483648"/>
              <pc:sldLayoutMk cId="1844472974" sldId="2147483733"/>
              <ac:spMk id="13" creationId="{E3E208DA-A694-E38F-4820-5CB4CDA5709D}"/>
            </ac:spMkLst>
          </pc:spChg>
          <pc:spChg chg="mod">
            <ac:chgData name="Kim, Hyochin" userId="d4ef73bf-7848-4e82-a643-756306df5d7e" providerId="ADAL" clId="{F453B22E-7889-DE40-906A-986A402C922C}" dt="2022-08-10T15:42:42.187" v="518" actId="207"/>
            <ac:spMkLst>
              <pc:docMk/>
              <pc:sldMasterMk cId="861843844" sldId="2147483648"/>
              <pc:sldLayoutMk cId="1844472974" sldId="2147483733"/>
              <ac:spMk id="14" creationId="{EA2D65C0-A0DE-FDB7-A165-CBB5D0069958}"/>
            </ac:spMkLst>
          </pc:spChg>
          <pc:spChg chg="mod">
            <ac:chgData name="Kim, Hyochin" userId="d4ef73bf-7848-4e82-a643-756306df5d7e" providerId="ADAL" clId="{F453B22E-7889-DE40-906A-986A402C922C}" dt="2022-08-10T15:42:50.109" v="522" actId="207"/>
            <ac:spMkLst>
              <pc:docMk/>
              <pc:sldMasterMk cId="861843844" sldId="2147483648"/>
              <pc:sldLayoutMk cId="1844472974" sldId="2147483733"/>
              <ac:spMk id="15" creationId="{6AF8625B-1516-0F3D-9C48-673AC0EF2C24}"/>
            </ac:spMkLst>
          </pc:spChg>
          <pc:spChg chg="mod">
            <ac:chgData name="Kim, Hyochin" userId="d4ef73bf-7848-4e82-a643-756306df5d7e" providerId="ADAL" clId="{F453B22E-7889-DE40-906A-986A402C922C}" dt="2022-08-10T15:42:53.981" v="523" actId="207"/>
            <ac:spMkLst>
              <pc:docMk/>
              <pc:sldMasterMk cId="861843844" sldId="2147483648"/>
              <pc:sldLayoutMk cId="1844472974" sldId="2147483733"/>
              <ac:spMk id="17" creationId="{69DD047E-156E-39CF-8D88-EEE5DD3E9839}"/>
            </ac:spMkLst>
          </pc:spChg>
          <pc:spChg chg="mod">
            <ac:chgData name="Kim, Hyochin" userId="d4ef73bf-7848-4e82-a643-756306df5d7e" providerId="ADAL" clId="{F453B22E-7889-DE40-906A-986A402C922C}" dt="2022-08-10T15:42:56.445" v="524" actId="207"/>
            <ac:spMkLst>
              <pc:docMk/>
              <pc:sldMasterMk cId="861843844" sldId="2147483648"/>
              <pc:sldLayoutMk cId="1844472974" sldId="2147483733"/>
              <ac:spMk id="19" creationId="{3D901B47-05A0-E981-0BB2-5F0AF715B33A}"/>
            </ac:spMkLst>
          </pc:spChg>
          <pc:spChg chg="mod">
            <ac:chgData name="Kim, Hyochin" userId="d4ef73bf-7848-4e82-a643-756306df5d7e" providerId="ADAL" clId="{F453B22E-7889-DE40-906A-986A402C922C}" dt="2022-08-10T15:42:58.283" v="525" actId="207"/>
            <ac:spMkLst>
              <pc:docMk/>
              <pc:sldMasterMk cId="861843844" sldId="2147483648"/>
              <pc:sldLayoutMk cId="1844472974" sldId="2147483733"/>
              <ac:spMk id="20" creationId="{5786F549-7C7B-94D7-9FD3-BA7BA83F27BF}"/>
            </ac:spMkLst>
          </pc:spChg>
          <pc:spChg chg="mod">
            <ac:chgData name="Kim, Hyochin" userId="d4ef73bf-7848-4e82-a643-756306df5d7e" providerId="ADAL" clId="{F453B22E-7889-DE40-906A-986A402C922C}" dt="2022-08-10T15:43:00.519" v="526" actId="207"/>
            <ac:spMkLst>
              <pc:docMk/>
              <pc:sldMasterMk cId="861843844" sldId="2147483648"/>
              <pc:sldLayoutMk cId="1844472974" sldId="2147483733"/>
              <ac:spMk id="25" creationId="{37CA5C28-D7F5-EE92-3542-DE57A7AD77C2}"/>
            </ac:spMkLst>
          </pc:spChg>
          <pc:picChg chg="del">
            <ac:chgData name="Kim, Hyochin" userId="d4ef73bf-7848-4e82-a643-756306df5d7e" providerId="ADAL" clId="{F453B22E-7889-DE40-906A-986A402C922C}" dt="2022-08-10T15:42:01.284" v="510" actId="478"/>
            <ac:picMkLst>
              <pc:docMk/>
              <pc:sldMasterMk cId="861843844" sldId="2147483648"/>
              <pc:sldLayoutMk cId="1844472974" sldId="2147483733"/>
              <ac:picMk id="3" creationId="{ED462E8F-0C82-B8E2-417D-5560A2773906}"/>
            </ac:picMkLst>
          </pc:picChg>
          <pc:picChg chg="add mod">
            <ac:chgData name="Kim, Hyochin" userId="d4ef73bf-7848-4e82-a643-756306df5d7e" providerId="ADAL" clId="{F453B22E-7889-DE40-906A-986A402C922C}" dt="2022-08-10T15:42:27.496" v="516" actId="167"/>
            <ac:picMkLst>
              <pc:docMk/>
              <pc:sldMasterMk cId="861843844" sldId="2147483648"/>
              <pc:sldLayoutMk cId="1844472974" sldId="2147483733"/>
              <ac:picMk id="4" creationId="{C460F780-06F2-8156-FD2E-4FC881ECE387}"/>
            </ac:picMkLst>
          </pc:picChg>
        </pc:sldLayoutChg>
      </pc:sldMasterChg>
    </pc:docChg>
  </pc:docChgLst>
  <pc:docChgLst>
    <pc:chgData name="Kim, Hyochin" userId="d4ef73bf-7848-4e82-a643-756306df5d7e" providerId="ADAL" clId="{5AACCDC5-43E2-0949-B3E7-B49100E56833}"/>
    <pc:docChg chg="modSld">
      <pc:chgData name="Kim, Hyochin" userId="d4ef73bf-7848-4e82-a643-756306df5d7e" providerId="ADAL" clId="{5AACCDC5-43E2-0949-B3E7-B49100E56833}" dt="2022-08-09T15:02:32.362" v="7" actId="2711"/>
      <pc:docMkLst>
        <pc:docMk/>
      </pc:docMkLst>
      <pc:sldChg chg="modSp mod">
        <pc:chgData name="Kim, Hyochin" userId="d4ef73bf-7848-4e82-a643-756306df5d7e" providerId="ADAL" clId="{5AACCDC5-43E2-0949-B3E7-B49100E56833}" dt="2022-08-09T15:02:32.362" v="7" actId="2711"/>
        <pc:sldMkLst>
          <pc:docMk/>
          <pc:sldMk cId="3516033735" sldId="256"/>
        </pc:sldMkLst>
        <pc:spChg chg="mod">
          <ac:chgData name="Kim, Hyochin" userId="d4ef73bf-7848-4e82-a643-756306df5d7e" providerId="ADAL" clId="{5AACCDC5-43E2-0949-B3E7-B49100E56833}" dt="2022-08-09T15:02:32.362" v="7" actId="2711"/>
          <ac:spMkLst>
            <pc:docMk/>
            <pc:sldMk cId="3516033735" sldId="256"/>
            <ac:spMk id="2" creationId="{60C1D46F-2966-464F-CE0A-1D0E12439621}"/>
          </ac:spMkLst>
        </pc:spChg>
      </pc:sldChg>
    </pc:docChg>
  </pc:docChgLst>
  <pc:docChgLst>
    <pc:chgData name="Kim, Hyochin" userId="d4ef73bf-7848-4e82-a643-756306df5d7e" providerId="ADAL" clId="{B1532615-BDB4-5D4E-8861-04432C2826E9}"/>
    <pc:docChg chg="undo custSel addSld delSld modSld modMainMaster">
      <pc:chgData name="Kim, Hyochin" userId="d4ef73bf-7848-4e82-a643-756306df5d7e" providerId="ADAL" clId="{B1532615-BDB4-5D4E-8861-04432C2826E9}" dt="2022-08-09T17:10:42.994" v="243" actId="680"/>
      <pc:docMkLst>
        <pc:docMk/>
      </pc:docMkLst>
      <pc:sldChg chg="new">
        <pc:chgData name="Kim, Hyochin" userId="d4ef73bf-7848-4e82-a643-756306df5d7e" providerId="ADAL" clId="{B1532615-BDB4-5D4E-8861-04432C2826E9}" dt="2022-08-09T17:08:36.642" v="203" actId="680"/>
        <pc:sldMkLst>
          <pc:docMk/>
          <pc:sldMk cId="149545165" sldId="256"/>
        </pc:sldMkLst>
      </pc:sldChg>
      <pc:sldChg chg="modSp del mod">
        <pc:chgData name="Kim, Hyochin" userId="d4ef73bf-7848-4e82-a643-756306df5d7e" providerId="ADAL" clId="{B1532615-BDB4-5D4E-8861-04432C2826E9}" dt="2022-08-09T16:52:38.864" v="101" actId="2696"/>
        <pc:sldMkLst>
          <pc:docMk/>
          <pc:sldMk cId="3516033735" sldId="256"/>
        </pc:sldMkLst>
        <pc:spChg chg="mod">
          <ac:chgData name="Kim, Hyochin" userId="d4ef73bf-7848-4e82-a643-756306df5d7e" providerId="ADAL" clId="{B1532615-BDB4-5D4E-8861-04432C2826E9}" dt="2022-08-09T16:06:55.561" v="0" actId="20577"/>
          <ac:spMkLst>
            <pc:docMk/>
            <pc:sldMk cId="3516033735" sldId="256"/>
            <ac:spMk id="2" creationId="{60C1D46F-2966-464F-CE0A-1D0E12439621}"/>
          </ac:spMkLst>
        </pc:spChg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09753679" sldId="257"/>
        </pc:sldMkLst>
      </pc:sldChg>
      <pc:sldChg chg="new">
        <pc:chgData name="Kim, Hyochin" userId="d4ef73bf-7848-4e82-a643-756306df5d7e" providerId="ADAL" clId="{B1532615-BDB4-5D4E-8861-04432C2826E9}" dt="2022-08-09T17:08:43.116" v="204" actId="680"/>
        <pc:sldMkLst>
          <pc:docMk/>
          <pc:sldMk cId="2275908559" sldId="257"/>
        </pc:sldMkLst>
      </pc:sldChg>
      <pc:sldChg chg="new">
        <pc:chgData name="Kim, Hyochin" userId="d4ef73bf-7848-4e82-a643-756306df5d7e" providerId="ADAL" clId="{B1532615-BDB4-5D4E-8861-04432C2826E9}" dt="2022-08-09T17:08:48.501" v="207" actId="680"/>
        <pc:sldMkLst>
          <pc:docMk/>
          <pc:sldMk cId="225381403" sldId="258"/>
        </pc:sldMkLst>
      </pc:sldChg>
      <pc:sldChg chg="new del">
        <pc:chgData name="Kim, Hyochin" userId="d4ef73bf-7848-4e82-a643-756306df5d7e" providerId="ADAL" clId="{B1532615-BDB4-5D4E-8861-04432C2826E9}" dt="2022-08-09T17:08:45.990" v="206" actId="2696"/>
        <pc:sldMkLst>
          <pc:docMk/>
          <pc:sldMk cId="1894156304" sldId="258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291672324" sldId="258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706634208" sldId="259"/>
        </pc:sldMkLst>
      </pc:sldChg>
      <pc:sldChg chg="new">
        <pc:chgData name="Kim, Hyochin" userId="d4ef73bf-7848-4e82-a643-756306df5d7e" providerId="ADAL" clId="{B1532615-BDB4-5D4E-8861-04432C2826E9}" dt="2022-08-09T17:08:50.518" v="208" actId="680"/>
        <pc:sldMkLst>
          <pc:docMk/>
          <pc:sldMk cId="3762090270" sldId="259"/>
        </pc:sldMkLst>
      </pc:sldChg>
      <pc:sldChg chg="new">
        <pc:chgData name="Kim, Hyochin" userId="d4ef73bf-7848-4e82-a643-756306df5d7e" providerId="ADAL" clId="{B1532615-BDB4-5D4E-8861-04432C2826E9}" dt="2022-08-09T17:08:52.870" v="209" actId="680"/>
        <pc:sldMkLst>
          <pc:docMk/>
          <pc:sldMk cId="2824948679" sldId="260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020428657" sldId="260"/>
        </pc:sldMkLst>
      </pc:sldChg>
      <pc:sldChg chg="new">
        <pc:chgData name="Kim, Hyochin" userId="d4ef73bf-7848-4e82-a643-756306df5d7e" providerId="ADAL" clId="{B1532615-BDB4-5D4E-8861-04432C2826E9}" dt="2022-08-09T17:08:54.627" v="210" actId="680"/>
        <pc:sldMkLst>
          <pc:docMk/>
          <pc:sldMk cId="1076372953" sldId="261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874130155" sldId="261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685492658" sldId="262"/>
        </pc:sldMkLst>
      </pc:sldChg>
      <pc:sldChg chg="new">
        <pc:chgData name="Kim, Hyochin" userId="d4ef73bf-7848-4e82-a643-756306df5d7e" providerId="ADAL" clId="{B1532615-BDB4-5D4E-8861-04432C2826E9}" dt="2022-08-09T17:08:58.890" v="211" actId="680"/>
        <pc:sldMkLst>
          <pc:docMk/>
          <pc:sldMk cId="3421697895" sldId="262"/>
        </pc:sldMkLst>
      </pc:sldChg>
      <pc:sldChg chg="new">
        <pc:chgData name="Kim, Hyochin" userId="d4ef73bf-7848-4e82-a643-756306df5d7e" providerId="ADAL" clId="{B1532615-BDB4-5D4E-8861-04432C2826E9}" dt="2022-08-09T17:09:01.376" v="212" actId="680"/>
        <pc:sldMkLst>
          <pc:docMk/>
          <pc:sldMk cId="1371398605" sldId="263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1944442122" sldId="263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876552891" sldId="264"/>
        </pc:sldMkLst>
      </pc:sldChg>
      <pc:sldChg chg="new">
        <pc:chgData name="Kim, Hyochin" userId="d4ef73bf-7848-4e82-a643-756306df5d7e" providerId="ADAL" clId="{B1532615-BDB4-5D4E-8861-04432C2826E9}" dt="2022-08-09T17:09:06.248" v="213" actId="680"/>
        <pc:sldMkLst>
          <pc:docMk/>
          <pc:sldMk cId="4122898815" sldId="264"/>
        </pc:sldMkLst>
      </pc:sldChg>
      <pc:sldChg chg="new">
        <pc:chgData name="Kim, Hyochin" userId="d4ef73bf-7848-4e82-a643-756306df5d7e" providerId="ADAL" clId="{B1532615-BDB4-5D4E-8861-04432C2826E9}" dt="2022-08-09T17:09:10.295" v="214" actId="680"/>
        <pc:sldMkLst>
          <pc:docMk/>
          <pc:sldMk cId="1544463876" sldId="265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081281556" sldId="265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204531343" sldId="266"/>
        </pc:sldMkLst>
      </pc:sldChg>
      <pc:sldChg chg="new">
        <pc:chgData name="Kim, Hyochin" userId="d4ef73bf-7848-4e82-a643-756306df5d7e" providerId="ADAL" clId="{B1532615-BDB4-5D4E-8861-04432C2826E9}" dt="2022-08-09T17:09:13.470" v="215" actId="680"/>
        <pc:sldMkLst>
          <pc:docMk/>
          <pc:sldMk cId="3220197898" sldId="266"/>
        </pc:sldMkLst>
      </pc:sldChg>
      <pc:sldChg chg="new">
        <pc:chgData name="Kim, Hyochin" userId="d4ef73bf-7848-4e82-a643-756306df5d7e" providerId="ADAL" clId="{B1532615-BDB4-5D4E-8861-04432C2826E9}" dt="2022-08-09T17:09:16.874" v="216" actId="680"/>
        <pc:sldMkLst>
          <pc:docMk/>
          <pc:sldMk cId="786429185" sldId="267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077102335" sldId="267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263898643" sldId="268"/>
        </pc:sldMkLst>
      </pc:sldChg>
      <pc:sldChg chg="new">
        <pc:chgData name="Kim, Hyochin" userId="d4ef73bf-7848-4e82-a643-756306df5d7e" providerId="ADAL" clId="{B1532615-BDB4-5D4E-8861-04432C2826E9}" dt="2022-08-09T17:09:21.809" v="217" actId="680"/>
        <pc:sldMkLst>
          <pc:docMk/>
          <pc:sldMk cId="3544373790" sldId="268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601366850" sldId="269"/>
        </pc:sldMkLst>
      </pc:sldChg>
      <pc:sldChg chg="new">
        <pc:chgData name="Kim, Hyochin" userId="d4ef73bf-7848-4e82-a643-756306df5d7e" providerId="ADAL" clId="{B1532615-BDB4-5D4E-8861-04432C2826E9}" dt="2022-08-09T17:09:24.647" v="218" actId="680"/>
        <pc:sldMkLst>
          <pc:docMk/>
          <pc:sldMk cId="1437600600" sldId="269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842711177" sldId="270"/>
        </pc:sldMkLst>
      </pc:sldChg>
      <pc:sldChg chg="new">
        <pc:chgData name="Kim, Hyochin" userId="d4ef73bf-7848-4e82-a643-756306df5d7e" providerId="ADAL" clId="{B1532615-BDB4-5D4E-8861-04432C2826E9}" dt="2022-08-09T17:09:26.414" v="219" actId="680"/>
        <pc:sldMkLst>
          <pc:docMk/>
          <pc:sldMk cId="3079825084" sldId="270"/>
        </pc:sldMkLst>
      </pc:sldChg>
      <pc:sldChg chg="new">
        <pc:chgData name="Kim, Hyochin" userId="d4ef73bf-7848-4e82-a643-756306df5d7e" providerId="ADAL" clId="{B1532615-BDB4-5D4E-8861-04432C2826E9}" dt="2022-08-09T17:09:28.297" v="220" actId="680"/>
        <pc:sldMkLst>
          <pc:docMk/>
          <pc:sldMk cId="112586599" sldId="271"/>
        </pc:sldMkLst>
      </pc:sldChg>
      <pc:sldChg chg="del">
        <pc:chgData name="Kim, Hyochin" userId="d4ef73bf-7848-4e82-a643-756306df5d7e" providerId="ADAL" clId="{B1532615-BDB4-5D4E-8861-04432C2826E9}" dt="2022-08-09T16:52:14.432" v="99" actId="2696"/>
        <pc:sldMkLst>
          <pc:docMk/>
          <pc:sldMk cId="3818804183" sldId="271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75955547" sldId="272"/>
        </pc:sldMkLst>
      </pc:sldChg>
      <pc:sldChg chg="new">
        <pc:chgData name="Kim, Hyochin" userId="d4ef73bf-7848-4e82-a643-756306df5d7e" providerId="ADAL" clId="{B1532615-BDB4-5D4E-8861-04432C2826E9}" dt="2022-08-09T17:09:30.198" v="221" actId="680"/>
        <pc:sldMkLst>
          <pc:docMk/>
          <pc:sldMk cId="2906022885" sldId="272"/>
        </pc:sldMkLst>
      </pc:sldChg>
      <pc:sldChg chg="new">
        <pc:chgData name="Kim, Hyochin" userId="d4ef73bf-7848-4e82-a643-756306df5d7e" providerId="ADAL" clId="{B1532615-BDB4-5D4E-8861-04432C2826E9}" dt="2022-08-09T17:09:31.837" v="222" actId="680"/>
        <pc:sldMkLst>
          <pc:docMk/>
          <pc:sldMk cId="2360204738" sldId="273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263734711" sldId="273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1219950096" sldId="274"/>
        </pc:sldMkLst>
      </pc:sldChg>
      <pc:sldChg chg="new">
        <pc:chgData name="Kim, Hyochin" userId="d4ef73bf-7848-4e82-a643-756306df5d7e" providerId="ADAL" clId="{B1532615-BDB4-5D4E-8861-04432C2826E9}" dt="2022-08-09T17:09:33.737" v="223" actId="680"/>
        <pc:sldMkLst>
          <pc:docMk/>
          <pc:sldMk cId="3956245658" sldId="274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629938856" sldId="275"/>
        </pc:sldMkLst>
      </pc:sldChg>
      <pc:sldChg chg="new">
        <pc:chgData name="Kim, Hyochin" userId="d4ef73bf-7848-4e82-a643-756306df5d7e" providerId="ADAL" clId="{B1532615-BDB4-5D4E-8861-04432C2826E9}" dt="2022-08-09T17:09:35.928" v="224" actId="680"/>
        <pc:sldMkLst>
          <pc:docMk/>
          <pc:sldMk cId="4093755506" sldId="275"/>
        </pc:sldMkLst>
      </pc:sldChg>
      <pc:sldChg chg="new">
        <pc:chgData name="Kim, Hyochin" userId="d4ef73bf-7848-4e82-a643-756306df5d7e" providerId="ADAL" clId="{B1532615-BDB4-5D4E-8861-04432C2826E9}" dt="2022-08-09T17:09:38.680" v="225" actId="680"/>
        <pc:sldMkLst>
          <pc:docMk/>
          <pc:sldMk cId="656285952" sldId="276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306837189" sldId="276"/>
        </pc:sldMkLst>
      </pc:sldChg>
      <pc:sldChg chg="new">
        <pc:chgData name="Kim, Hyochin" userId="d4ef73bf-7848-4e82-a643-756306df5d7e" providerId="ADAL" clId="{B1532615-BDB4-5D4E-8861-04432C2826E9}" dt="2022-08-09T17:09:40.608" v="226" actId="680"/>
        <pc:sldMkLst>
          <pc:docMk/>
          <pc:sldMk cId="2680502631" sldId="277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340784584" sldId="277"/>
        </pc:sldMkLst>
      </pc:sldChg>
      <pc:sldChg chg="new">
        <pc:chgData name="Kim, Hyochin" userId="d4ef73bf-7848-4e82-a643-756306df5d7e" providerId="ADAL" clId="{B1532615-BDB4-5D4E-8861-04432C2826E9}" dt="2022-08-09T17:09:42.313" v="227" actId="680"/>
        <pc:sldMkLst>
          <pc:docMk/>
          <pc:sldMk cId="1168597403" sldId="278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405712546" sldId="278"/>
        </pc:sldMkLst>
      </pc:sldChg>
      <pc:sldChg chg="new">
        <pc:chgData name="Kim, Hyochin" userId="d4ef73bf-7848-4e82-a643-756306df5d7e" providerId="ADAL" clId="{B1532615-BDB4-5D4E-8861-04432C2826E9}" dt="2022-08-09T17:09:44.464" v="228" actId="680"/>
        <pc:sldMkLst>
          <pc:docMk/>
          <pc:sldMk cId="3779133757" sldId="279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4110508767" sldId="279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470611468" sldId="280"/>
        </pc:sldMkLst>
      </pc:sldChg>
      <pc:sldChg chg="new">
        <pc:chgData name="Kim, Hyochin" userId="d4ef73bf-7848-4e82-a643-756306df5d7e" providerId="ADAL" clId="{B1532615-BDB4-5D4E-8861-04432C2826E9}" dt="2022-08-09T17:09:51.936" v="229" actId="680"/>
        <pc:sldMkLst>
          <pc:docMk/>
          <pc:sldMk cId="3988109875" sldId="280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75906380" sldId="281"/>
        </pc:sldMkLst>
      </pc:sldChg>
      <pc:sldChg chg="new">
        <pc:chgData name="Kim, Hyochin" userId="d4ef73bf-7848-4e82-a643-756306df5d7e" providerId="ADAL" clId="{B1532615-BDB4-5D4E-8861-04432C2826E9}" dt="2022-08-09T17:09:54.940" v="230" actId="680"/>
        <pc:sldMkLst>
          <pc:docMk/>
          <pc:sldMk cId="2147390921" sldId="281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1262422676" sldId="282"/>
        </pc:sldMkLst>
      </pc:sldChg>
      <pc:sldChg chg="new">
        <pc:chgData name="Kim, Hyochin" userId="d4ef73bf-7848-4e82-a643-756306df5d7e" providerId="ADAL" clId="{B1532615-BDB4-5D4E-8861-04432C2826E9}" dt="2022-08-09T17:09:57.160" v="231" actId="680"/>
        <pc:sldMkLst>
          <pc:docMk/>
          <pc:sldMk cId="1936318146" sldId="282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20992617" sldId="283"/>
        </pc:sldMkLst>
      </pc:sldChg>
      <pc:sldChg chg="new">
        <pc:chgData name="Kim, Hyochin" userId="d4ef73bf-7848-4e82-a643-756306df5d7e" providerId="ADAL" clId="{B1532615-BDB4-5D4E-8861-04432C2826E9}" dt="2022-08-09T17:10:02.680" v="232" actId="680"/>
        <pc:sldMkLst>
          <pc:docMk/>
          <pc:sldMk cId="963213236" sldId="283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40523020" sldId="284"/>
        </pc:sldMkLst>
      </pc:sldChg>
      <pc:sldChg chg="new">
        <pc:chgData name="Kim, Hyochin" userId="d4ef73bf-7848-4e82-a643-756306df5d7e" providerId="ADAL" clId="{B1532615-BDB4-5D4E-8861-04432C2826E9}" dt="2022-08-09T17:10:06.101" v="233" actId="680"/>
        <pc:sldMkLst>
          <pc:docMk/>
          <pc:sldMk cId="2165694247" sldId="284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177403246" sldId="285"/>
        </pc:sldMkLst>
      </pc:sldChg>
      <pc:sldChg chg="new">
        <pc:chgData name="Kim, Hyochin" userId="d4ef73bf-7848-4e82-a643-756306df5d7e" providerId="ADAL" clId="{B1532615-BDB4-5D4E-8861-04432C2826E9}" dt="2022-08-09T17:10:10.654" v="234" actId="680"/>
        <pc:sldMkLst>
          <pc:docMk/>
          <pc:sldMk cId="1712356060" sldId="285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554420343" sldId="286"/>
        </pc:sldMkLst>
      </pc:sldChg>
      <pc:sldChg chg="new">
        <pc:chgData name="Kim, Hyochin" userId="d4ef73bf-7848-4e82-a643-756306df5d7e" providerId="ADAL" clId="{B1532615-BDB4-5D4E-8861-04432C2826E9}" dt="2022-08-09T17:10:14.658" v="235" actId="680"/>
        <pc:sldMkLst>
          <pc:docMk/>
          <pc:sldMk cId="3150155849" sldId="286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70401215" sldId="287"/>
        </pc:sldMkLst>
      </pc:sldChg>
      <pc:sldChg chg="new">
        <pc:chgData name="Kim, Hyochin" userId="d4ef73bf-7848-4e82-a643-756306df5d7e" providerId="ADAL" clId="{B1532615-BDB4-5D4E-8861-04432C2826E9}" dt="2022-08-09T17:10:17.445" v="236" actId="680"/>
        <pc:sldMkLst>
          <pc:docMk/>
          <pc:sldMk cId="642921772" sldId="287"/>
        </pc:sldMkLst>
      </pc:sldChg>
      <pc:sldChg chg="new">
        <pc:chgData name="Kim, Hyochin" userId="d4ef73bf-7848-4e82-a643-756306df5d7e" providerId="ADAL" clId="{B1532615-BDB4-5D4E-8861-04432C2826E9}" dt="2022-08-09T17:10:34.465" v="241" actId="680"/>
        <pc:sldMkLst>
          <pc:docMk/>
          <pc:sldMk cId="1227547923" sldId="288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975830924" sldId="288"/>
        </pc:sldMkLst>
      </pc:sldChg>
      <pc:sldChg chg="new del">
        <pc:chgData name="Kim, Hyochin" userId="d4ef73bf-7848-4e82-a643-756306df5d7e" providerId="ADAL" clId="{B1532615-BDB4-5D4E-8861-04432C2826E9}" dt="2022-08-09T17:10:29.786" v="240" actId="680"/>
        <pc:sldMkLst>
          <pc:docMk/>
          <pc:sldMk cId="3010206231" sldId="288"/>
        </pc:sldMkLst>
      </pc:sldChg>
      <pc:sldChg chg="new del">
        <pc:chgData name="Kim, Hyochin" userId="d4ef73bf-7848-4e82-a643-756306df5d7e" providerId="ADAL" clId="{B1532615-BDB4-5D4E-8861-04432C2826E9}" dt="2022-08-09T17:10:28.836" v="239" actId="680"/>
        <pc:sldMkLst>
          <pc:docMk/>
          <pc:sldMk cId="143101419" sldId="289"/>
        </pc:sldMkLst>
      </pc:sldChg>
      <pc:sldChg chg="new">
        <pc:chgData name="Kim, Hyochin" userId="d4ef73bf-7848-4e82-a643-756306df5d7e" providerId="ADAL" clId="{B1532615-BDB4-5D4E-8861-04432C2826E9}" dt="2022-08-09T17:10:40.014" v="242" actId="680"/>
        <pc:sldMkLst>
          <pc:docMk/>
          <pc:sldMk cId="2253642374" sldId="289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2504480723" sldId="289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4016345811" sldId="290"/>
        </pc:sldMkLst>
      </pc:sldChg>
      <pc:sldChg chg="new">
        <pc:chgData name="Kim, Hyochin" userId="d4ef73bf-7848-4e82-a643-756306df5d7e" providerId="ADAL" clId="{B1532615-BDB4-5D4E-8861-04432C2826E9}" dt="2022-08-09T17:10:42.994" v="243" actId="680"/>
        <pc:sldMkLst>
          <pc:docMk/>
          <pc:sldMk cId="4056877608" sldId="290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424762535" sldId="291"/>
        </pc:sldMkLst>
      </pc:sldChg>
      <pc:sldChg chg="del">
        <pc:chgData name="Kim, Hyochin" userId="d4ef73bf-7848-4e82-a643-756306df5d7e" providerId="ADAL" clId="{B1532615-BDB4-5D4E-8861-04432C2826E9}" dt="2022-08-09T16:52:38.864" v="101" actId="2696"/>
        <pc:sldMkLst>
          <pc:docMk/>
          <pc:sldMk cId="3333189092" sldId="292"/>
        </pc:sldMkLst>
      </pc:sldChg>
      <pc:sldChg chg="modSp del mod">
        <pc:chgData name="Kim, Hyochin" userId="d4ef73bf-7848-4e82-a643-756306df5d7e" providerId="ADAL" clId="{B1532615-BDB4-5D4E-8861-04432C2826E9}" dt="2022-08-09T17:05:23.854" v="195" actId="2696"/>
        <pc:sldMkLst>
          <pc:docMk/>
          <pc:sldMk cId="2299022188" sldId="293"/>
        </pc:sldMkLst>
        <pc:spChg chg="mod">
          <ac:chgData name="Kim, Hyochin" userId="d4ef73bf-7848-4e82-a643-756306df5d7e" providerId="ADAL" clId="{B1532615-BDB4-5D4E-8861-04432C2826E9}" dt="2022-08-09T17:03:07.774" v="172" actId="27636"/>
          <ac:spMkLst>
            <pc:docMk/>
            <pc:sldMk cId="2299022188" sldId="293"/>
            <ac:spMk id="3" creationId="{8152FF7F-8C63-4034-CB3C-9E5F1E000FDA}"/>
          </ac:spMkLst>
        </pc:spChg>
      </pc:sldChg>
      <pc:sldChg chg="modSp del mod">
        <pc:chgData name="Kim, Hyochin" userId="d4ef73bf-7848-4e82-a643-756306df5d7e" providerId="ADAL" clId="{B1532615-BDB4-5D4E-8861-04432C2826E9}" dt="2022-08-09T17:05:23.854" v="195" actId="2696"/>
        <pc:sldMkLst>
          <pc:docMk/>
          <pc:sldMk cId="1372985271" sldId="294"/>
        </pc:sldMkLst>
        <pc:spChg chg="mod">
          <ac:chgData name="Kim, Hyochin" userId="d4ef73bf-7848-4e82-a643-756306df5d7e" providerId="ADAL" clId="{B1532615-BDB4-5D4E-8861-04432C2826E9}" dt="2022-08-09T17:03:14.690" v="174" actId="27636"/>
          <ac:spMkLst>
            <pc:docMk/>
            <pc:sldMk cId="1372985271" sldId="294"/>
            <ac:spMk id="3" creationId="{01DE95E1-2B78-5D30-F433-5B142EEB1FE1}"/>
          </ac:spMkLst>
        </pc:spChg>
      </pc:sldChg>
      <pc:sldChg chg="del">
        <pc:chgData name="Kim, Hyochin" userId="d4ef73bf-7848-4e82-a643-756306df5d7e" providerId="ADAL" clId="{B1532615-BDB4-5D4E-8861-04432C2826E9}" dt="2022-08-09T16:52:23.589" v="100" actId="2696"/>
        <pc:sldMkLst>
          <pc:docMk/>
          <pc:sldMk cId="803277000" sldId="295"/>
        </pc:sldMkLst>
      </pc:sldChg>
      <pc:sldChg chg="modSp del mod">
        <pc:chgData name="Kim, Hyochin" userId="d4ef73bf-7848-4e82-a643-756306df5d7e" providerId="ADAL" clId="{B1532615-BDB4-5D4E-8861-04432C2826E9}" dt="2022-08-09T17:05:23.854" v="195" actId="2696"/>
        <pc:sldMkLst>
          <pc:docMk/>
          <pc:sldMk cId="1812470314" sldId="296"/>
        </pc:sldMkLst>
        <pc:spChg chg="mod">
          <ac:chgData name="Kim, Hyochin" userId="d4ef73bf-7848-4e82-a643-756306df5d7e" providerId="ADAL" clId="{B1532615-BDB4-5D4E-8861-04432C2826E9}" dt="2022-08-09T17:03:14.711" v="175" actId="27636"/>
          <ac:spMkLst>
            <pc:docMk/>
            <pc:sldMk cId="1812470314" sldId="296"/>
            <ac:spMk id="3" creationId="{28A57ED6-8CD4-2DEB-2482-95934A795059}"/>
          </ac:spMkLst>
        </pc:spChg>
      </pc:sldChg>
      <pc:sldMasterChg chg="modSp delSldLayout modSldLayout">
        <pc:chgData name="Kim, Hyochin" userId="d4ef73bf-7848-4e82-a643-756306df5d7e" providerId="ADAL" clId="{B1532615-BDB4-5D4E-8861-04432C2826E9}" dt="2022-08-09T17:07:02.081" v="202" actId="20577"/>
        <pc:sldMasterMkLst>
          <pc:docMk/>
          <pc:sldMasterMk cId="861843844" sldId="2147483648"/>
        </pc:sldMasterMkLst>
        <pc:spChg chg="mod">
          <ac:chgData name="Kim, Hyochin" userId="d4ef73bf-7848-4e82-a643-756306df5d7e" providerId="ADAL" clId="{B1532615-BDB4-5D4E-8861-04432C2826E9}" dt="2022-08-09T16:42:53.972" v="25" actId="2711"/>
          <ac:spMkLst>
            <pc:docMk/>
            <pc:sldMasterMk cId="861843844" sldId="2147483648"/>
            <ac:spMk id="2" creationId="{E9A173DA-7324-5E90-5777-36DE2A6D6D79}"/>
          </ac:spMkLst>
        </pc:spChg>
        <pc:sldLayoutChg chg="modSp mod">
          <pc:chgData name="Kim, Hyochin" userId="d4ef73bf-7848-4e82-a643-756306df5d7e" providerId="ADAL" clId="{B1532615-BDB4-5D4E-8861-04432C2826E9}" dt="2022-08-09T17:07:02.081" v="202" actId="20577"/>
          <pc:sldLayoutMkLst>
            <pc:docMk/>
            <pc:sldMasterMk cId="861843844" sldId="2147483648"/>
            <pc:sldLayoutMk cId="2810517931" sldId="2147483680"/>
          </pc:sldLayoutMkLst>
          <pc:spChg chg="mod">
            <ac:chgData name="Kim, Hyochin" userId="d4ef73bf-7848-4e82-a643-756306df5d7e" providerId="ADAL" clId="{B1532615-BDB4-5D4E-8861-04432C2826E9}" dt="2022-08-09T17:07:02.081" v="202" actId="20577"/>
            <ac:spMkLst>
              <pc:docMk/>
              <pc:sldMasterMk cId="861843844" sldId="2147483648"/>
              <pc:sldLayoutMk cId="2810517931" sldId="2147483680"/>
              <ac:spMk id="8" creationId="{78C51166-777F-59F6-B55F-F68EB11AFE8E}"/>
            </ac:spMkLst>
          </pc:spChg>
          <pc:spChg chg="mod">
            <ac:chgData name="Kim, Hyochin" userId="d4ef73bf-7848-4e82-a643-756306df5d7e" providerId="ADAL" clId="{B1532615-BDB4-5D4E-8861-04432C2826E9}" dt="2022-08-09T16:42:41.295" v="24" actId="14100"/>
            <ac:spMkLst>
              <pc:docMk/>
              <pc:sldMasterMk cId="861843844" sldId="2147483648"/>
              <pc:sldLayoutMk cId="2810517931" sldId="2147483680"/>
              <ac:spMk id="9" creationId="{2D05657D-0FF1-3001-D7B1-DAE866E52AAD}"/>
            </ac:spMkLst>
          </pc:spChg>
          <pc:picChg chg="mod">
            <ac:chgData name="Kim, Hyochin" userId="d4ef73bf-7848-4e82-a643-756306df5d7e" providerId="ADAL" clId="{B1532615-BDB4-5D4E-8861-04432C2826E9}" dt="2022-08-09T16:42:37.681" v="23" actId="14100"/>
            <ac:picMkLst>
              <pc:docMk/>
              <pc:sldMasterMk cId="861843844" sldId="2147483648"/>
              <pc:sldLayoutMk cId="2810517931" sldId="2147483680"/>
              <ac:picMk id="7" creationId="{486ED5D1-6EEE-961D-C443-F1D674397B96}"/>
            </ac:picMkLst>
          </pc:picChg>
        </pc:sldLayoutChg>
        <pc:sldLayoutChg chg="modSp mod">
          <pc:chgData name="Kim, Hyochin" userId="d4ef73bf-7848-4e82-a643-756306df5d7e" providerId="ADAL" clId="{B1532615-BDB4-5D4E-8861-04432C2826E9}" dt="2022-08-09T16:43:58.972" v="29" actId="2711"/>
          <pc:sldLayoutMkLst>
            <pc:docMk/>
            <pc:sldMasterMk cId="861843844" sldId="2147483648"/>
            <pc:sldLayoutMk cId="2374447343" sldId="2147483681"/>
          </pc:sldLayoutMkLst>
          <pc:spChg chg="mod">
            <ac:chgData name="Kim, Hyochin" userId="d4ef73bf-7848-4e82-a643-756306df5d7e" providerId="ADAL" clId="{B1532615-BDB4-5D4E-8861-04432C2826E9}" dt="2022-08-09T16:43:58.972" v="29" actId="2711"/>
            <ac:spMkLst>
              <pc:docMk/>
              <pc:sldMasterMk cId="861843844" sldId="2147483648"/>
              <pc:sldLayoutMk cId="2374447343" sldId="2147483681"/>
              <ac:spMk id="4" creationId="{53EC69F3-C7F0-0C2E-AD67-003F71634C09}"/>
            </ac:spMkLst>
          </pc:spChg>
          <pc:spChg chg="mod">
            <ac:chgData name="Kim, Hyochin" userId="d4ef73bf-7848-4e82-a643-756306df5d7e" providerId="ADAL" clId="{B1532615-BDB4-5D4E-8861-04432C2826E9}" dt="2022-08-09T16:43:49.903" v="28" actId="14100"/>
            <ac:spMkLst>
              <pc:docMk/>
              <pc:sldMasterMk cId="861843844" sldId="2147483648"/>
              <pc:sldLayoutMk cId="2374447343" sldId="2147483681"/>
              <ac:spMk id="5" creationId="{6DECA6E0-F399-DA7A-F0CF-0B5B5A77C124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5:00.201" v="32" actId="2711"/>
          <pc:sldLayoutMkLst>
            <pc:docMk/>
            <pc:sldMasterMk cId="861843844" sldId="2147483648"/>
            <pc:sldLayoutMk cId="3704645418" sldId="2147483682"/>
          </pc:sldLayoutMkLst>
          <pc:spChg chg="mod">
            <ac:chgData name="Kim, Hyochin" userId="d4ef73bf-7848-4e82-a643-756306df5d7e" providerId="ADAL" clId="{B1532615-BDB4-5D4E-8861-04432C2826E9}" dt="2022-08-09T16:44:48.601" v="31" actId="14100"/>
            <ac:spMkLst>
              <pc:docMk/>
              <pc:sldMasterMk cId="861843844" sldId="2147483648"/>
              <pc:sldLayoutMk cId="3704645418" sldId="2147483682"/>
              <ac:spMk id="5" creationId="{A817D899-30CA-3049-F88B-D55FFB580361}"/>
            </ac:spMkLst>
          </pc:spChg>
          <pc:spChg chg="mod">
            <ac:chgData name="Kim, Hyochin" userId="d4ef73bf-7848-4e82-a643-756306df5d7e" providerId="ADAL" clId="{B1532615-BDB4-5D4E-8861-04432C2826E9}" dt="2022-08-09T16:45:00.201" v="32" actId="2711"/>
            <ac:spMkLst>
              <pc:docMk/>
              <pc:sldMasterMk cId="861843844" sldId="2147483648"/>
              <pc:sldLayoutMk cId="3704645418" sldId="2147483682"/>
              <ac:spMk id="6" creationId="{00E6107C-0BC3-A204-B2A8-E55DACA7C073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5:57.674" v="38" actId="14100"/>
          <pc:sldLayoutMkLst>
            <pc:docMk/>
            <pc:sldMasterMk cId="861843844" sldId="2147483648"/>
            <pc:sldLayoutMk cId="4195004823" sldId="2147483683"/>
          </pc:sldLayoutMkLst>
          <pc:spChg chg="mod">
            <ac:chgData name="Kim, Hyochin" userId="d4ef73bf-7848-4e82-a643-756306df5d7e" providerId="ADAL" clId="{B1532615-BDB4-5D4E-8861-04432C2826E9}" dt="2022-08-09T16:45:53.004" v="37" actId="14100"/>
            <ac:spMkLst>
              <pc:docMk/>
              <pc:sldMasterMk cId="861843844" sldId="2147483648"/>
              <pc:sldLayoutMk cId="4195004823" sldId="2147483683"/>
              <ac:spMk id="8" creationId="{78C51166-777F-59F6-B55F-F68EB11AFE8E}"/>
            </ac:spMkLst>
          </pc:spChg>
          <pc:spChg chg="mod">
            <ac:chgData name="Kim, Hyochin" userId="d4ef73bf-7848-4e82-a643-756306df5d7e" providerId="ADAL" clId="{B1532615-BDB4-5D4E-8861-04432C2826E9}" dt="2022-08-09T16:45:57.674" v="38" actId="14100"/>
            <ac:spMkLst>
              <pc:docMk/>
              <pc:sldMasterMk cId="861843844" sldId="2147483648"/>
              <pc:sldLayoutMk cId="4195004823" sldId="2147483683"/>
              <ac:spMk id="9" creationId="{2D05657D-0FF1-3001-D7B1-DAE866E52AAD}"/>
            </ac:spMkLst>
          </pc:spChg>
        </pc:sldLayoutChg>
        <pc:sldLayoutChg chg="addSp delSp modSp mod">
          <pc:chgData name="Kim, Hyochin" userId="d4ef73bf-7848-4e82-a643-756306df5d7e" providerId="ADAL" clId="{B1532615-BDB4-5D4E-8861-04432C2826E9}" dt="2022-08-09T16:47:42.692" v="57"/>
          <pc:sldLayoutMkLst>
            <pc:docMk/>
            <pc:sldMasterMk cId="861843844" sldId="2147483648"/>
            <pc:sldLayoutMk cId="1537846877" sldId="2147483684"/>
          </pc:sldLayoutMkLst>
          <pc:spChg chg="add mod">
            <ac:chgData name="Kim, Hyochin" userId="d4ef73bf-7848-4e82-a643-756306df5d7e" providerId="ADAL" clId="{B1532615-BDB4-5D4E-8861-04432C2826E9}" dt="2022-08-09T16:47:32.547" v="55"/>
            <ac:spMkLst>
              <pc:docMk/>
              <pc:sldMasterMk cId="861843844" sldId="2147483648"/>
              <pc:sldLayoutMk cId="1537846877" sldId="2147483684"/>
              <ac:spMk id="2" creationId="{AF6C43F6-232A-DCA8-A514-E163A36A8785}"/>
            </ac:spMkLst>
          </pc:spChg>
          <pc:spChg chg="add mod">
            <ac:chgData name="Kim, Hyochin" userId="d4ef73bf-7848-4e82-a643-756306df5d7e" providerId="ADAL" clId="{B1532615-BDB4-5D4E-8861-04432C2826E9}" dt="2022-08-09T16:47:42.692" v="57"/>
            <ac:spMkLst>
              <pc:docMk/>
              <pc:sldMasterMk cId="861843844" sldId="2147483648"/>
              <pc:sldLayoutMk cId="1537846877" sldId="2147483684"/>
              <ac:spMk id="3" creationId="{7AC8022A-85C1-17FA-2C7D-AC3DDB1D310A}"/>
            </ac:spMkLst>
          </pc:spChg>
          <pc:spChg chg="del mod">
            <ac:chgData name="Kim, Hyochin" userId="d4ef73bf-7848-4e82-a643-756306df5d7e" providerId="ADAL" clId="{B1532615-BDB4-5D4E-8861-04432C2826E9}" dt="2022-08-09T16:47:27.530" v="54" actId="478"/>
            <ac:spMkLst>
              <pc:docMk/>
              <pc:sldMasterMk cId="861843844" sldId="2147483648"/>
              <pc:sldLayoutMk cId="1537846877" sldId="2147483684"/>
              <ac:spMk id="7" creationId="{4408D9BD-9CD7-75AE-F3AB-AA271FB0BB26}"/>
            </ac:spMkLst>
          </pc:spChg>
          <pc:spChg chg="del mod">
            <ac:chgData name="Kim, Hyochin" userId="d4ef73bf-7848-4e82-a643-756306df5d7e" providerId="ADAL" clId="{B1532615-BDB4-5D4E-8861-04432C2826E9}" dt="2022-08-09T16:47:37.337" v="56" actId="478"/>
            <ac:spMkLst>
              <pc:docMk/>
              <pc:sldMasterMk cId="861843844" sldId="2147483648"/>
              <pc:sldLayoutMk cId="1537846877" sldId="2147483684"/>
              <ac:spMk id="10" creationId="{693354A4-26DB-CA2C-91FC-33AAF0314578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6:40.210" v="48" actId="14100"/>
          <pc:sldLayoutMkLst>
            <pc:docMk/>
            <pc:sldMasterMk cId="861843844" sldId="2147483648"/>
            <pc:sldLayoutMk cId="1548462926" sldId="2147483685"/>
          </pc:sldLayoutMkLst>
          <pc:spChg chg="mod">
            <ac:chgData name="Kim, Hyochin" userId="d4ef73bf-7848-4e82-a643-756306df5d7e" providerId="ADAL" clId="{B1532615-BDB4-5D4E-8861-04432C2826E9}" dt="2022-08-09T16:46:34.155" v="46" actId="14100"/>
            <ac:spMkLst>
              <pc:docMk/>
              <pc:sldMasterMk cId="861843844" sldId="2147483648"/>
              <pc:sldLayoutMk cId="1548462926" sldId="2147483685"/>
              <ac:spMk id="10" creationId="{A4ADF758-029B-09A3-E624-4E77CA838891}"/>
            </ac:spMkLst>
          </pc:spChg>
          <pc:spChg chg="mod">
            <ac:chgData name="Kim, Hyochin" userId="d4ef73bf-7848-4e82-a643-756306df5d7e" providerId="ADAL" clId="{B1532615-BDB4-5D4E-8861-04432C2826E9}" dt="2022-08-09T16:46:40.210" v="48" actId="14100"/>
            <ac:spMkLst>
              <pc:docMk/>
              <pc:sldMasterMk cId="861843844" sldId="2147483648"/>
              <pc:sldLayoutMk cId="1548462926" sldId="2147483685"/>
              <ac:spMk id="11" creationId="{0D2B3A1D-8CF6-17BA-A6D6-E66C50369D44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7:06.215" v="53" actId="14100"/>
          <pc:sldLayoutMkLst>
            <pc:docMk/>
            <pc:sldMasterMk cId="861843844" sldId="2147483648"/>
            <pc:sldLayoutMk cId="739272268" sldId="2147483686"/>
          </pc:sldLayoutMkLst>
          <pc:spChg chg="mod">
            <ac:chgData name="Kim, Hyochin" userId="d4ef73bf-7848-4e82-a643-756306df5d7e" providerId="ADAL" clId="{B1532615-BDB4-5D4E-8861-04432C2826E9}" dt="2022-08-09T16:46:58.809" v="51" actId="14100"/>
            <ac:spMkLst>
              <pc:docMk/>
              <pc:sldMasterMk cId="861843844" sldId="2147483648"/>
              <pc:sldLayoutMk cId="739272268" sldId="2147483686"/>
              <ac:spMk id="8" creationId="{78C51166-777F-59F6-B55F-F68EB11AFE8E}"/>
            </ac:spMkLst>
          </pc:spChg>
          <pc:spChg chg="mod">
            <ac:chgData name="Kim, Hyochin" userId="d4ef73bf-7848-4e82-a643-756306df5d7e" providerId="ADAL" clId="{B1532615-BDB4-5D4E-8861-04432C2826E9}" dt="2022-08-09T16:47:06.215" v="53" actId="14100"/>
            <ac:spMkLst>
              <pc:docMk/>
              <pc:sldMasterMk cId="861843844" sldId="2147483648"/>
              <pc:sldLayoutMk cId="739272268" sldId="2147483686"/>
              <ac:spMk id="9" creationId="{2D05657D-0FF1-3001-D7B1-DAE866E52AAD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8:08.347" v="62" actId="14100"/>
          <pc:sldLayoutMkLst>
            <pc:docMk/>
            <pc:sldMasterMk cId="861843844" sldId="2147483648"/>
            <pc:sldLayoutMk cId="2961177648" sldId="2147483687"/>
          </pc:sldLayoutMkLst>
          <pc:spChg chg="mod">
            <ac:chgData name="Kim, Hyochin" userId="d4ef73bf-7848-4e82-a643-756306df5d7e" providerId="ADAL" clId="{B1532615-BDB4-5D4E-8861-04432C2826E9}" dt="2022-08-09T16:48:02.194" v="60" actId="14100"/>
            <ac:spMkLst>
              <pc:docMk/>
              <pc:sldMasterMk cId="861843844" sldId="2147483648"/>
              <pc:sldLayoutMk cId="2961177648" sldId="2147483687"/>
              <ac:spMk id="5" creationId="{E7A8270A-99FB-0AC0-2DA2-C7FDE4D25D19}"/>
            </ac:spMkLst>
          </pc:spChg>
          <pc:spChg chg="mod">
            <ac:chgData name="Kim, Hyochin" userId="d4ef73bf-7848-4e82-a643-756306df5d7e" providerId="ADAL" clId="{B1532615-BDB4-5D4E-8861-04432C2826E9}" dt="2022-08-09T16:48:08.347" v="62" actId="14100"/>
            <ac:spMkLst>
              <pc:docMk/>
              <pc:sldMasterMk cId="861843844" sldId="2147483648"/>
              <pc:sldLayoutMk cId="2961177648" sldId="2147483687"/>
              <ac:spMk id="6" creationId="{2EFEA554-089C-94CA-4238-8A0DC8C04DFD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8:33.657" v="67" actId="14100"/>
          <pc:sldLayoutMkLst>
            <pc:docMk/>
            <pc:sldMasterMk cId="861843844" sldId="2147483648"/>
            <pc:sldLayoutMk cId="2903747549" sldId="2147483688"/>
          </pc:sldLayoutMkLst>
          <pc:spChg chg="mod">
            <ac:chgData name="Kim, Hyochin" userId="d4ef73bf-7848-4e82-a643-756306df5d7e" providerId="ADAL" clId="{B1532615-BDB4-5D4E-8861-04432C2826E9}" dt="2022-08-09T16:48:26.473" v="65" actId="2711"/>
            <ac:spMkLst>
              <pc:docMk/>
              <pc:sldMasterMk cId="861843844" sldId="2147483648"/>
              <pc:sldLayoutMk cId="2903747549" sldId="2147483688"/>
              <ac:spMk id="5" creationId="{493E9A4E-B7E6-DE7F-BB31-EFDEA0113093}"/>
            </ac:spMkLst>
          </pc:spChg>
          <pc:spChg chg="mod">
            <ac:chgData name="Kim, Hyochin" userId="d4ef73bf-7848-4e82-a643-756306df5d7e" providerId="ADAL" clId="{B1532615-BDB4-5D4E-8861-04432C2826E9}" dt="2022-08-09T16:48:33.657" v="67" actId="14100"/>
            <ac:spMkLst>
              <pc:docMk/>
              <pc:sldMasterMk cId="861843844" sldId="2147483648"/>
              <pc:sldLayoutMk cId="2903747549" sldId="2147483688"/>
              <ac:spMk id="6" creationId="{40B7FA2E-E727-5E24-985B-526E5ECE3346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8:56.856" v="72" actId="14100"/>
          <pc:sldLayoutMkLst>
            <pc:docMk/>
            <pc:sldMasterMk cId="861843844" sldId="2147483648"/>
            <pc:sldLayoutMk cId="766082648" sldId="2147483689"/>
          </pc:sldLayoutMkLst>
          <pc:spChg chg="mod">
            <ac:chgData name="Kim, Hyochin" userId="d4ef73bf-7848-4e82-a643-756306df5d7e" providerId="ADAL" clId="{B1532615-BDB4-5D4E-8861-04432C2826E9}" dt="2022-08-09T16:48:49.787" v="70" actId="14100"/>
            <ac:spMkLst>
              <pc:docMk/>
              <pc:sldMasterMk cId="861843844" sldId="2147483648"/>
              <pc:sldLayoutMk cId="766082648" sldId="2147483689"/>
              <ac:spMk id="8" creationId="{78C51166-777F-59F6-B55F-F68EB11AFE8E}"/>
            </ac:spMkLst>
          </pc:spChg>
          <pc:spChg chg="mod">
            <ac:chgData name="Kim, Hyochin" userId="d4ef73bf-7848-4e82-a643-756306df5d7e" providerId="ADAL" clId="{B1532615-BDB4-5D4E-8861-04432C2826E9}" dt="2022-08-09T16:48:56.856" v="72" actId="14100"/>
            <ac:spMkLst>
              <pc:docMk/>
              <pc:sldMasterMk cId="861843844" sldId="2147483648"/>
              <pc:sldLayoutMk cId="766082648" sldId="2147483689"/>
              <ac:spMk id="9" creationId="{2D05657D-0FF1-3001-D7B1-DAE866E52AAD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9:20.824" v="77" actId="14100"/>
          <pc:sldLayoutMkLst>
            <pc:docMk/>
            <pc:sldMasterMk cId="861843844" sldId="2147483648"/>
            <pc:sldLayoutMk cId="2924264073" sldId="2147483690"/>
          </pc:sldLayoutMkLst>
          <pc:spChg chg="mod">
            <ac:chgData name="Kim, Hyochin" userId="d4ef73bf-7848-4e82-a643-756306df5d7e" providerId="ADAL" clId="{B1532615-BDB4-5D4E-8861-04432C2826E9}" dt="2022-08-09T16:49:14.453" v="75" actId="14100"/>
            <ac:spMkLst>
              <pc:docMk/>
              <pc:sldMasterMk cId="861843844" sldId="2147483648"/>
              <pc:sldLayoutMk cId="2924264073" sldId="2147483690"/>
              <ac:spMk id="7" creationId="{F4F59A4C-127C-2BCD-0FF2-3CC4BAA7C7B4}"/>
            </ac:spMkLst>
          </pc:spChg>
          <pc:spChg chg="mod">
            <ac:chgData name="Kim, Hyochin" userId="d4ef73bf-7848-4e82-a643-756306df5d7e" providerId="ADAL" clId="{B1532615-BDB4-5D4E-8861-04432C2826E9}" dt="2022-08-09T16:49:20.824" v="77" actId="14100"/>
            <ac:spMkLst>
              <pc:docMk/>
              <pc:sldMasterMk cId="861843844" sldId="2147483648"/>
              <pc:sldLayoutMk cId="2924264073" sldId="2147483690"/>
              <ac:spMk id="8" creationId="{69A0C139-AEB5-4916-CD98-2CEC539FBE74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49:54.006" v="83" actId="14100"/>
          <pc:sldLayoutMkLst>
            <pc:docMk/>
            <pc:sldMasterMk cId="861843844" sldId="2147483648"/>
            <pc:sldLayoutMk cId="130704068" sldId="2147483691"/>
          </pc:sldLayoutMkLst>
          <pc:spChg chg="mod">
            <ac:chgData name="Kim, Hyochin" userId="d4ef73bf-7848-4e82-a643-756306df5d7e" providerId="ADAL" clId="{B1532615-BDB4-5D4E-8861-04432C2826E9}" dt="2022-08-09T16:49:46.659" v="81" actId="2711"/>
            <ac:spMkLst>
              <pc:docMk/>
              <pc:sldMasterMk cId="861843844" sldId="2147483648"/>
              <pc:sldLayoutMk cId="130704068" sldId="2147483691"/>
              <ac:spMk id="7" creationId="{FE62DAB7-B386-EDC6-E173-B0470F53C923}"/>
            </ac:spMkLst>
          </pc:spChg>
          <pc:spChg chg="mod">
            <ac:chgData name="Kim, Hyochin" userId="d4ef73bf-7848-4e82-a643-756306df5d7e" providerId="ADAL" clId="{B1532615-BDB4-5D4E-8861-04432C2826E9}" dt="2022-08-09T16:49:54.006" v="83" actId="14100"/>
            <ac:spMkLst>
              <pc:docMk/>
              <pc:sldMasterMk cId="861843844" sldId="2147483648"/>
              <pc:sldLayoutMk cId="130704068" sldId="2147483691"/>
              <ac:spMk id="8" creationId="{F9114045-D99F-E91E-5F1C-00EB1E2D36B5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50:20.893" v="88" actId="14100"/>
          <pc:sldLayoutMkLst>
            <pc:docMk/>
            <pc:sldMasterMk cId="861843844" sldId="2147483648"/>
            <pc:sldLayoutMk cId="3384541032" sldId="2147483692"/>
          </pc:sldLayoutMkLst>
          <pc:spChg chg="mod">
            <ac:chgData name="Kim, Hyochin" userId="d4ef73bf-7848-4e82-a643-756306df5d7e" providerId="ADAL" clId="{B1532615-BDB4-5D4E-8861-04432C2826E9}" dt="2022-08-09T16:50:13.353" v="86" actId="14100"/>
            <ac:spMkLst>
              <pc:docMk/>
              <pc:sldMasterMk cId="861843844" sldId="2147483648"/>
              <pc:sldLayoutMk cId="3384541032" sldId="2147483692"/>
              <ac:spMk id="8" creationId="{78C51166-777F-59F6-B55F-F68EB11AFE8E}"/>
            </ac:spMkLst>
          </pc:spChg>
          <pc:spChg chg="mod">
            <ac:chgData name="Kim, Hyochin" userId="d4ef73bf-7848-4e82-a643-756306df5d7e" providerId="ADAL" clId="{B1532615-BDB4-5D4E-8861-04432C2826E9}" dt="2022-08-09T16:50:20.893" v="88" actId="14100"/>
            <ac:spMkLst>
              <pc:docMk/>
              <pc:sldMasterMk cId="861843844" sldId="2147483648"/>
              <pc:sldLayoutMk cId="3384541032" sldId="2147483692"/>
              <ac:spMk id="9" creationId="{2D05657D-0FF1-3001-D7B1-DAE866E52AAD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50:42.441" v="93" actId="14100"/>
          <pc:sldLayoutMkLst>
            <pc:docMk/>
            <pc:sldMasterMk cId="861843844" sldId="2147483648"/>
            <pc:sldLayoutMk cId="3977797809" sldId="2147483693"/>
          </pc:sldLayoutMkLst>
          <pc:spChg chg="mod">
            <ac:chgData name="Kim, Hyochin" userId="d4ef73bf-7848-4e82-a643-756306df5d7e" providerId="ADAL" clId="{B1532615-BDB4-5D4E-8861-04432C2826E9}" dt="2022-08-09T16:50:34.788" v="91" actId="14100"/>
            <ac:spMkLst>
              <pc:docMk/>
              <pc:sldMasterMk cId="861843844" sldId="2147483648"/>
              <pc:sldLayoutMk cId="3977797809" sldId="2147483693"/>
              <ac:spMk id="5" creationId="{20F4DC6C-E5D7-F5BF-76FB-ED4CDB430E50}"/>
            </ac:spMkLst>
          </pc:spChg>
          <pc:spChg chg="mod">
            <ac:chgData name="Kim, Hyochin" userId="d4ef73bf-7848-4e82-a643-756306df5d7e" providerId="ADAL" clId="{B1532615-BDB4-5D4E-8861-04432C2826E9}" dt="2022-08-09T16:50:42.441" v="93" actId="14100"/>
            <ac:spMkLst>
              <pc:docMk/>
              <pc:sldMasterMk cId="861843844" sldId="2147483648"/>
              <pc:sldLayoutMk cId="3977797809" sldId="2147483693"/>
              <ac:spMk id="6" creationId="{8E497C6F-F177-6963-6983-09493F0787EF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54:00.228" v="107" actId="14100"/>
          <pc:sldLayoutMkLst>
            <pc:docMk/>
            <pc:sldMasterMk cId="861843844" sldId="2147483648"/>
            <pc:sldLayoutMk cId="1360547109" sldId="2147483694"/>
          </pc:sldLayoutMkLst>
          <pc:spChg chg="mod">
            <ac:chgData name="Kim, Hyochin" userId="d4ef73bf-7848-4e82-a643-756306df5d7e" providerId="ADAL" clId="{B1532615-BDB4-5D4E-8861-04432C2826E9}" dt="2022-08-09T16:53:55.286" v="105" actId="14100"/>
            <ac:spMkLst>
              <pc:docMk/>
              <pc:sldMasterMk cId="861843844" sldId="2147483648"/>
              <pc:sldLayoutMk cId="1360547109" sldId="2147483694"/>
              <ac:spMk id="5" creationId="{1C259975-574A-1EC3-C277-51061CCA3715}"/>
            </ac:spMkLst>
          </pc:spChg>
          <pc:spChg chg="mod">
            <ac:chgData name="Kim, Hyochin" userId="d4ef73bf-7848-4e82-a643-756306df5d7e" providerId="ADAL" clId="{B1532615-BDB4-5D4E-8861-04432C2826E9}" dt="2022-08-09T16:54:00.228" v="107" actId="14100"/>
            <ac:spMkLst>
              <pc:docMk/>
              <pc:sldMasterMk cId="861843844" sldId="2147483648"/>
              <pc:sldLayoutMk cId="1360547109" sldId="2147483694"/>
              <ac:spMk id="6" creationId="{3604861E-AA7D-03B9-9816-0C34578FCBA0}"/>
            </ac:spMkLst>
          </pc:spChg>
        </pc:sldLayoutChg>
        <pc:sldLayoutChg chg="addSp delSp modSp mod">
          <pc:chgData name="Kim, Hyochin" userId="d4ef73bf-7848-4e82-a643-756306df5d7e" providerId="ADAL" clId="{B1532615-BDB4-5D4E-8861-04432C2826E9}" dt="2022-08-09T16:50:59.942" v="98" actId="14100"/>
          <pc:sldLayoutMkLst>
            <pc:docMk/>
            <pc:sldMasterMk cId="861843844" sldId="2147483648"/>
            <pc:sldLayoutMk cId="2963822505" sldId="2147483695"/>
          </pc:sldLayoutMkLst>
          <pc:spChg chg="add del mod">
            <ac:chgData name="Kim, Hyochin" userId="d4ef73bf-7848-4e82-a643-756306df5d7e" providerId="ADAL" clId="{B1532615-BDB4-5D4E-8861-04432C2826E9}" dt="2022-08-09T16:08:47.225" v="8" actId="478"/>
            <ac:spMkLst>
              <pc:docMk/>
              <pc:sldMasterMk cId="861843844" sldId="2147483648"/>
              <pc:sldLayoutMk cId="2963822505" sldId="2147483695"/>
              <ac:spMk id="2" creationId="{D19BEA30-2905-8E7C-FB48-F7D1CB6AA069}"/>
            </ac:spMkLst>
          </pc:spChg>
          <pc:spChg chg="mod">
            <ac:chgData name="Kim, Hyochin" userId="d4ef73bf-7848-4e82-a643-756306df5d7e" providerId="ADAL" clId="{B1532615-BDB4-5D4E-8861-04432C2826E9}" dt="2022-08-09T16:50:53.955" v="96" actId="14100"/>
            <ac:spMkLst>
              <pc:docMk/>
              <pc:sldMasterMk cId="861843844" sldId="2147483648"/>
              <pc:sldLayoutMk cId="2963822505" sldId="2147483695"/>
              <ac:spMk id="5" creationId="{7F8C5947-4E1B-5441-43A1-96E4B8385603}"/>
            </ac:spMkLst>
          </pc:spChg>
          <pc:spChg chg="mod">
            <ac:chgData name="Kim, Hyochin" userId="d4ef73bf-7848-4e82-a643-756306df5d7e" providerId="ADAL" clId="{B1532615-BDB4-5D4E-8861-04432C2826E9}" dt="2022-08-09T16:50:59.942" v="98" actId="14100"/>
            <ac:spMkLst>
              <pc:docMk/>
              <pc:sldMasterMk cId="861843844" sldId="2147483648"/>
              <pc:sldLayoutMk cId="2963822505" sldId="2147483695"/>
              <ac:spMk id="6" creationId="{A2F4A4F1-C69D-23CF-2FC9-4EC4EBE4E80D}"/>
            </ac:spMkLst>
          </pc:spChg>
          <pc:picChg chg="mod">
            <ac:chgData name="Kim, Hyochin" userId="d4ef73bf-7848-4e82-a643-756306df5d7e" providerId="ADAL" clId="{B1532615-BDB4-5D4E-8861-04432C2826E9}" dt="2022-08-09T16:08:15.210" v="5" actId="1076"/>
            <ac:picMkLst>
              <pc:docMk/>
              <pc:sldMasterMk cId="861843844" sldId="2147483648"/>
              <pc:sldLayoutMk cId="2963822505" sldId="2147483695"/>
              <ac:picMk id="3" creationId="{33311973-4C92-4134-9AB3-89A05ED5283B}"/>
            </ac:picMkLst>
          </pc:picChg>
        </pc:sldLayoutChg>
        <pc:sldLayoutChg chg="del">
          <pc:chgData name="Kim, Hyochin" userId="d4ef73bf-7848-4e82-a643-756306df5d7e" providerId="ADAL" clId="{B1532615-BDB4-5D4E-8861-04432C2826E9}" dt="2022-08-09T16:53:28.673" v="102" actId="2696"/>
          <pc:sldLayoutMkLst>
            <pc:docMk/>
            <pc:sldMasterMk cId="861843844" sldId="2147483648"/>
            <pc:sldLayoutMk cId="2861047429" sldId="2147483696"/>
          </pc:sldLayoutMkLst>
        </pc:sldLayoutChg>
        <pc:sldLayoutChg chg="modSp mod">
          <pc:chgData name="Kim, Hyochin" userId="d4ef73bf-7848-4e82-a643-756306df5d7e" providerId="ADAL" clId="{B1532615-BDB4-5D4E-8861-04432C2826E9}" dt="2022-08-09T16:54:24.778" v="110" actId="14100"/>
          <pc:sldLayoutMkLst>
            <pc:docMk/>
            <pc:sldMasterMk cId="861843844" sldId="2147483648"/>
            <pc:sldLayoutMk cId="3371875475" sldId="2147483697"/>
          </pc:sldLayoutMkLst>
          <pc:spChg chg="mod">
            <ac:chgData name="Kim, Hyochin" userId="d4ef73bf-7848-4e82-a643-756306df5d7e" providerId="ADAL" clId="{B1532615-BDB4-5D4E-8861-04432C2826E9}" dt="2022-08-09T16:54:21.610" v="109" actId="14100"/>
            <ac:spMkLst>
              <pc:docMk/>
              <pc:sldMasterMk cId="861843844" sldId="2147483648"/>
              <pc:sldLayoutMk cId="3371875475" sldId="2147483697"/>
              <ac:spMk id="6" creationId="{F67DF6B6-1D89-ED75-E773-0B245E73CD60}"/>
            </ac:spMkLst>
          </pc:spChg>
          <pc:spChg chg="mod">
            <ac:chgData name="Kim, Hyochin" userId="d4ef73bf-7848-4e82-a643-756306df5d7e" providerId="ADAL" clId="{B1532615-BDB4-5D4E-8861-04432C2826E9}" dt="2022-08-09T16:54:24.778" v="110" actId="14100"/>
            <ac:spMkLst>
              <pc:docMk/>
              <pc:sldMasterMk cId="861843844" sldId="2147483648"/>
              <pc:sldLayoutMk cId="3371875475" sldId="2147483697"/>
              <ac:spMk id="10" creationId="{D69D22D9-8D2F-D46C-31F0-DDB35248E6CF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55:03.476" v="114" actId="14100"/>
          <pc:sldLayoutMkLst>
            <pc:docMk/>
            <pc:sldMasterMk cId="861843844" sldId="2147483648"/>
            <pc:sldLayoutMk cId="1943236733" sldId="2147483698"/>
          </pc:sldLayoutMkLst>
          <pc:spChg chg="mod">
            <ac:chgData name="Kim, Hyochin" userId="d4ef73bf-7848-4e82-a643-756306df5d7e" providerId="ADAL" clId="{B1532615-BDB4-5D4E-8861-04432C2826E9}" dt="2022-08-09T16:54:59.508" v="113" actId="14100"/>
            <ac:spMkLst>
              <pc:docMk/>
              <pc:sldMasterMk cId="861843844" sldId="2147483648"/>
              <pc:sldLayoutMk cId="1943236733" sldId="2147483698"/>
              <ac:spMk id="5" creationId="{9D87A022-ADA7-0E8F-8E1F-1C6DF6ACCDAA}"/>
            </ac:spMkLst>
          </pc:spChg>
          <pc:spChg chg="mod">
            <ac:chgData name="Kim, Hyochin" userId="d4ef73bf-7848-4e82-a643-756306df5d7e" providerId="ADAL" clId="{B1532615-BDB4-5D4E-8861-04432C2826E9}" dt="2022-08-09T16:55:03.476" v="114" actId="14100"/>
            <ac:spMkLst>
              <pc:docMk/>
              <pc:sldMasterMk cId="861843844" sldId="2147483648"/>
              <pc:sldLayoutMk cId="1943236733" sldId="2147483698"/>
              <ac:spMk id="6" creationId="{247F5263-0FB9-FE4D-44E3-F44CC634AFB8}"/>
            </ac:spMkLst>
          </pc:spChg>
        </pc:sldLayoutChg>
        <pc:sldLayoutChg chg="modSp mod">
          <pc:chgData name="Kim, Hyochin" userId="d4ef73bf-7848-4e82-a643-756306df5d7e" providerId="ADAL" clId="{B1532615-BDB4-5D4E-8861-04432C2826E9}" dt="2022-08-09T16:55:27.996" v="118" actId="14100"/>
          <pc:sldLayoutMkLst>
            <pc:docMk/>
            <pc:sldMasterMk cId="861843844" sldId="2147483648"/>
            <pc:sldLayoutMk cId="1303245731" sldId="2147483699"/>
          </pc:sldLayoutMkLst>
          <pc:spChg chg="mod">
            <ac:chgData name="Kim, Hyochin" userId="d4ef73bf-7848-4e82-a643-756306df5d7e" providerId="ADAL" clId="{B1532615-BDB4-5D4E-8861-04432C2826E9}" dt="2022-08-09T16:55:24.578" v="117" actId="14100"/>
            <ac:spMkLst>
              <pc:docMk/>
              <pc:sldMasterMk cId="861843844" sldId="2147483648"/>
              <pc:sldLayoutMk cId="1303245731" sldId="2147483699"/>
              <ac:spMk id="3" creationId="{E955F059-1C6A-52AF-D0BE-42A252A85DC7}"/>
            </ac:spMkLst>
          </pc:spChg>
          <pc:spChg chg="mod">
            <ac:chgData name="Kim, Hyochin" userId="d4ef73bf-7848-4e82-a643-756306df5d7e" providerId="ADAL" clId="{B1532615-BDB4-5D4E-8861-04432C2826E9}" dt="2022-08-09T16:55:27.996" v="118" actId="14100"/>
            <ac:spMkLst>
              <pc:docMk/>
              <pc:sldMasterMk cId="861843844" sldId="2147483648"/>
              <pc:sldLayoutMk cId="1303245731" sldId="2147483699"/>
              <ac:spMk id="4" creationId="{988131C5-D14C-A670-2A5E-F6BCF291ACC6}"/>
            </ac:spMkLst>
          </pc:spChg>
        </pc:sldLayoutChg>
        <pc:sldLayoutChg chg="del">
          <pc:chgData name="Kim, Hyochin" userId="d4ef73bf-7848-4e82-a643-756306df5d7e" providerId="ADAL" clId="{B1532615-BDB4-5D4E-8861-04432C2826E9}" dt="2022-08-09T16:55:49.573" v="120" actId="2696"/>
          <pc:sldLayoutMkLst>
            <pc:docMk/>
            <pc:sldMasterMk cId="861843844" sldId="2147483648"/>
            <pc:sldLayoutMk cId="1105593753" sldId="2147483700"/>
          </pc:sldLayoutMkLst>
        </pc:sldLayoutChg>
        <pc:sldLayoutChg chg="modSp mod">
          <pc:chgData name="Kim, Hyochin" userId="d4ef73bf-7848-4e82-a643-756306df5d7e" providerId="ADAL" clId="{B1532615-BDB4-5D4E-8861-04432C2826E9}" dt="2022-08-09T16:56:04.777" v="124" actId="14100"/>
          <pc:sldLayoutMkLst>
            <pc:docMk/>
            <pc:sldMasterMk cId="861843844" sldId="2147483648"/>
            <pc:sldLayoutMk cId="1308834984" sldId="2147483701"/>
          </pc:sldLayoutMkLst>
          <pc:spChg chg="mod">
            <ac:chgData name="Kim, Hyochin" userId="d4ef73bf-7848-4e82-a643-756306df5d7e" providerId="ADAL" clId="{B1532615-BDB4-5D4E-8861-04432C2826E9}" dt="2022-08-09T16:56:01.675" v="123" actId="14100"/>
            <ac:spMkLst>
              <pc:docMk/>
              <pc:sldMasterMk cId="861843844" sldId="2147483648"/>
              <pc:sldLayoutMk cId="1308834984" sldId="2147483701"/>
              <ac:spMk id="4" creationId="{F003AEC4-37B0-C9FD-0548-408DB5DB142A}"/>
            </ac:spMkLst>
          </pc:spChg>
          <pc:spChg chg="mod">
            <ac:chgData name="Kim, Hyochin" userId="d4ef73bf-7848-4e82-a643-756306df5d7e" providerId="ADAL" clId="{B1532615-BDB4-5D4E-8861-04432C2826E9}" dt="2022-08-09T16:56:04.777" v="124" actId="14100"/>
            <ac:spMkLst>
              <pc:docMk/>
              <pc:sldMasterMk cId="861843844" sldId="2147483648"/>
              <pc:sldLayoutMk cId="1308834984" sldId="2147483701"/>
              <ac:spMk id="5" creationId="{49C62551-48FD-D6B2-A7E3-DF87C330D111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4:46.305" v="111" actId="2711"/>
          <pc:sldLayoutMkLst>
            <pc:docMk/>
            <pc:sldMasterMk cId="861843844" sldId="2147483648"/>
            <pc:sldLayoutMk cId="3964769625" sldId="2147483702"/>
          </pc:sldLayoutMkLst>
          <pc:spChg chg="mod">
            <ac:chgData name="Kim, Hyochin" userId="d4ef73bf-7848-4e82-a643-756306df5d7e" providerId="ADAL" clId="{B1532615-BDB4-5D4E-8861-04432C2826E9}" dt="2022-08-09T16:54:46.305" v="111" actId="2711"/>
            <ac:spMkLst>
              <pc:docMk/>
              <pc:sldMasterMk cId="861843844" sldId="2147483648"/>
              <pc:sldLayoutMk cId="3964769625" sldId="2147483702"/>
              <ac:spMk id="5" creationId="{CD869B04-EF86-42BB-C221-822CFB32F831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5:09.957" v="115" actId="2711"/>
          <pc:sldLayoutMkLst>
            <pc:docMk/>
            <pc:sldMasterMk cId="861843844" sldId="2147483648"/>
            <pc:sldLayoutMk cId="1450409091" sldId="2147483703"/>
          </pc:sldLayoutMkLst>
          <pc:spChg chg="mod">
            <ac:chgData name="Kim, Hyochin" userId="d4ef73bf-7848-4e82-a643-756306df5d7e" providerId="ADAL" clId="{B1532615-BDB4-5D4E-8861-04432C2826E9}" dt="2022-08-09T16:55:09.957" v="115" actId="2711"/>
            <ac:spMkLst>
              <pc:docMk/>
              <pc:sldMasterMk cId="861843844" sldId="2147483648"/>
              <pc:sldLayoutMk cId="1450409091" sldId="2147483703"/>
              <ac:spMk id="3" creationId="{8A31D129-78B2-425F-1F68-85B5E3B6E3C1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5:34.495" v="119" actId="2711"/>
          <pc:sldLayoutMkLst>
            <pc:docMk/>
            <pc:sldMasterMk cId="861843844" sldId="2147483648"/>
            <pc:sldLayoutMk cId="4186665420" sldId="2147483704"/>
          </pc:sldLayoutMkLst>
          <pc:spChg chg="mod">
            <ac:chgData name="Kim, Hyochin" userId="d4ef73bf-7848-4e82-a643-756306df5d7e" providerId="ADAL" clId="{B1532615-BDB4-5D4E-8861-04432C2826E9}" dt="2022-08-09T16:55:34.495" v="119" actId="2711"/>
            <ac:spMkLst>
              <pc:docMk/>
              <pc:sldMasterMk cId="861843844" sldId="2147483648"/>
              <pc:sldLayoutMk cId="4186665420" sldId="2147483704"/>
              <ac:spMk id="6" creationId="{F3BFD3D2-D8B9-89DA-9547-EFBEAA1535A7}"/>
            </ac:spMkLst>
          </pc:spChg>
        </pc:sldLayoutChg>
        <pc:sldLayoutChg chg="del">
          <pc:chgData name="Kim, Hyochin" userId="d4ef73bf-7848-4e82-a643-756306df5d7e" providerId="ADAL" clId="{B1532615-BDB4-5D4E-8861-04432C2826E9}" dt="2022-08-09T16:55:51.891" v="121" actId="2696"/>
          <pc:sldLayoutMkLst>
            <pc:docMk/>
            <pc:sldMasterMk cId="861843844" sldId="2147483648"/>
            <pc:sldLayoutMk cId="3256239952" sldId="2147483705"/>
          </pc:sldLayoutMkLst>
        </pc:sldLayoutChg>
        <pc:sldLayoutChg chg="modSp">
          <pc:chgData name="Kim, Hyochin" userId="d4ef73bf-7848-4e82-a643-756306df5d7e" providerId="ADAL" clId="{B1532615-BDB4-5D4E-8861-04432C2826E9}" dt="2022-08-09T16:56:10.806" v="125" actId="2711"/>
          <pc:sldLayoutMkLst>
            <pc:docMk/>
            <pc:sldMasterMk cId="861843844" sldId="2147483648"/>
            <pc:sldLayoutMk cId="3758733133" sldId="2147483706"/>
          </pc:sldLayoutMkLst>
          <pc:spChg chg="mod">
            <ac:chgData name="Kim, Hyochin" userId="d4ef73bf-7848-4e82-a643-756306df5d7e" providerId="ADAL" clId="{B1532615-BDB4-5D4E-8861-04432C2826E9}" dt="2022-08-09T16:56:10.806" v="125" actId="2711"/>
            <ac:spMkLst>
              <pc:docMk/>
              <pc:sldMasterMk cId="861843844" sldId="2147483648"/>
              <pc:sldLayoutMk cId="3758733133" sldId="2147483706"/>
              <ac:spMk id="3" creationId="{F49AFE4B-B25A-B764-48DD-BC127E57EE95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6:32.327" v="127" actId="2711"/>
          <pc:sldLayoutMkLst>
            <pc:docMk/>
            <pc:sldMasterMk cId="861843844" sldId="2147483648"/>
            <pc:sldLayoutMk cId="2994056548" sldId="2147483707"/>
          </pc:sldLayoutMkLst>
          <pc:spChg chg="mod">
            <ac:chgData name="Kim, Hyochin" userId="d4ef73bf-7848-4e82-a643-756306df5d7e" providerId="ADAL" clId="{B1532615-BDB4-5D4E-8861-04432C2826E9}" dt="2022-08-09T16:56:32.327" v="127" actId="2711"/>
            <ac:spMkLst>
              <pc:docMk/>
              <pc:sldMasterMk cId="861843844" sldId="2147483648"/>
              <pc:sldLayoutMk cId="2994056548" sldId="2147483707"/>
              <ac:spMk id="26" creationId="{A9877F51-2604-5FD8-1C43-0D18111947E4}"/>
            </ac:spMkLst>
          </pc:spChg>
          <pc:spChg chg="mod">
            <ac:chgData name="Kim, Hyochin" userId="d4ef73bf-7848-4e82-a643-756306df5d7e" providerId="ADAL" clId="{B1532615-BDB4-5D4E-8861-04432C2826E9}" dt="2022-08-09T16:56:25.164" v="126" actId="2711"/>
            <ac:spMkLst>
              <pc:docMk/>
              <pc:sldMasterMk cId="861843844" sldId="2147483648"/>
              <pc:sldLayoutMk cId="2994056548" sldId="2147483707"/>
              <ac:spMk id="27" creationId="{4C4BA096-2F2F-3388-2EAA-6D64970EDE66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6:48.157" v="129" actId="2711"/>
          <pc:sldLayoutMkLst>
            <pc:docMk/>
            <pc:sldMasterMk cId="861843844" sldId="2147483648"/>
            <pc:sldLayoutMk cId="1728318845" sldId="2147483708"/>
          </pc:sldLayoutMkLst>
          <pc:spChg chg="mod">
            <ac:chgData name="Kim, Hyochin" userId="d4ef73bf-7848-4e82-a643-756306df5d7e" providerId="ADAL" clId="{B1532615-BDB4-5D4E-8861-04432C2826E9}" dt="2022-08-09T16:56:42.586" v="128" actId="2711"/>
            <ac:spMkLst>
              <pc:docMk/>
              <pc:sldMasterMk cId="861843844" sldId="2147483648"/>
              <pc:sldLayoutMk cId="1728318845" sldId="2147483708"/>
              <ac:spMk id="22" creationId="{E2A60AB1-FD42-A583-EBE9-61ED9C1E0647}"/>
            </ac:spMkLst>
          </pc:spChg>
          <pc:spChg chg="mod">
            <ac:chgData name="Kim, Hyochin" userId="d4ef73bf-7848-4e82-a643-756306df5d7e" providerId="ADAL" clId="{B1532615-BDB4-5D4E-8861-04432C2826E9}" dt="2022-08-09T16:56:48.157" v="129" actId="2711"/>
            <ac:spMkLst>
              <pc:docMk/>
              <pc:sldMasterMk cId="861843844" sldId="2147483648"/>
              <pc:sldLayoutMk cId="1728318845" sldId="2147483708"/>
              <ac:spMk id="24" creationId="{1E05AE1D-083A-51F9-07FC-0EF6C0DA70C3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7:01.616" v="131" actId="2711"/>
          <pc:sldLayoutMkLst>
            <pc:docMk/>
            <pc:sldMasterMk cId="861843844" sldId="2147483648"/>
            <pc:sldLayoutMk cId="4242779509" sldId="2147483709"/>
          </pc:sldLayoutMkLst>
          <pc:spChg chg="mod">
            <ac:chgData name="Kim, Hyochin" userId="d4ef73bf-7848-4e82-a643-756306df5d7e" providerId="ADAL" clId="{B1532615-BDB4-5D4E-8861-04432C2826E9}" dt="2022-08-09T16:56:54.876" v="130" actId="2711"/>
            <ac:spMkLst>
              <pc:docMk/>
              <pc:sldMasterMk cId="861843844" sldId="2147483648"/>
              <pc:sldLayoutMk cId="4242779509" sldId="2147483709"/>
              <ac:spMk id="4" creationId="{24575709-9231-F81E-C47B-27254ECB15A7}"/>
            </ac:spMkLst>
          </pc:spChg>
          <pc:spChg chg="mod">
            <ac:chgData name="Kim, Hyochin" userId="d4ef73bf-7848-4e82-a643-756306df5d7e" providerId="ADAL" clId="{B1532615-BDB4-5D4E-8861-04432C2826E9}" dt="2022-08-09T16:57:01.616" v="131" actId="2711"/>
            <ac:spMkLst>
              <pc:docMk/>
              <pc:sldMasterMk cId="861843844" sldId="2147483648"/>
              <pc:sldLayoutMk cId="4242779509" sldId="2147483709"/>
              <ac:spMk id="9" creationId="{09BFD30D-A42A-2640-9227-7B6B56F0AC51}"/>
            </ac:spMkLst>
          </pc:spChg>
        </pc:sldLayoutChg>
        <pc:sldLayoutChg chg="del">
          <pc:chgData name="Kim, Hyochin" userId="d4ef73bf-7848-4e82-a643-756306df5d7e" providerId="ADAL" clId="{B1532615-BDB4-5D4E-8861-04432C2826E9}" dt="2022-08-09T16:57:07.253" v="132" actId="2696"/>
          <pc:sldLayoutMkLst>
            <pc:docMk/>
            <pc:sldMasterMk cId="861843844" sldId="2147483648"/>
            <pc:sldLayoutMk cId="938017480" sldId="2147483710"/>
          </pc:sldLayoutMkLst>
        </pc:sldLayoutChg>
        <pc:sldLayoutChg chg="modSp">
          <pc:chgData name="Kim, Hyochin" userId="d4ef73bf-7848-4e82-a643-756306df5d7e" providerId="ADAL" clId="{B1532615-BDB4-5D4E-8861-04432C2826E9}" dt="2022-08-09T16:57:20.684" v="134" actId="2711"/>
          <pc:sldLayoutMkLst>
            <pc:docMk/>
            <pc:sldMasterMk cId="861843844" sldId="2147483648"/>
            <pc:sldLayoutMk cId="1639642644" sldId="2147483711"/>
          </pc:sldLayoutMkLst>
          <pc:spChg chg="mod">
            <ac:chgData name="Kim, Hyochin" userId="d4ef73bf-7848-4e82-a643-756306df5d7e" providerId="ADAL" clId="{B1532615-BDB4-5D4E-8861-04432C2826E9}" dt="2022-08-09T16:57:12.957" v="133" actId="2711"/>
            <ac:spMkLst>
              <pc:docMk/>
              <pc:sldMasterMk cId="861843844" sldId="2147483648"/>
              <pc:sldLayoutMk cId="1639642644" sldId="2147483711"/>
              <ac:spMk id="3" creationId="{8A731FB9-FB1B-BE9F-DE01-189EF478321D}"/>
            </ac:spMkLst>
          </pc:spChg>
          <pc:spChg chg="mod">
            <ac:chgData name="Kim, Hyochin" userId="d4ef73bf-7848-4e82-a643-756306df5d7e" providerId="ADAL" clId="{B1532615-BDB4-5D4E-8861-04432C2826E9}" dt="2022-08-09T16:57:20.684" v="134" actId="2711"/>
            <ac:spMkLst>
              <pc:docMk/>
              <pc:sldMasterMk cId="861843844" sldId="2147483648"/>
              <pc:sldLayoutMk cId="1639642644" sldId="2147483711"/>
              <ac:spMk id="8" creationId="{0B54BB8F-4B79-18B5-0DF4-B3698F18125B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7:40.082" v="137" actId="2711"/>
          <pc:sldLayoutMkLst>
            <pc:docMk/>
            <pc:sldMasterMk cId="861843844" sldId="2147483648"/>
            <pc:sldLayoutMk cId="1808105267" sldId="2147483712"/>
          </pc:sldLayoutMkLst>
          <pc:spChg chg="mod">
            <ac:chgData name="Kim, Hyochin" userId="d4ef73bf-7848-4e82-a643-756306df5d7e" providerId="ADAL" clId="{B1532615-BDB4-5D4E-8861-04432C2826E9}" dt="2022-08-09T16:57:34.511" v="136" actId="2711"/>
            <ac:spMkLst>
              <pc:docMk/>
              <pc:sldMasterMk cId="861843844" sldId="2147483648"/>
              <pc:sldLayoutMk cId="1808105267" sldId="2147483712"/>
              <ac:spMk id="4" creationId="{2C472011-F47E-CC49-1B9F-096DA5E69B74}"/>
            </ac:spMkLst>
          </pc:spChg>
          <pc:spChg chg="mod">
            <ac:chgData name="Kim, Hyochin" userId="d4ef73bf-7848-4e82-a643-756306df5d7e" providerId="ADAL" clId="{B1532615-BDB4-5D4E-8861-04432C2826E9}" dt="2022-08-09T16:57:29.271" v="135" actId="2711"/>
            <ac:spMkLst>
              <pc:docMk/>
              <pc:sldMasterMk cId="861843844" sldId="2147483648"/>
              <pc:sldLayoutMk cId="1808105267" sldId="2147483712"/>
              <ac:spMk id="13" creationId="{E3E208DA-A694-E38F-4820-5CB4CDA5709D}"/>
            </ac:spMkLst>
          </pc:spChg>
          <pc:spChg chg="mod">
            <ac:chgData name="Kim, Hyochin" userId="d4ef73bf-7848-4e82-a643-756306df5d7e" providerId="ADAL" clId="{B1532615-BDB4-5D4E-8861-04432C2826E9}" dt="2022-08-09T16:57:40.082" v="137" actId="2711"/>
            <ac:spMkLst>
              <pc:docMk/>
              <pc:sldMasterMk cId="861843844" sldId="2147483648"/>
              <pc:sldLayoutMk cId="1808105267" sldId="2147483712"/>
              <ac:spMk id="15" creationId="{181EFC9A-0A2A-CE87-DB65-609AF30DF593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7:57.481" v="140" actId="2711"/>
          <pc:sldLayoutMkLst>
            <pc:docMk/>
            <pc:sldMasterMk cId="861843844" sldId="2147483648"/>
            <pc:sldLayoutMk cId="465490303" sldId="2147483713"/>
          </pc:sldLayoutMkLst>
          <pc:spChg chg="mod">
            <ac:chgData name="Kim, Hyochin" userId="d4ef73bf-7848-4e82-a643-756306df5d7e" providerId="ADAL" clId="{B1532615-BDB4-5D4E-8861-04432C2826E9}" dt="2022-08-09T16:57:52.571" v="139" actId="2711"/>
            <ac:spMkLst>
              <pc:docMk/>
              <pc:sldMasterMk cId="861843844" sldId="2147483648"/>
              <pc:sldLayoutMk cId="465490303" sldId="2147483713"/>
              <ac:spMk id="2" creationId="{5E07EE37-2339-38F3-3C5C-BEB73783019C}"/>
            </ac:spMkLst>
          </pc:spChg>
          <pc:spChg chg="mod">
            <ac:chgData name="Kim, Hyochin" userId="d4ef73bf-7848-4e82-a643-756306df5d7e" providerId="ADAL" clId="{B1532615-BDB4-5D4E-8861-04432C2826E9}" dt="2022-08-09T16:57:46.753" v="138" actId="2711"/>
            <ac:spMkLst>
              <pc:docMk/>
              <pc:sldMasterMk cId="861843844" sldId="2147483648"/>
              <pc:sldLayoutMk cId="465490303" sldId="2147483713"/>
              <ac:spMk id="5" creationId="{C38FC555-7B2B-496C-16A6-0891EB347B1B}"/>
            </ac:spMkLst>
          </pc:spChg>
          <pc:spChg chg="mod">
            <ac:chgData name="Kim, Hyochin" userId="d4ef73bf-7848-4e82-a643-756306df5d7e" providerId="ADAL" clId="{B1532615-BDB4-5D4E-8861-04432C2826E9}" dt="2022-08-09T16:57:57.481" v="140" actId="2711"/>
            <ac:spMkLst>
              <pc:docMk/>
              <pc:sldMasterMk cId="861843844" sldId="2147483648"/>
              <pc:sldLayoutMk cId="465490303" sldId="2147483713"/>
              <ac:spMk id="9" creationId="{1EE6E289-EEAD-C075-C2D2-B4E9273ED491}"/>
            </ac:spMkLst>
          </pc:spChg>
        </pc:sldLayoutChg>
        <pc:sldLayoutChg chg="modSp">
          <pc:chgData name="Kim, Hyochin" userId="d4ef73bf-7848-4e82-a643-756306df5d7e" providerId="ADAL" clId="{B1532615-BDB4-5D4E-8861-04432C2826E9}" dt="2022-08-09T16:59:40.753" v="144" actId="2711"/>
          <pc:sldLayoutMkLst>
            <pc:docMk/>
            <pc:sldMasterMk cId="861843844" sldId="2147483648"/>
            <pc:sldLayoutMk cId="3049442137" sldId="2147483714"/>
          </pc:sldLayoutMkLst>
          <pc:spChg chg="mod">
            <ac:chgData name="Kim, Hyochin" userId="d4ef73bf-7848-4e82-a643-756306df5d7e" providerId="ADAL" clId="{B1532615-BDB4-5D4E-8861-04432C2826E9}" dt="2022-08-09T16:58:53.144" v="142" actId="2711"/>
            <ac:spMkLst>
              <pc:docMk/>
              <pc:sldMasterMk cId="861843844" sldId="2147483648"/>
              <pc:sldLayoutMk cId="3049442137" sldId="2147483714"/>
              <ac:spMk id="2" creationId="{D0A98D20-F339-E182-8046-DBC35B22B431}"/>
            </ac:spMkLst>
          </pc:spChg>
          <pc:spChg chg="mod">
            <ac:chgData name="Kim, Hyochin" userId="d4ef73bf-7848-4e82-a643-756306df5d7e" providerId="ADAL" clId="{B1532615-BDB4-5D4E-8861-04432C2826E9}" dt="2022-08-09T16:58:06.271" v="141" actId="2711"/>
            <ac:spMkLst>
              <pc:docMk/>
              <pc:sldMasterMk cId="861843844" sldId="2147483648"/>
              <pc:sldLayoutMk cId="3049442137" sldId="2147483714"/>
              <ac:spMk id="5" creationId="{D7891A68-407A-DE35-F344-5571616CBE19}"/>
            </ac:spMkLst>
          </pc:spChg>
          <pc:spChg chg="mod">
            <ac:chgData name="Kim, Hyochin" userId="d4ef73bf-7848-4e82-a643-756306df5d7e" providerId="ADAL" clId="{B1532615-BDB4-5D4E-8861-04432C2826E9}" dt="2022-08-09T16:59:40.753" v="144" actId="2711"/>
            <ac:spMkLst>
              <pc:docMk/>
              <pc:sldMasterMk cId="861843844" sldId="2147483648"/>
              <pc:sldLayoutMk cId="3049442137" sldId="2147483714"/>
              <ac:spMk id="7" creationId="{E98809D7-9B97-3E83-2435-DD775D28EDAB}"/>
            </ac:spMkLst>
          </pc:spChg>
        </pc:sldLayoutChg>
        <pc:sldLayoutChg chg="del">
          <pc:chgData name="Kim, Hyochin" userId="d4ef73bf-7848-4e82-a643-756306df5d7e" providerId="ADAL" clId="{B1532615-BDB4-5D4E-8861-04432C2826E9}" dt="2022-08-09T16:59:45.003" v="145" actId="2696"/>
          <pc:sldLayoutMkLst>
            <pc:docMk/>
            <pc:sldMasterMk cId="861843844" sldId="2147483648"/>
            <pc:sldLayoutMk cId="3623904759" sldId="2147483715"/>
          </pc:sldLayoutMkLst>
        </pc:sldLayoutChg>
        <pc:sldLayoutChg chg="modSp">
          <pc:chgData name="Kim, Hyochin" userId="d4ef73bf-7848-4e82-a643-756306df5d7e" providerId="ADAL" clId="{B1532615-BDB4-5D4E-8861-04432C2826E9}" dt="2022-08-09T17:00:07.324" v="148" actId="2711"/>
          <pc:sldLayoutMkLst>
            <pc:docMk/>
            <pc:sldMasterMk cId="861843844" sldId="2147483648"/>
            <pc:sldLayoutMk cId="858373951" sldId="2147483716"/>
          </pc:sldLayoutMkLst>
          <pc:spChg chg="mod">
            <ac:chgData name="Kim, Hyochin" userId="d4ef73bf-7848-4e82-a643-756306df5d7e" providerId="ADAL" clId="{B1532615-BDB4-5D4E-8861-04432C2826E9}" dt="2022-08-09T17:00:00.733" v="147" actId="2711"/>
            <ac:spMkLst>
              <pc:docMk/>
              <pc:sldMasterMk cId="861843844" sldId="2147483648"/>
              <pc:sldLayoutMk cId="858373951" sldId="2147483716"/>
              <ac:spMk id="2" creationId="{ED426F58-BFE8-90C5-0B20-16C73F207E3A}"/>
            </ac:spMkLst>
          </pc:spChg>
          <pc:spChg chg="mod">
            <ac:chgData name="Kim, Hyochin" userId="d4ef73bf-7848-4e82-a643-756306df5d7e" providerId="ADAL" clId="{B1532615-BDB4-5D4E-8861-04432C2826E9}" dt="2022-08-09T16:59:51.927" v="146" actId="2711"/>
            <ac:spMkLst>
              <pc:docMk/>
              <pc:sldMasterMk cId="861843844" sldId="2147483648"/>
              <pc:sldLayoutMk cId="858373951" sldId="2147483716"/>
              <ac:spMk id="5" creationId="{1AC287E4-5BD9-603E-B5ED-78136B8FB129}"/>
            </ac:spMkLst>
          </pc:spChg>
          <pc:spChg chg="mod">
            <ac:chgData name="Kim, Hyochin" userId="d4ef73bf-7848-4e82-a643-756306df5d7e" providerId="ADAL" clId="{B1532615-BDB4-5D4E-8861-04432C2826E9}" dt="2022-08-09T17:00:07.324" v="148" actId="2711"/>
            <ac:spMkLst>
              <pc:docMk/>
              <pc:sldMasterMk cId="861843844" sldId="2147483648"/>
              <pc:sldLayoutMk cId="858373951" sldId="2147483716"/>
              <ac:spMk id="9" creationId="{C9327E13-993A-F106-D6B9-ED64DFB45466}"/>
            </ac:spMkLst>
          </pc:spChg>
        </pc:sldLayoutChg>
        <pc:sldLayoutChg chg="del">
          <pc:chgData name="Kim, Hyochin" userId="d4ef73bf-7848-4e82-a643-756306df5d7e" providerId="ADAL" clId="{B1532615-BDB4-5D4E-8861-04432C2826E9}" dt="2022-08-09T17:01:08.256" v="159" actId="2696"/>
          <pc:sldLayoutMkLst>
            <pc:docMk/>
            <pc:sldMasterMk cId="861843844" sldId="2147483648"/>
            <pc:sldLayoutMk cId="2605651625" sldId="2147483718"/>
          </pc:sldLayoutMkLst>
        </pc:sldLayoutChg>
        <pc:sldLayoutChg chg="addSp delSp modSp mod">
          <pc:chgData name="Kim, Hyochin" userId="d4ef73bf-7848-4e82-a643-756306df5d7e" providerId="ADAL" clId="{B1532615-BDB4-5D4E-8861-04432C2826E9}" dt="2022-08-09T17:04:58.091" v="194" actId="207"/>
          <pc:sldLayoutMkLst>
            <pc:docMk/>
            <pc:sldMasterMk cId="861843844" sldId="2147483648"/>
            <pc:sldLayoutMk cId="2825498647" sldId="2147483719"/>
          </pc:sldLayoutMkLst>
          <pc:spChg chg="add mod">
            <ac:chgData name="Kim, Hyochin" userId="d4ef73bf-7848-4e82-a643-756306df5d7e" providerId="ADAL" clId="{B1532615-BDB4-5D4E-8861-04432C2826E9}" dt="2022-08-09T17:04:58.091" v="194" actId="207"/>
            <ac:spMkLst>
              <pc:docMk/>
              <pc:sldMasterMk cId="861843844" sldId="2147483648"/>
              <pc:sldLayoutMk cId="2825498647" sldId="2147483719"/>
              <ac:spMk id="2" creationId="{D7D89012-F5FD-756D-1231-7D018C31AB0F}"/>
            </ac:spMkLst>
          </pc:spChg>
          <pc:spChg chg="del mod">
            <ac:chgData name="Kim, Hyochin" userId="d4ef73bf-7848-4e82-a643-756306df5d7e" providerId="ADAL" clId="{B1532615-BDB4-5D4E-8861-04432C2826E9}" dt="2022-08-09T17:04:36.303" v="190" actId="478"/>
            <ac:spMkLst>
              <pc:docMk/>
              <pc:sldMasterMk cId="861843844" sldId="2147483648"/>
              <pc:sldLayoutMk cId="2825498647" sldId="2147483719"/>
              <ac:spMk id="5" creationId="{B070EC33-C2C9-B9DF-5366-F1E654077C0D}"/>
            </ac:spMkLst>
          </pc:spChg>
          <pc:spChg chg="del mod">
            <ac:chgData name="Kim, Hyochin" userId="d4ef73bf-7848-4e82-a643-756306df5d7e" providerId="ADAL" clId="{B1532615-BDB4-5D4E-8861-04432C2826E9}" dt="2022-08-09T17:02:54.638" v="168" actId="478"/>
            <ac:spMkLst>
              <pc:docMk/>
              <pc:sldMasterMk cId="861843844" sldId="2147483648"/>
              <pc:sldLayoutMk cId="2825498647" sldId="2147483719"/>
              <ac:spMk id="6" creationId="{583C2E07-7DD7-197B-113F-BBA2FD8533FD}"/>
            </ac:spMkLst>
          </pc:spChg>
        </pc:sldLayoutChg>
        <pc:sldLayoutChg chg="addSp delSp modSp mod">
          <pc:chgData name="Kim, Hyochin" userId="d4ef73bf-7848-4e82-a643-756306df5d7e" providerId="ADAL" clId="{B1532615-BDB4-5D4E-8861-04432C2826E9}" dt="2022-08-09T17:04:51.373" v="192"/>
          <pc:sldLayoutMkLst>
            <pc:docMk/>
            <pc:sldMasterMk cId="861843844" sldId="2147483648"/>
            <pc:sldLayoutMk cId="3408150425" sldId="2147483720"/>
          </pc:sldLayoutMkLst>
          <pc:spChg chg="add mod">
            <ac:chgData name="Kim, Hyochin" userId="d4ef73bf-7848-4e82-a643-756306df5d7e" providerId="ADAL" clId="{B1532615-BDB4-5D4E-8861-04432C2826E9}" dt="2022-08-09T17:04:51.373" v="192"/>
            <ac:spMkLst>
              <pc:docMk/>
              <pc:sldMasterMk cId="861843844" sldId="2147483648"/>
              <pc:sldLayoutMk cId="3408150425" sldId="2147483720"/>
              <ac:spMk id="2" creationId="{674AF28C-03C9-8F5F-C751-F516B41826D0}"/>
            </ac:spMkLst>
          </pc:spChg>
          <pc:spChg chg="del mod">
            <ac:chgData name="Kim, Hyochin" userId="d4ef73bf-7848-4e82-a643-756306df5d7e" providerId="ADAL" clId="{B1532615-BDB4-5D4E-8861-04432C2826E9}" dt="2022-08-09T17:04:32.242" v="189" actId="478"/>
            <ac:spMkLst>
              <pc:docMk/>
              <pc:sldMasterMk cId="861843844" sldId="2147483648"/>
              <pc:sldLayoutMk cId="3408150425" sldId="2147483720"/>
              <ac:spMk id="5" creationId="{F679540C-4571-29BA-252C-A0BE7988DF5E}"/>
            </ac:spMkLst>
          </pc:spChg>
          <pc:spChg chg="del mod">
            <ac:chgData name="Kim, Hyochin" userId="d4ef73bf-7848-4e82-a643-756306df5d7e" providerId="ADAL" clId="{B1532615-BDB4-5D4E-8861-04432C2826E9}" dt="2022-08-09T17:02:51.559" v="167" actId="478"/>
            <ac:spMkLst>
              <pc:docMk/>
              <pc:sldMasterMk cId="861843844" sldId="2147483648"/>
              <pc:sldLayoutMk cId="3408150425" sldId="2147483720"/>
              <ac:spMk id="6" creationId="{AEBBDC66-161C-1141-55ED-A744B2710387}"/>
            </ac:spMkLst>
          </pc:spChg>
        </pc:sldLayoutChg>
        <pc:sldLayoutChg chg="delSp modSp mod">
          <pc:chgData name="Kim, Hyochin" userId="d4ef73bf-7848-4e82-a643-756306df5d7e" providerId="ADAL" clId="{B1532615-BDB4-5D4E-8861-04432C2826E9}" dt="2022-08-09T17:04:43.274" v="191" actId="1076"/>
          <pc:sldLayoutMkLst>
            <pc:docMk/>
            <pc:sldMasterMk cId="861843844" sldId="2147483648"/>
            <pc:sldLayoutMk cId="2517447351" sldId="2147483721"/>
          </pc:sldLayoutMkLst>
          <pc:spChg chg="mod">
            <ac:chgData name="Kim, Hyochin" userId="d4ef73bf-7848-4e82-a643-756306df5d7e" providerId="ADAL" clId="{B1532615-BDB4-5D4E-8861-04432C2826E9}" dt="2022-08-09T17:04:43.274" v="191" actId="1076"/>
            <ac:spMkLst>
              <pc:docMk/>
              <pc:sldMasterMk cId="861843844" sldId="2147483648"/>
              <pc:sldLayoutMk cId="2517447351" sldId="2147483721"/>
              <ac:spMk id="6" creationId="{35160C95-5607-2FAD-4850-D5B5698F56A4}"/>
            </ac:spMkLst>
          </pc:spChg>
          <pc:spChg chg="del mod">
            <ac:chgData name="Kim, Hyochin" userId="d4ef73bf-7848-4e82-a643-756306df5d7e" providerId="ADAL" clId="{B1532615-BDB4-5D4E-8861-04432C2826E9}" dt="2022-08-09T17:02:46.801" v="166" actId="478"/>
            <ac:spMkLst>
              <pc:docMk/>
              <pc:sldMasterMk cId="861843844" sldId="2147483648"/>
              <pc:sldLayoutMk cId="2517447351" sldId="2147483721"/>
              <ac:spMk id="11" creationId="{FCA16874-4933-E802-7DF5-F6558E8042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F9468-B11A-7D44-A87D-1D1EE418DDBD}" type="datetimeFigureOut">
              <a:rPr lang="en-US" smtClean="0"/>
              <a:t>8/10/22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3801E-41FC-4C40-8A88-A3B422AF6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7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 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854E2FF-F5F4-7C6A-FECB-C4B84D84EE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C51166-777F-59F6-B55F-F68EB11AFE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1464" y="2676801"/>
            <a:ext cx="9742336" cy="8635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05657D-0FF1-3001-D7B1-DAE866E52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1463" y="3674334"/>
            <a:ext cx="974233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051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 Blu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819C176-2B74-4758-F1B3-80CAD4A83B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C51166-777F-59F6-B55F-F68EB11AFE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51984"/>
            <a:ext cx="10515600" cy="10634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05657D-0FF1-3001-D7B1-DAE866E52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93156"/>
            <a:ext cx="10515600" cy="6800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608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HRM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F20ACB-0617-5E94-54E3-1AEDEF3E9E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F59A4C-127C-2BCD-0FF2-3CC4BAA7C7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51984"/>
            <a:ext cx="10515600" cy="10634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9A0C139-AEB5-4916-CD98-2CEC539FBE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3693156"/>
            <a:ext cx="10515601" cy="6800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24264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4C6796-25C9-311E-3CED-B6DDD20694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E62DAB7-B386-EDC6-E173-B0470F53C9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451984"/>
            <a:ext cx="10515600" cy="10634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6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114045-D99F-E91E-5F1C-00EB1E2D36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93156"/>
            <a:ext cx="10515600" cy="6800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rgbClr val="0009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704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-Form Text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A1CC1705-C737-2393-6025-F68EBAB504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C51166-777F-59F6-B55F-F68EB11AFE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910808"/>
            <a:ext cx="10515601" cy="75636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05657D-0FF1-3001-D7B1-DAE866E52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952238"/>
            <a:ext cx="10515601" cy="37651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l">
              <a:buNone/>
              <a:defRPr sz="2400">
                <a:solidFill>
                  <a:schemeClr val="bg1"/>
                </a:solidFill>
              </a:defRPr>
            </a:lvl2pPr>
            <a:lvl3pPr marL="914400" indent="0" algn="l">
              <a:buNone/>
              <a:defRPr sz="20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54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-Form Text_SHRM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ctangle&#10;&#10;Description automatically generated with low confidence">
            <a:extLst>
              <a:ext uri="{FF2B5EF4-FFF2-40B4-BE49-F238E27FC236}">
                <a16:creationId xmlns:a16="http://schemas.microsoft.com/office/drawing/2014/main" id="{099A40D3-50CE-D97C-72E1-C9D4C7B109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F4DC6C-E5D7-F5BF-76FB-ED4CDB430E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910808"/>
            <a:ext cx="10515601" cy="75636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E497C6F-F177-6963-6983-09493F0787E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952238"/>
            <a:ext cx="10515601" cy="37651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l">
              <a:buNone/>
              <a:defRPr sz="2400">
                <a:solidFill>
                  <a:schemeClr val="bg1"/>
                </a:solidFill>
              </a:defRPr>
            </a:lvl2pPr>
            <a:lvl3pPr marL="914400" indent="0" algn="l">
              <a:buNone/>
              <a:defRPr sz="20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779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-Form Text_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rectangle&#10;&#10;Description automatically generated">
            <a:extLst>
              <a:ext uri="{FF2B5EF4-FFF2-40B4-BE49-F238E27FC236}">
                <a16:creationId xmlns:a16="http://schemas.microsoft.com/office/drawing/2014/main" id="{FE982C70-CBF9-B59E-8B40-DE7F8AF15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8C5947-4E1B-5441-43A1-96E4B83856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910808"/>
            <a:ext cx="10515601" cy="75636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2F4A4F1-C69D-23CF-2FC9-4EC4EBE4E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952238"/>
            <a:ext cx="10515601" cy="37651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l">
              <a:buNone/>
              <a:defRPr sz="2400">
                <a:solidFill>
                  <a:schemeClr val="bg1"/>
                </a:solidFill>
              </a:defRPr>
            </a:lvl2pPr>
            <a:lvl3pPr marL="914400" indent="0" algn="l">
              <a:buNone/>
              <a:defRPr sz="2000">
                <a:solidFill>
                  <a:schemeClr val="bg1"/>
                </a:solidFill>
              </a:defRPr>
            </a:lvl3pPr>
            <a:lvl4pPr marL="1371600" indent="0" algn="l">
              <a:buNone/>
              <a:defRPr sz="1800">
                <a:solidFill>
                  <a:schemeClr val="bg1"/>
                </a:solidFill>
              </a:defRPr>
            </a:lvl4pPr>
            <a:lvl5pPr marL="1828800" indent="0" algn="l">
              <a:buNone/>
              <a:defRPr sz="1800">
                <a:solidFill>
                  <a:schemeClr val="bg1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8225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-Form 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157990-C1D1-5731-EE09-9F7B237BBA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259975-574A-1EC3-C277-51061CCA3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910808"/>
            <a:ext cx="10515601" cy="75636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04861E-AA7D-03B9-9816-0C34578FCB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1952238"/>
            <a:ext cx="10515601" cy="3765167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>
                <a:solidFill>
                  <a:srgbClr val="00093E"/>
                </a:solidFill>
              </a:defRPr>
            </a:lvl1pPr>
            <a:lvl2pPr marL="457200" indent="0" algn="l">
              <a:buNone/>
              <a:defRPr sz="2400">
                <a:solidFill>
                  <a:srgbClr val="00093E"/>
                </a:solidFill>
              </a:defRPr>
            </a:lvl2pPr>
            <a:lvl3pPr marL="914400" indent="0" algn="l">
              <a:buNone/>
              <a:defRPr sz="2000">
                <a:solidFill>
                  <a:srgbClr val="00093E"/>
                </a:solidFill>
              </a:defRPr>
            </a:lvl3pPr>
            <a:lvl4pPr marL="1371600" indent="0" algn="l">
              <a:buNone/>
              <a:defRPr sz="1800">
                <a:solidFill>
                  <a:srgbClr val="00093E"/>
                </a:solidFill>
              </a:defRPr>
            </a:lvl4pPr>
            <a:lvl5pPr marL="1828800" indent="0" algn="l">
              <a:buNone/>
              <a:defRPr sz="1800">
                <a:solidFill>
                  <a:srgbClr val="00093E"/>
                </a:solidFill>
              </a:defRPr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547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Dark 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F66C241-71C7-142E-8EB3-02F777059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5347CC4-D8DB-38C0-DB3F-3BE4E69B42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037" y="1457848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7DF6B6-1D89-ED75-E773-0B245E73CD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872" y="1098699"/>
            <a:ext cx="5837928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69D22D9-8D2F-D46C-31F0-DDB35248E6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872" y="2786801"/>
            <a:ext cx="5837928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75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Dark 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A5F6B3C-E163-411D-7136-F0C7E6BD67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3CB1B427-D463-D4BC-9076-A914D2427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7302" y="1454673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CD869B04-EF86-42BB-C221-822CFB32F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685" y="1098699"/>
            <a:ext cx="5697933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584EADB3-ED1E-991A-D2F1-5A67EF3C5D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685" y="2786801"/>
            <a:ext cx="5697933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476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SHRM Dark 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71039C8C-94B6-8815-CC06-C7CE6CF619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42CB66EC-4D15-AC20-8EAE-8B053EC22C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037" y="1457848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D87A022-ADA7-0E8F-8E1F-1C6DF6ACCD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872" y="1098699"/>
            <a:ext cx="5837928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47F5263-0FB9-FE4D-44E3-F44CC634AF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872" y="2786801"/>
            <a:ext cx="5837928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323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HRM Dark 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590E68-5E32-1500-5C6E-2F00F4AA76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EC69F3-C7F0-0C2E-AD67-003F71634C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1464" y="2676801"/>
            <a:ext cx="9742336" cy="8635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DECA6E0-F399-DA7A-F0CF-0B5B5A77C1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1463" y="3674334"/>
            <a:ext cx="9742335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4447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SHRM Dark 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F212F6A-FA5D-1C4E-7997-B2178A40EE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95BF1359-A039-CF88-7CCC-A22B0D643E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7302" y="1454673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A31D129-78B2-425F-1F68-85B5E3B6E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685" y="1098699"/>
            <a:ext cx="5697933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5843025-ED09-30FA-8928-3F99F0C96E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685" y="2786801"/>
            <a:ext cx="5697933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409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Medium Blu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C57C6B-2516-7C07-1AAB-5E2A4AFB28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20ECE145-0454-2A3C-4633-CC017ED7B2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037" y="1457848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955F059-1C6A-52AF-D0BE-42A252A85D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872" y="1098699"/>
            <a:ext cx="5837928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88131C5-D14C-A670-2A5E-F6BCF291AC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872" y="2786801"/>
            <a:ext cx="5837928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245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Medium 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70EA2E-045C-E63E-B717-F4F96E499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404393A1-0667-5BCF-D154-F283BCE6AF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7302" y="1454673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BFD3D2-D8B9-89DA-9547-EFBEAA1535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685" y="1098699"/>
            <a:ext cx="5697933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54332BE-91C7-7D3C-8551-09278B2B7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685" y="2786801"/>
            <a:ext cx="5697933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66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Wh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FE37EA4-A97F-6E94-F3B7-0F45BA69B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9D8024F-FA1A-4DFA-44B2-131FCD2995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037" y="1457848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003AEC4-37B0-C9FD-0548-408DB5DB14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5872" y="1098699"/>
            <a:ext cx="5837928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9C62551-48FD-D6B2-A7E3-DF87C330D1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5872" y="2786801"/>
            <a:ext cx="5837928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883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erson_Whi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AAC5A6E-D012-415F-1DC4-98C82261F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C1CCC620-6BAE-307B-38D1-CF792FE25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77302" y="1454673"/>
            <a:ext cx="3356538" cy="33554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F49AFE4B-B25A-B764-48DD-BC127E57EE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685" y="1098699"/>
            <a:ext cx="5697933" cy="14885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54962D9-DFAB-3C23-AA6A-A1F2B3D370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685" y="2786801"/>
            <a:ext cx="5697933" cy="237353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3pPr>
            <a:lvl4pPr marL="13716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4pPr>
            <a:lvl5pPr marL="1828800" indent="0">
              <a:lnSpc>
                <a:spcPct val="100000"/>
              </a:lnSpc>
              <a:buNone/>
              <a:defRPr>
                <a:solidFill>
                  <a:srgbClr val="00093E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8733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5AD243-E303-54A0-84AF-161B149CB2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2A2FB03-769C-A375-898D-30FC791FF9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51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9877F51-2604-5FD8-1C43-0D18111947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0582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4C4BA096-2F2F-3388-2EAA-6D64970EDE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1561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F1769DB-C6B4-976B-3BA5-C4045D5A1F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1213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EC3BF5E-69F8-2082-3370-25E7592D6A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960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18">
            <a:extLst>
              <a:ext uri="{FF2B5EF4-FFF2-40B4-BE49-F238E27FC236}">
                <a16:creationId xmlns:a16="http://schemas.microsoft.com/office/drawing/2014/main" id="{23D5E766-59D6-3E7B-19A3-608E930A819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7418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056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_SHRM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B1EAF96-BD12-DBD6-4C8E-129CE55A33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E2A60AB1-FD42-A583-EBE9-61ED9C1E06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1561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D4AA2325-EE94-A739-DF85-1C0100BCA8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960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1E05AE1D-083A-51F9-07FC-0EF6C0DA7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0582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99EF6603-C41F-B101-915D-64C22D800D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1213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Picture Placeholder 18">
            <a:extLst>
              <a:ext uri="{FF2B5EF4-FFF2-40B4-BE49-F238E27FC236}">
                <a16:creationId xmlns:a16="http://schemas.microsoft.com/office/drawing/2014/main" id="{AD303E62-586E-BAE6-4605-88139F0B40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51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18">
            <a:extLst>
              <a:ext uri="{FF2B5EF4-FFF2-40B4-BE49-F238E27FC236}">
                <a16:creationId xmlns:a16="http://schemas.microsoft.com/office/drawing/2014/main" id="{2EC963FE-956A-1A50-EADB-1F63C4AD8A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7418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18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_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083D37-A307-A67B-93D8-547C3399E4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24575709-9231-F81E-C47B-27254ECB1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1561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2201B246-5EC2-A7E8-D1E6-2A5D2C58C2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960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9BFD30D-A42A-2640-9227-7B6B56F0A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0582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ABD24A9F-FC98-DBC1-8724-D01B7E73B4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1213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109E0FE4-BD30-EE10-6A80-DDE64E1609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51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C9746219-3F34-81B0-3FF4-AEEF282B9D3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7418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779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35D5A3E2-BE74-61D6-24E1-6BCAE371D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8A731FB9-FB1B-BE9F-DE01-189EF47832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71561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 Placeholder 28">
            <a:extLst>
              <a:ext uri="{FF2B5EF4-FFF2-40B4-BE49-F238E27FC236}">
                <a16:creationId xmlns:a16="http://schemas.microsoft.com/office/drawing/2014/main" id="{8EF1FE7E-B1CC-7724-3ECD-C88EB92BF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74960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rgbClr val="00093E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B54BB8F-4B79-18B5-0DF4-B3698F1812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60582" y="3907692"/>
            <a:ext cx="3141230" cy="826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226D3FFA-D648-579C-6670-0F391F90E0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61213" y="4818066"/>
            <a:ext cx="3141230" cy="111601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l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2pPr>
            <a:lvl3pPr marL="914400" indent="0" algn="l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7686FFD-F7CE-BE99-8B53-6BB4AE28C2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551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C322744B-86E4-F32B-86E6-D74BB9C79F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74183" y="917573"/>
            <a:ext cx="2620961" cy="261620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426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ople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0C16CE4-AF9F-8164-F91C-4901B56362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2011-F47E-CC49-1B9F-096DA5E69B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9204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A7EE84-B26E-746B-DFF2-403C85254B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8838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0735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0369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81EFC9A-0A2A-CE87-DB65-609AF30DF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7673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B241F8C-7721-9245-6A4C-B2E802308C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307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14450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F2B6762-AC59-8CEE-F29A-58AE8DE0B24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88514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E95EFE9A-AD9B-C9ED-A36C-5A6617724D3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62579" y="974724"/>
            <a:ext cx="2416175" cy="24130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9224149-B0BE-4903-9D9B-3D7D084498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A817D899-30CA-3049-F88B-D55FFB5803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11464" y="3674334"/>
            <a:ext cx="9742336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>
                <a:solidFill>
                  <a:srgbClr val="0009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0E6107C-0BC3-A204-B2A8-E55DACA7C0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11464" y="2676801"/>
            <a:ext cx="9742336" cy="8635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04645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ople_SHRM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medium confidence">
            <a:extLst>
              <a:ext uri="{FF2B5EF4-FFF2-40B4-BE49-F238E27FC236}">
                <a16:creationId xmlns:a16="http://schemas.microsoft.com/office/drawing/2014/main" id="{A91349C0-9392-4704-9AD9-873D854E3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E07EE37-2339-38F3-3C5C-BEB7378301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9204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A873851-FC25-229D-AE46-9B2BCFD2DD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8838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38FC555-7B2B-496C-16A6-0891EB347B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0735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CFD7AA-FFC0-B7DA-2E03-8E2261C24B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0369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EE6E289-EEAD-C075-C2D2-B4E9273ED4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7673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CDB02A-C426-FBE0-6681-1370C741F6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307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DEBFE559-DA61-60BB-A1D8-C92140159D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14450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BA47E97-28C7-98EF-D3DF-82262886A8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88514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CD3DE5B8-6D7A-D801-B92F-31CC597129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62579" y="974724"/>
            <a:ext cx="2416175" cy="24130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90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ople_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1293244-D25E-3888-F652-431B956DC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0A98D20-F339-E182-8046-DBC35B22B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9204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04AFA40-A484-A0E0-1369-F0BC70B01B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8838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7891A68-407A-DE35-F344-5571616CBE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0735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CB8C5B-C810-4DE0-5AFE-3A7A23C172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0369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98809D7-9B97-3E83-2435-DD775D28ED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7673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79F660F-5CA1-830D-1C53-2978C53986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307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F39744D1-44A9-AB67-52BF-346ED9E09B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14450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F3DE6C00-5792-F50F-1FE7-6B6EC36FC5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88514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8C21D09-C0C8-1FC2-54D1-0C1153ECB8F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62579" y="974724"/>
            <a:ext cx="2416175" cy="24130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2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eop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quare&#10;&#10;Description automatically generated">
            <a:extLst>
              <a:ext uri="{FF2B5EF4-FFF2-40B4-BE49-F238E27FC236}">
                <a16:creationId xmlns:a16="http://schemas.microsoft.com/office/drawing/2014/main" id="{BDDD7F9A-9591-A399-C265-914E988D8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D426F58-BFE8-90C5-0B20-16C73F207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69204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10371D8-D1BA-A0A8-03AC-126B03581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68838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AC287E4-5BD9-603E-B5ED-78136B8FB1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0735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D0895C-DBCA-F2D1-1ED3-D0742EB0E9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0369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9327E13-993A-F106-D6B9-ED64DFB45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7673" y="3736730"/>
            <a:ext cx="2874596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112062D-3F3A-AF8C-F78E-511D6D9B3C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7307" y="4658702"/>
            <a:ext cx="2874962" cy="11699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Picture Placeholder 17">
            <a:extLst>
              <a:ext uri="{FF2B5EF4-FFF2-40B4-BE49-F238E27FC236}">
                <a16:creationId xmlns:a16="http://schemas.microsoft.com/office/drawing/2014/main" id="{1799C0C3-380F-37A5-E96D-A548F3DB89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314450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2D4363FE-190E-A72D-D6C1-0001E019EE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88514" y="974724"/>
            <a:ext cx="2416175" cy="24130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2005DA85-9559-33F7-C44B-DE4537C3C3F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62579" y="974724"/>
            <a:ext cx="2416175" cy="24130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3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ople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C537A99-A2A7-E2E1-0733-E82D507D4A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677" y="4329012"/>
            <a:ext cx="1968500" cy="1371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325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B562DD-CA6A-CE6E-D5E4-C3D1D12D7F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331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339262F-2C86-2155-85D6-6069CDC14F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5434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7BB6D652-6726-BC28-919A-A175103B11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537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9C23EA-EBA4-E69D-7BCD-13473766D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849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0E3B4-31E8-872D-1366-BD00E1E19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596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64BDEA0-C074-3002-8923-AA1D80EFDB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702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683D7AE-1231-0EE9-E09D-CBD13761A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449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E8F8DDD-F943-78EA-0328-91F293A8D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076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4A33468-844B-B24A-8F44-F8EAEE384E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6553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04037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ople_SHRM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52AD726D-6FD6-512F-CFF3-1AE04771BB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677" y="4329012"/>
            <a:ext cx="1968500" cy="1371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325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B562DD-CA6A-CE6E-D5E4-C3D1D12D7F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331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339262F-2C86-2155-85D6-6069CDC14F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5434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7BB6D652-6726-BC28-919A-A175103B11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537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9C23EA-EBA4-E69D-7BCD-13473766D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849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0E3B4-31E8-872D-1366-BD00E1E19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596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64BDEA0-C074-3002-8923-AA1D80EFDB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702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683D7AE-1231-0EE9-E09D-CBD13761A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449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E8F8DDD-F943-78EA-0328-91F293A8D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076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4A33468-844B-B24A-8F44-F8EAEE384E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6553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9166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ople_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2120560-0707-A3A0-0CE5-5C1A31708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677" y="4329012"/>
            <a:ext cx="1968500" cy="1371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325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B562DD-CA6A-CE6E-D5E4-C3D1D12D7F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331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339262F-2C86-2155-85D6-6069CDC14F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5434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7BB6D652-6726-BC28-919A-A175103B11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537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9C23EA-EBA4-E69D-7BCD-13473766D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849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0E3B4-31E8-872D-1366-BD00E1E19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596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64BDEA0-C074-3002-8923-AA1D80EFDB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702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683D7AE-1231-0EE9-E09D-CBD13761A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449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E8F8DDD-F943-78EA-0328-91F293A8D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076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4A33468-844B-B24A-8F44-F8EAEE384E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6553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7779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eop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CE15E69F-F468-CE0C-D1D7-4C2593E793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677" y="4329012"/>
            <a:ext cx="1968500" cy="137157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9325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B562DD-CA6A-CE6E-D5E4-C3D1D12D7F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331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17">
            <a:extLst>
              <a:ext uri="{FF2B5EF4-FFF2-40B4-BE49-F238E27FC236}">
                <a16:creationId xmlns:a16="http://schemas.microsoft.com/office/drawing/2014/main" id="{B339262F-2C86-2155-85D6-6069CDC14F1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65434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7BB6D652-6726-BC28-919A-A175103B11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05370" y="1473201"/>
            <a:ext cx="1733585" cy="17372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9C23EA-EBA4-E69D-7BCD-13473766D8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8849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360E3B4-31E8-872D-1366-BD00E1E19FF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8596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364BDEA0-C074-3002-8923-AA1D80EFDB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7022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683D7AE-1231-0EE9-E09D-CBD13761A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44499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E8F8DDD-F943-78EA-0328-91F293A8D58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076" y="3505402"/>
            <a:ext cx="2101850" cy="752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4A33468-844B-B24A-8F44-F8EAEE384E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86553" y="4329013"/>
            <a:ext cx="1968500" cy="13715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rgbClr val="00093E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rgbClr val="00093E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61801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eople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33A869D9-94B6-29FE-025D-1BCF47863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3614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3614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2529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2529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7093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51285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02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eople_SHRM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44AC0ED-2AE4-3336-2829-B81960A7D8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3614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3614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2529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2529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7093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51285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60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eople_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886E375-0410-3620-6B00-79B5E05B4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3614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3614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2529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2529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7093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51285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 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78CDE01-4197-7662-71D3-9986FB498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C51166-777F-59F6-B55F-F68EB11AFE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9436"/>
            <a:ext cx="10515600" cy="1063486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05657D-0FF1-3001-D7B1-DAE866E52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4989220"/>
            <a:ext cx="10515600" cy="6800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5004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eop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28950AE0-2D64-BDD4-24A9-5F58B9FC6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43614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3614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2529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32529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7093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251285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36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eople_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127F570-074C-D4E5-1BF2-1238068DD0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08551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8551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4940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4940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2719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03588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3DD36E-1492-9DCB-0440-6717788F608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2504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E345D5B-71B8-137F-7B75-724162793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7592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74365A-4D80-6669-388F-0E53A5D11A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67592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4548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eople_SHRM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CF0E571-78CF-5003-DF36-0AF3ACC95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08551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8551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4940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4940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2719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03588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3DD36E-1492-9DCB-0440-6717788F608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2504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E345D5B-71B8-137F-7B75-724162793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7592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74365A-4D80-6669-388F-0E53A5D11A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67592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742119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eople_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D462E8F-0C82-B8E2-417D-5560A2773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08551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8551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4940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4940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2719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03588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3DD36E-1492-9DCB-0440-6717788F608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2504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E345D5B-71B8-137F-7B75-724162793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7592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74365A-4D80-6669-388F-0E53A5D11A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67592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642724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eopl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C460F780-06F2-8156-FD2E-4FC881ECE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E208DA-A694-E38F-4820-5CB4CDA570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8551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EA2D65C0-A0DE-FDB7-A165-CBB5D00699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8551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4849775-84D8-7F60-85A6-B0CC94D975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727200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058B80B-B061-5395-8317-7F539176BC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84940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2C10BC-6BCD-B4E8-95C6-EEEF0BBBFC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4940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024799-C886-E61C-7004-DFD38B7ED3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67592" y="2412394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6AF8625B-1516-0F3D-9C48-673AC0EF2C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67592" y="2837146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69DD047E-156E-39CF-8D88-EEE5DD3E98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08551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3D901B47-05A0-E981-0BB2-5F0AF715B3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8551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786F549-7C7B-94D7-9FD3-BA7BA83F27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4940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37CA5C28-D7F5-EE92-3542-DE57A7AD77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84940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496D7533-E59F-8CC0-DE21-BD15D45646B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03589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7" name="Picture Placeholder 17">
            <a:extLst>
              <a:ext uri="{FF2B5EF4-FFF2-40B4-BE49-F238E27FC236}">
                <a16:creationId xmlns:a16="http://schemas.microsoft.com/office/drawing/2014/main" id="{4BCA6A62-E47E-EE07-80F1-8214B18E700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92504" y="863751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4433DB72-B2A3-D02B-0ADD-B7646C8B0D7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27199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FA4470DC-CB5A-5F37-F7FF-715B9EBFBEC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403588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17">
            <a:extLst>
              <a:ext uri="{FF2B5EF4-FFF2-40B4-BE49-F238E27FC236}">
                <a16:creationId xmlns:a16="http://schemas.microsoft.com/office/drawing/2014/main" id="{953DD36E-1492-9DCB-0440-6717788F608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92504" y="3396019"/>
            <a:ext cx="1374775" cy="137779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E345D5B-71B8-137F-7B75-724162793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67592" y="4948915"/>
            <a:ext cx="1629427" cy="4122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F74365A-4D80-6669-388F-0E53A5D11AD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67592" y="5373667"/>
            <a:ext cx="1629427" cy="3453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00093E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844472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C0721474-2316-E52B-7F3C-1B9F662D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160C95-5607-2FAD-4850-D5B5698F56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78845"/>
            <a:ext cx="10515600" cy="262067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7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5174473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EDBCEED-D439-119B-BF8D-B6CCFB909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AF28C-03C9-8F5F-C751-F516B4182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78845"/>
            <a:ext cx="10515600" cy="262067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72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3408150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828B96-2C26-AD5D-41A5-B4CE1CF84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D89012-F5FD-756D-1231-7D018C31AB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178845"/>
            <a:ext cx="10515600" cy="262067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72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THANK YOU FOR ATTENDING!</a:t>
            </a:r>
          </a:p>
        </p:txBody>
      </p:sp>
    </p:spTree>
    <p:extLst>
      <p:ext uri="{BB962C8B-B14F-4D97-AF65-F5344CB8AC3E}">
        <p14:creationId xmlns:p14="http://schemas.microsoft.com/office/powerpoint/2010/main" val="282549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HRM Dark Blu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5184E86-1D47-BAE4-F24A-50B69C971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6C43F6-232A-DCA8-A514-E163A36A87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9436"/>
            <a:ext cx="10515600" cy="1063486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8022A-85C1-17FA-2C7D-AC3DDB1D31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4989220"/>
            <a:ext cx="10515600" cy="6800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784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06AC46F-F21D-301F-EEE7-E425E1E242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4ADF758-029B-09A3-E624-4E77CA8388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79436"/>
            <a:ext cx="10515600" cy="1063486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6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2B3A1D-8CF6-17BA-A6D6-E66C50369D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1" y="4989220"/>
            <a:ext cx="10515600" cy="68006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3200">
                <a:solidFill>
                  <a:srgbClr val="0009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846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Dark Blu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6A9C0A3-0969-9C2C-ECB3-AAE7483519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C51166-777F-59F6-B55F-F68EB11AFE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97257"/>
            <a:ext cx="10515600" cy="10634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05657D-0FF1-3001-D7B1-DAE866E52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06624"/>
            <a:ext cx="10515600" cy="6800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927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HRM Dark Blu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DD559A6D-CFE0-B9DA-3AD0-3A57EA566E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A8270A-99FB-0AC0-2DA2-C7FDE4D25D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97257"/>
            <a:ext cx="10515600" cy="10634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6000" b="0" i="0" spc="6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EFEA554-089C-94CA-4238-8A0DC8C04D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4106624"/>
            <a:ext cx="10515601" cy="6800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117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Whit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0724536-8107-ED74-219B-214A6A69D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51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93E9A4E-B7E6-DE7F-BB31-EFDEA01130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897257"/>
            <a:ext cx="10515600" cy="10634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6000" b="0" i="0" spc="600">
                <a:solidFill>
                  <a:srgbClr val="00093E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0B7FA2E-E727-5E24-985B-526E5ECE334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06624"/>
            <a:ext cx="10515600" cy="6800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>
                <a:solidFill>
                  <a:srgbClr val="00093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0374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173DA-7324-5E90-5777-36DE2A6D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20A11-23B0-92C9-AF6A-83DF06E01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84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5" r:id="rId15"/>
    <p:sldLayoutId id="2147483694" r:id="rId16"/>
    <p:sldLayoutId id="2147483697" r:id="rId17"/>
    <p:sldLayoutId id="2147483702" r:id="rId18"/>
    <p:sldLayoutId id="2147483698" r:id="rId19"/>
    <p:sldLayoutId id="2147483703" r:id="rId20"/>
    <p:sldLayoutId id="2147483699" r:id="rId21"/>
    <p:sldLayoutId id="2147483704" r:id="rId22"/>
    <p:sldLayoutId id="2147483701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  <p:sldLayoutId id="2147483713" r:id="rId30"/>
    <p:sldLayoutId id="2147483714" r:id="rId31"/>
    <p:sldLayoutId id="2147483716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21" r:id="rId45"/>
    <p:sldLayoutId id="2147483720" r:id="rId46"/>
    <p:sldLayoutId id="2147483719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600">
          <a:solidFill>
            <a:srgbClr val="00093E"/>
          </a:solidFill>
          <a:latin typeface="Helvetica Neue Thin" panose="020B0403020202020204" pitchFamily="34" charset="0"/>
          <a:ea typeface="Helvetica Neue Thin" panose="020B0403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>
          <a:solidFill>
            <a:srgbClr val="00093E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>
          <a:solidFill>
            <a:srgbClr val="00093E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0">
          <a:solidFill>
            <a:srgbClr val="00093E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rgbClr val="00093E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0">
          <a:solidFill>
            <a:srgbClr val="00093E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pos="7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C4A4-E5E6-7FA1-6EB4-2C783382F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35ADD-37BE-7EC4-8332-56B98E0D15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6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9CEE-2EC3-A7AC-DD54-80BF4D07C2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2C722-753C-7042-308C-DC0EE3B76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B7BA-FB28-FF6A-9D74-0C0182EBB6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C6139-452C-470A-780D-862F42A488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16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43226-2B2E-4EB5-692E-00975A9B1A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36505-6D64-366F-E2BA-35C3940AF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4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E207-D1DB-2517-34C6-7F5281A58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B8BD3-754A-50A3-9D06-56E87CEC7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01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DD9C-942F-C90C-B429-C264A7506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3879E-9F3D-C171-974C-59EA4728E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29A0E-6374-EF43-98B5-E4FA717C7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0E1E1-7272-7D48-22CD-7FBBC00C1E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4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CB95-2A5D-4EBD-B2B1-5F2E39EE12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6B8501-F7D7-F7AC-76F5-3ABB8C4170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96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5888BBE-3ED8-F147-5C72-BA011D547A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09E4A-BC61-7950-FD22-A4F9FF3356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4CA1-B8F5-3744-417D-0D72DE6C13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1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88B0B56-5705-C5D1-3D43-1161B76F8F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2B923-FA8F-AC9B-D997-BCD254A7E7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3A700-0F0A-3F26-B87B-028F98DA74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1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63B324-D524-41C8-E13E-9FA3DB911A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360B5-59E3-0548-BC79-721849470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EE7DD-CF96-BBA0-9130-4B5790D298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2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6F77-E6EB-E4B5-225C-EFA3CB0BD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2024CA-0300-D4D0-4953-46EF79875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4C9A8FE-EBC6-9544-B8F2-B0F2A75D49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CFE6A-F395-E286-09DD-6C00BAA04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BAE0B2-FB90-7C2F-9402-DA250F48E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2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7DC3FF-DF9E-5D0A-338F-8AF601BF8D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166BA-8058-A1D1-0C48-DE808C7CB8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53649-68D7-B974-6DCA-56F22D5748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49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9F493E-9C0D-0252-A27E-51599C4B66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DE9E4-6A4C-19F2-5DBD-003E817F1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FD3D3-CAF3-CCAD-E209-506369DB2D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93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C7EADF1E-7A0E-B699-16C8-D8CAE79E34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64781-2929-6BC7-856B-C1AA2FF805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933AF0-784A-B757-142F-6FE88C3A2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6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317778E-23E8-5162-FF0A-80FE773D0C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40F4FA-A37B-B0E2-9FDD-C5222EBA6D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1B19D-7D91-457E-1C8C-DA300E92C9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21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1C4616A-CA4F-97F3-FE4C-681AD285BF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FC232-8252-4206-E1B2-16874C01CF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A554D7-3D9D-EDB8-7D21-B447FFFE4E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DF7702-C706-7201-9675-3073C9287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D4F71D-9140-504C-2518-4EC90F48F2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57F5A7-81A2-CC85-4FB0-3B391B6447E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895650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F7DB34-A6F3-D9F4-D773-77D0F98B6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B6CF6-4F26-300A-CA8B-F932E6DBE0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0CBBE-3EBF-55E2-71D5-15A40E6A0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391AD4-C3BF-D4BD-1328-BB5C9981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DCF6B7-B2C8-4D52-4386-D7AC1B65C9F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ECE4BAC-5F3C-CC8C-245E-A5C13D273E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742069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677D92-98FA-0EDF-7973-4DF2007C1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4CEE4-B298-ACC1-95B9-0DD24AF96D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41EF9-7EF5-88DA-284C-12794FAA3B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E9300B-E35D-617E-BCA8-91B11F317C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57B5167-D835-1C38-9EA0-060A2E448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B2057F-D156-7932-7940-F8713B6AA6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048224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5DCA57-F809-696F-B22F-1E5D686545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F54E7-07AD-4214-CB3A-84F5749828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7DDC2-4907-6253-3641-AEBBF56142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C9BEC5-CF76-A2A6-8EF3-4701938609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16DA35C-DDE1-E291-77FF-306181A4D2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0453330-CEBD-C4C5-811F-C97F0A9E56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656741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455FCB-FCA1-B915-5565-FCF16978A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8FFA9-1CA1-1F30-7E09-2BA91D8EC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17280-4EC9-29E7-4716-A8C14AA608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6F944-A7E9-9C1F-33DC-FD9A073B9B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E9C38-9241-0806-C159-50AA68AD86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00AB2B-4C83-554C-07E8-2302832AD4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547A46-0DE5-BD47-B2EA-7B817D47D8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A5538D9-E54A-91DF-05F1-99580711BA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0EDA3D-8505-93FE-3C7A-28CFBAB886F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22578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EFC3006-DF88-8337-AB2B-D8F7776D5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F0A92A-574E-E8B2-E2AD-E725AD332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0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FA033D-EA2E-E467-107E-84B28A1AB9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36EB6-8A51-7453-5152-9A99740A8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F5693-0053-6AC3-2C25-19D6942EC5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DF221D-1564-022D-D8B6-4F85F3AC9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A54EA0-4E3A-9CF1-152A-D3D4DDD855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24FE8A-99A4-0082-2532-9740DDA720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638AF5-1E77-FD93-CDE8-C941F85F5F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0ED70D-A848-2B4C-71A3-2A7B0FB7A49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226853-6671-0A3A-0515-EE2A4B3A8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2863194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AC52CA-5993-7E8B-F72D-BF477223F3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2ADB7-C5EF-96BB-7B20-3FE6DB7E05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CDDCC-E664-1C8C-C2D1-3BFA8BE43D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0B6AF-06FB-D160-2623-16A02ADDCF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EE4177-4EF7-411E-AD96-8FF945B187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59C011-A8F9-0E25-B5A9-67EFBE8FA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FA5448-CE00-11B8-3C72-998FFDA984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4043F29-D035-E701-D175-4806656DFA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E964CB-EBA0-33B6-825F-57B6E0331E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205298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56BADC-3883-44FB-1B75-5953E902BE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CC5067-18BD-2D26-587D-EBF3AC15E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DE584-674D-E336-5EB9-072C7EEE4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19BE5-4DD0-E5FB-F7AF-EF9613441A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BC79F1-CEB9-3296-C8B1-F38C73C640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679B76-723E-BCE3-4647-AC8CE2219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F7B86F-EA9C-9528-F05A-64B56F9AA5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38734D9-5BB4-42BA-1668-48DEA11D50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AB3CBA9-E2AE-9AD3-3F86-C21E1827BDA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8012531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3FD3D-4501-0B65-D9B2-424542B1A9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5ACD6-2469-7875-169E-00262C60D6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F6B7BD-F8DE-0819-B620-25A0F32BA6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88992B-EF4E-0E1B-1671-EA0F8B56B4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48B43A1-CE18-267F-C847-95387F6744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555EB02-7321-716A-7A83-4C0E5BCB63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F5651C-A36E-986F-5DEF-9A44AD7AD5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FCB47-EB2F-E030-74B4-AF19727DCE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A31C49-323E-B1A6-CEE2-F004E656CD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36AEE5-FF20-9989-A0A8-368DFD4383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A47A65-BE74-8219-8F92-F471BFDAB21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369FA26-B837-F676-1035-AAF6E3E54EB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503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20D438-1165-7EE9-238A-F8ED3E1016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F2FC8-4051-F7D6-14F2-624BB12575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F330B3B-4E0C-F9D3-606B-9D0E963ACB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38632A7-51CB-75C7-ADE4-78B46CDF5DD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8FC751F-47F8-8469-113A-C1A092A6259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50D806-69C0-F5FE-1FB9-A59A608C7B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09C351-8A8B-2302-1AF7-83F1ED468D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151AB3-C726-7BBF-820E-96FA42D574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A348DA-05BE-6698-A8DE-1C304E20F4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C6B950C-A7EF-67A2-D980-669F33E3CC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FA7FFC-D26A-4419-6ED2-27AA8A88296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6971B08-1185-5056-2C47-10CB78B83A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9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3159A8-2658-8C8D-1691-60F784B2B9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E4B19-4D6B-F609-DC3B-43515B447A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608B6A-E965-E36F-E61F-D1ABF38017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D025949-9F58-19CB-D985-EE65D801022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6DCAE37-867E-9468-3A8C-5456E3A83D8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9E5A57-CB41-B3F5-34CE-E0434C4867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850168-64B8-7EEC-46D3-1FAAB12DBF4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E8F1E4D-53B0-9446-39D6-98569F27C1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26A8A5-BA01-B84F-1466-7B4203C463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456C4A-F490-CEB6-C6B2-2C072234607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5F7244-6B73-B488-68BE-D46FBF0DDF7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78EBBAE-F4F8-4FEF-034C-8024F94FBC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8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2DADB1-698C-2B09-109C-8E75E323E6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E5A2A-9D46-6D5C-6C1D-717B82EE16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FF3D90-7119-D2DB-DB9D-2BA2B66096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9FB00F-972C-DC7F-48B6-82564B5267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0CDDD5-2B82-5CC9-5119-8228A841FB4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5591581-998B-EB37-AAD5-7A3E04C930A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680D95-91C1-0CD2-EB58-BAF2D9F100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A257A6-9022-EBCF-517D-5DEE955423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A0EDA2D-3F38-1D9F-D959-2A9F823E9B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5ADB5A-06AA-D2E6-F43E-7F6F5C49D36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8269573-BAC0-50AE-4832-CC7EF14118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8D9CF45-8410-F3F9-B5AC-B9B8E81206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90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5BEE1D-DC1C-5E55-745F-9EC74ACFD8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B9349-E6E7-946F-2B9E-AE31F9407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0C14DB-4D92-4ED9-389D-7988B3B634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AF2F96-7ABD-C9A2-C47B-2DE3099D1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D872F0-AC34-1144-6951-F98ABBDF1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9CCBB8-B54B-6BA5-BA07-8672C216CE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EEB135-9367-F03E-FCD2-F3717EF376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A01C1BD-FAD4-B4B1-1EF4-ED8F9889C2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717EB7C-AB5F-F1E0-59B3-CBC81CA0E2E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0E938F7-9A29-018D-407B-B3142A2555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13A8F53-667C-48CF-52F3-84D9E6A879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1CE45C6-0C38-261B-6E44-A85E2986D8A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0A2C007-BE73-8D89-4E7E-835EDE2E53F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7BF481D-3A4C-9181-8B37-95F2B0A3706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798CC16-6F12-862A-3AF6-EF3110174AE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2614949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5C6280-A436-5ED8-7F05-F2B780E0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C66A69-AB22-4CB5-CCB5-311F98B2FB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39F66FC-98D9-4DFC-F32D-308CBE5585F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1EA05-50DD-D0C7-A71A-D0440A94F1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994511-A3D1-51EA-0F9A-68E81C1EF0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93FDDD9-22BB-7A11-292E-29618C5B61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B1C1F-10AE-47EA-A859-8F4F2DA4F3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67A6925-15C8-5279-B18A-ED4740A2BF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DD632B-94B7-0C4F-9BDF-C91B0059DD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1AA29D-BC36-57E6-5431-B9293BD48BD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A451350-1FB0-1BD2-8DCC-7EFDCD0516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25A6D7D-EBA3-7228-41A8-AEC838D69E5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8FCDEE-D87D-CB6E-5F3A-7A627CC1BB4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AFF2612-60D3-3726-0955-3ED54AE053D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DB54E50-F88D-B664-172B-E697CD5FBC4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39871917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F924A-B9BB-F4D2-30B5-C29AB793F2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AB3D5-047C-55A0-F98A-6AD83027EE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8688A2B-F875-2210-F772-5A65338600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1A21C-5742-693C-7DB3-335D3DD952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538D7B-E8EA-F7FC-05F1-3CC1F8529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600190-2318-F78C-30BC-66ED96FFFA2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5D83DC-10EC-0C93-DD33-D1A37A6622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F4ECD0-2E71-A1FE-6E33-DEFDEA2582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187A5F-C2DC-8A83-BFBC-8C9AE88EABB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7FDE2B3-06E7-5DFA-2F7A-EC37B3AEAC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C23A21-E3EF-0F6C-590C-2A4DF5065A4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95891B-021A-F21F-6FE2-235E5999E74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406341B-4F6C-95C6-23F2-E0404D452C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DDC4BF9-BCFE-47BC-6F48-BDA921D6DF9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708D2A3-1A44-EEBB-CE3C-AD5A44F0978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106766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B147-8BB2-E70A-C004-C0A1382C83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184E-A34C-8886-9B5A-3F7EF37A4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999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CF66CD-B2E4-79D2-58F6-E93DA69520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E8950-036A-1CE3-1846-13BE4B9AED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D96D49E-9871-982F-4612-8C12EC4C3D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0AB839-C5B2-5EBD-A9FA-DB1CEA238BB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F77C55-8A7F-3F34-4A9C-B29D879D3F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592243-E6E2-50FA-A0E3-6D5BBBF0E6F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E4696E-D863-9116-B8C3-6DA0D169AFC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2F8CBA-A46D-5E2D-AC62-7702B8A897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750D2E-7FE5-4DF2-A84D-FB81E4B7F5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3DADC20-10EC-F157-016B-83D4CC2CAE6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E5A023-55BF-03C9-52FC-6FC40823A3A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65D8516-0D1B-563A-9987-78D1550927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DC81594-F8FF-DA8A-0C0A-D717D5DD497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C160587-78EB-95F1-6AF2-C618C1CC18F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5FFC4A9-0BDA-C01A-AA2E-6046646C7C2C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</p:spTree>
    <p:extLst>
      <p:ext uri="{BB962C8B-B14F-4D97-AF65-F5344CB8AC3E}">
        <p14:creationId xmlns:p14="http://schemas.microsoft.com/office/powerpoint/2010/main" val="3880927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45B09-2A3F-6BD0-562C-D0B979E650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0A65F-E75F-5D8C-4A23-53B3DA233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CEDEE0A-9DEB-8CAD-B43A-2D80D094BC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5FAADD-314A-109A-88C5-F1C665838E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27E87F-7CD7-B62A-B4A0-8A541B884B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A52D30-0BFA-F371-C88F-B7C8780BE4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D16996-FBC6-BDA5-FC93-90D8FAF2A9B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4590D3-8928-9FBC-9032-CEA8DE142F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4D4ECE-70FB-33A2-ACFE-DEAFD92ED42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BEDDF0B-BBDE-E4DA-E06B-2E4B350859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997A4B-B2C8-94C1-A334-C78A0EFFB76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7D9A2BC-78E6-DA43-6108-46DE2B6E6BF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3AB2F9-E2B7-E953-207F-D54182E70CB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D12A36D-5EEB-2DDC-0B45-1CA590E4048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C41B593-B048-C070-CA2D-90743B965815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8D0C0B-430B-6459-40AD-1E4A7BB7305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30859BA-469E-9750-740C-BA9DCAA3F9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FA2F8CE-A306-8208-7741-55DBFF7174A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779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E64B6-0A49-EAA6-4A28-33E66DE2FC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4C735-0A1A-D329-2B57-6616D2A400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B54C82-7E9C-50F1-7B15-D0C878A973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B998-844A-4EE0-EB2B-28DE3D9682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F99F35-B728-FD14-DAF6-1E842E8344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6CF9E8-7876-C2F4-F1BC-F959007129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A1A94E-80D9-82A9-DCAA-F5A6325957E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56D2F8-5FB4-6203-9455-66D8E5DD6B6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37E4538-F264-8628-F81A-9E34DF3B113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117D5F-8BD2-C997-575B-6F3E53C3428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AF5DBF1-40C9-783E-8384-25352FF02C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5D76371-C76D-5959-AEB0-44BD1A17525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A06247-63D6-BEC3-3377-EEED7F8B856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3549D94-5FD2-0C27-8592-C1E8A5A29A2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D3E852-E89C-B69E-4604-538A1B5097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30C5F5A-1F62-AF93-8063-7C559ADDE1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F7912E-8ED2-947F-D41D-3262177C9F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3AEB82-2129-30B3-ED2D-89A0506E0D4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0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F12708-9244-BC3A-C841-7DAC78292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5DBCF-8897-4698-9FA9-5D978FF624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196214-793D-D5FE-1A2C-E73504941D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80973-E3DB-9A4F-02A3-672CAC32C9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98358-A77F-8A8B-9832-C5B3976072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86EC7C-8986-82DC-ACF6-F867C97EF37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22ACCAA-0C18-2F60-547D-51CC2A4318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092676-A61E-C8E1-9F77-237E2DB5BB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D5AD45-088D-F383-86D9-EBE316CD8B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DA6DE41-281D-83A9-15FC-9F012A89E3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AF0ED4-F9AD-1D1D-5899-D52D4457EB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62B689F-4A00-53CE-836C-ADD5F4E9ECB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E3EEC3D-AE42-9025-B019-65176AA7198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EB61DA1-D42E-8F9E-FFD6-CF1DA3FD24E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60EFA5C-EB85-1349-D84E-1AF5589DBD3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04FA234-59FF-1B98-56A3-516A943F6DD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A722E34-30F2-B26E-C879-EEE4EA8ED0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1FBE8A1-E2E2-F959-196F-A8235F33FA6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307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27DA21-8389-1A27-98CD-08552BB758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C2A73-201C-559D-EDBA-F4183A5ADC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FC9FF7F-E676-ADFC-EB83-858278B04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FF707-1E52-4846-EBBC-1D861D23F1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E7C268-F016-7A8F-F4D6-B849DE8028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AF4499-A143-6FE3-8D4F-B272643F41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390061-A83C-542A-F7B3-1877A3AA1E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2A8020C-54C9-AFF4-6380-ACD1B0FE452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C55BBE5-C14A-1755-F725-0D1B1AD23A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E30767-0B97-CC03-4A37-13A41E60D31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55803CD-9D9C-EC20-B6F3-9511BBFAE99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AF00DB9-AE3D-5D66-FF30-8A80DD89363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F96DD3A-4D5F-53BC-8E2F-FF64F91AB0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A5B79C7-ED25-7468-E077-1F0A85BEE5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9BE5FC1B-53B3-890C-93FB-FA07773E31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C347927-6FEE-DB8D-5B2D-B52E12813D5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BF4FDBA-A5D6-7781-8AE1-4AC0E6CDC3D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E995C5D-2F77-B775-9D80-E7006FCB735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80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2499-C3F6-7016-CF3E-225DA6614A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963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C282-2EEB-DB75-3E61-947B13F150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5EC5-AC2A-1742-C710-B426D6E0AC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8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C72E9-A077-3CEF-164D-6306B4029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FFBF4-1FEF-ED56-3A1B-82093F307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241CA-23AF-7D70-4200-E8DC82AE1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F98604-6EAD-556E-2E74-B0D5605E0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2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5D57-C992-7A0F-6E8D-C39BAF475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4206E-ECF5-24F2-EF42-A615045EBF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04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9F09-6681-EEAA-4BA2-50BE24B497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B637-06F5-2B72-2C56-3DE634D104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3EAC4-9D00-75BD-B415-4E2A8978C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6919B-2629-0F07-9C84-8C28152C6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43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2629</TotalTime>
  <Words>0</Words>
  <Application>Microsoft Macintosh PowerPoint</Application>
  <PresentationFormat>Widescreen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Calibri</vt:lpstr>
      <vt:lpstr>Arial</vt:lpstr>
      <vt:lpstr>Helvetica Neue Thin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Hyochin</dc:creator>
  <cp:lastModifiedBy>Kim, Hyochin</cp:lastModifiedBy>
  <cp:revision>5</cp:revision>
  <dcterms:created xsi:type="dcterms:W3CDTF">2022-07-13T20:16:13Z</dcterms:created>
  <dcterms:modified xsi:type="dcterms:W3CDTF">2022-08-10T16:17:20Z</dcterms:modified>
</cp:coreProperties>
</file>