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C61"/>
    <a:srgbClr val="A87854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65" d="100"/>
          <a:sy n="165" d="100"/>
        </p:scale>
        <p:origin x="95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A878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45B8B7-0FD7-814E-A3C6-88ACFA957A19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chemeClr val="bg1"/>
                </a:solidFill>
              </a:rPr>
              <a:t>2023</a:t>
            </a:r>
            <a:endParaRPr lang="en-US" sz="60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0FA291D6-E9F9-D945-BF0B-1BB75DCFA5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905603-C97E-3647-B43F-32FC901CDA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8885"/>
          <a:stretch/>
        </p:blipFill>
        <p:spPr>
          <a:xfrm>
            <a:off x="0" y="364961"/>
            <a:ext cx="618976" cy="76308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106" y="1470276"/>
            <a:ext cx="3612063" cy="528138"/>
          </a:xfrm>
        </p:spPr>
        <p:txBody>
          <a:bodyPr/>
          <a:lstStyle/>
          <a:p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BRONZE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214946" y="4321744"/>
            <a:ext cx="1142449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2866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A87854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A87854"/>
                </a:solidFill>
              </a:rPr>
              <a:t>BRONZE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5" y="174033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65524"/>
            <a:ext cx="925649" cy="4761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A87854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A87854"/>
                </a:solidFill>
              </a:rPr>
              <a:t>BRONZE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6"/>
            <a:ext cx="8074479" cy="310652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5F10284FCA5428627E8C3C2C02637" ma:contentTypeVersion="16" ma:contentTypeDescription="Create a new document." ma:contentTypeScope="" ma:versionID="5581b147ba15454d3952cfb39bdd5b56">
  <xsd:schema xmlns:xsd="http://www.w3.org/2001/XMLSchema" xmlns:xs="http://www.w3.org/2001/XMLSchema" xmlns:p="http://schemas.microsoft.com/office/2006/metadata/properties" xmlns:ns2="11d19634-c3a2-4b19-8c43-842d5fc66c45" xmlns:ns3="466b5318-d592-4580-acc2-d3f9e7136b41" targetNamespace="http://schemas.microsoft.com/office/2006/metadata/properties" ma:root="true" ma:fieldsID="b25ee4702b8dfb8e26a892282f3ddfa4" ns2:_="" ns3:_="">
    <xsd:import namespace="11d19634-c3a2-4b19-8c43-842d5fc66c45"/>
    <xsd:import namespace="466b5318-d592-4580-acc2-d3f9e7136b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19634-c3a2-4b19-8c43-842d5fc66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5318-d592-4580-acc2-d3f9e7136b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29a89dd-cb19-474e-bbb2-d6215836bf18}" ma:internalName="TaxCatchAll" ma:showField="CatchAllData" ma:web="466b5318-d592-4580-acc2-d3f9e7136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d19634-c3a2-4b19-8c43-842d5fc66c45">
      <Terms xmlns="http://schemas.microsoft.com/office/infopath/2007/PartnerControls"/>
    </lcf76f155ced4ddcb4097134ff3c332f>
    <TaxCatchAll xmlns="466b5318-d592-4580-acc2-d3f9e7136b4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349BC8-35B3-4196-B35D-A14FB768E1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d19634-c3a2-4b19-8c43-842d5fc66c45"/>
    <ds:schemaRef ds:uri="466b5318-d592-4580-acc2-d3f9e7136b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7CAD64-8EDF-45D5-BFAB-82D8E9A85E96}">
  <ds:schemaRefs>
    <ds:schemaRef ds:uri="df08a97c-1868-4324-97e7-1443191f2e1d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9f3c45e8-5ec1-4c48-8ccf-360aac42dd24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</ds:schemaRefs>
</ds:datastoreItem>
</file>

<file path=customXml/itemProps3.xml><?xml version="1.0" encoding="utf-8"?>
<ds:datastoreItem xmlns:ds="http://schemas.openxmlformats.org/officeDocument/2006/customXml" ds:itemID="{4811E1A4-254D-46E4-83E7-2135BDE9DF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8952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BRONZE</vt:lpstr>
      <vt:lpstr>SHRM EXCEL AWARD | BRONZE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Marjorie Chamberlain</cp:lastModifiedBy>
  <cp:revision>70</cp:revision>
  <cp:lastPrinted>2018-02-09T15:53:28Z</cp:lastPrinted>
  <dcterms:created xsi:type="dcterms:W3CDTF">2018-02-21T20:54:29Z</dcterms:created>
  <dcterms:modified xsi:type="dcterms:W3CDTF">2024-02-03T01:56:05Z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0x0101004AA5F10284FCA5428627E8C3C2C02637</vt:lpwstr>
  </property>
  <property fmtid="{D5CDD505-2E9C-101B-9397-08002B2CF9AE}" pid="10" name="_dlc_DocIdItemGuid">
    <vt:lpwstr>b48465bb-e8ad-4131-a6b2-ff791e414e50</vt:lpwstr>
  </property>
</Properties>
</file>