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8D8F"/>
    <a:srgbClr val="8E9FA0"/>
    <a:srgbClr val="A87854"/>
    <a:srgbClr val="293C61"/>
    <a:srgbClr val="3A76CB"/>
    <a:srgbClr val="888888"/>
    <a:srgbClr val="404040"/>
    <a:srgbClr val="2496DF"/>
    <a:srgbClr val="22B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2" autoAdjust="0"/>
    <p:restoredTop sz="96327"/>
  </p:normalViewPr>
  <p:slideViewPr>
    <p:cSldViewPr snapToGrid="0" snapToObjects="1">
      <p:cViewPr varScale="1">
        <p:scale>
          <a:sx n="159" d="100"/>
          <a:sy n="159" d="100"/>
        </p:scale>
        <p:origin x="1112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2/2/24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E9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6543" y="0"/>
            <a:ext cx="51435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32C988A-F54D-8B46-A188-FFE237AC8492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2023</a:t>
            </a:r>
          </a:p>
        </p:txBody>
      </p:sp>
      <p:pic>
        <p:nvPicPr>
          <p:cNvPr id="17" name="Picture 16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CA53F3C8-CF36-2D4B-809E-36BAC1F0349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7442706-E103-9A47-8900-B131F1294B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18885"/>
          <a:stretch/>
        </p:blipFill>
        <p:spPr>
          <a:xfrm>
            <a:off x="0" y="366752"/>
            <a:ext cx="615624" cy="7589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081" y="1470276"/>
            <a:ext cx="3612063" cy="528138"/>
          </a:xfrm>
        </p:spPr>
        <p:txBody>
          <a:bodyPr/>
          <a:lstStyle/>
          <a:p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7" y="2967276"/>
            <a:ext cx="3827723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SILVER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438275" y="4321744"/>
            <a:ext cx="919120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1867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7E8D8F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7E8D8F"/>
                </a:solidFill>
              </a:rPr>
              <a:t>SILVER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6" y="173034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55534"/>
            <a:ext cx="925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8E9FA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7E8D8F"/>
                </a:solidFill>
              </a:rPr>
              <a:t>SILVER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7"/>
            <a:ext cx="8074479" cy="2942532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d19634-c3a2-4b19-8c43-842d5fc66c45">
      <Terms xmlns="http://schemas.microsoft.com/office/infopath/2007/PartnerControls"/>
    </lcf76f155ced4ddcb4097134ff3c332f>
    <TaxCatchAll xmlns="466b5318-d592-4580-acc2-d3f9e7136b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5F10284FCA5428627E8C3C2C02637" ma:contentTypeVersion="16" ma:contentTypeDescription="Create a new document." ma:contentTypeScope="" ma:versionID="5581b147ba15454d3952cfb39bdd5b56">
  <xsd:schema xmlns:xsd="http://www.w3.org/2001/XMLSchema" xmlns:xs="http://www.w3.org/2001/XMLSchema" xmlns:p="http://schemas.microsoft.com/office/2006/metadata/properties" xmlns:ns2="11d19634-c3a2-4b19-8c43-842d5fc66c45" xmlns:ns3="466b5318-d592-4580-acc2-d3f9e7136b41" targetNamespace="http://schemas.microsoft.com/office/2006/metadata/properties" ma:root="true" ma:fieldsID="b25ee4702b8dfb8e26a892282f3ddfa4" ns2:_="" ns3:_="">
    <xsd:import namespace="11d19634-c3a2-4b19-8c43-842d5fc66c45"/>
    <xsd:import namespace="466b5318-d592-4580-acc2-d3f9e7136b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19634-c3a2-4b19-8c43-842d5fc66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b5318-d592-4580-acc2-d3f9e7136b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29a89dd-cb19-474e-bbb2-d6215836bf18}" ma:internalName="TaxCatchAll" ma:showField="CatchAllData" ma:web="466b5318-d592-4580-acc2-d3f9e7136b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43595C-07B1-4AA0-98CA-F0911EB172F8}">
  <ds:schemaRefs>
    <ds:schemaRef ds:uri="http://schemas.microsoft.com/office/2006/documentManagement/types"/>
    <ds:schemaRef ds:uri="http://purl.org/dc/dcmitype/"/>
    <ds:schemaRef ds:uri="9f3c45e8-5ec1-4c48-8ccf-360aac42dd24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df08a97c-1868-4324-97e7-1443191f2e1d"/>
    <ds:schemaRef ds:uri="http://www.w3.org/XML/1998/namespace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</ds:schemaRefs>
</ds:datastoreItem>
</file>

<file path=customXml/itemProps2.xml><?xml version="1.0" encoding="utf-8"?>
<ds:datastoreItem xmlns:ds="http://schemas.openxmlformats.org/officeDocument/2006/customXml" ds:itemID="{A1D2FB3C-E2CD-489E-A145-105DE31FF9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AE03DF-E8C3-4FD2-8A58-80FAB95221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d19634-c3a2-4b19-8c43-842d5fc66c45"/>
    <ds:schemaRef ds:uri="466b5318-d592-4580-acc2-d3f9e7136b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8629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SILVER</vt:lpstr>
      <vt:lpstr>SHRM EXCEL AWARD | SILVER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Marjorie Chamberlain</cp:lastModifiedBy>
  <cp:revision>69</cp:revision>
  <cp:lastPrinted>2018-02-09T15:53:28Z</cp:lastPrinted>
  <dcterms:created xsi:type="dcterms:W3CDTF">2018-02-21T20:54:29Z</dcterms:created>
  <dcterms:modified xsi:type="dcterms:W3CDTF">2024-02-03T01:51:27Z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0x0101004AA5F10284FCA5428627E8C3C2C02637</vt:lpwstr>
  </property>
  <property fmtid="{D5CDD505-2E9C-101B-9397-08002B2CF9AE}" pid="10" name="_dlc_DocIdItemGuid">
    <vt:lpwstr>0c15a9d9-489c-48e2-a3c6-c9d4abecea5f</vt:lpwstr>
  </property>
</Properties>
</file>