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C61"/>
    <a:srgbClr val="A87854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53" d="100"/>
          <a:sy n="153" d="100"/>
        </p:scale>
        <p:origin x="1368" y="4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A878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45B8B7-0FD7-814E-A3C6-88ACFA957A19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2024</a:t>
            </a:r>
          </a:p>
        </p:txBody>
      </p:sp>
      <p:pic>
        <p:nvPicPr>
          <p:cNvPr id="11" name="Picture 10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0FA291D6-E9F9-D945-BF0B-1BB75DCFA5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905603-C97E-3647-B43F-32FC901CDA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8885"/>
          <a:stretch/>
        </p:blipFill>
        <p:spPr>
          <a:xfrm>
            <a:off x="0" y="364961"/>
            <a:ext cx="618976" cy="76308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106" y="1470276"/>
            <a:ext cx="3612063" cy="528138"/>
          </a:xfrm>
        </p:spPr>
        <p:txBody>
          <a:bodyPr/>
          <a:lstStyle/>
          <a:p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BRONZE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214946" y="4321744"/>
            <a:ext cx="1142449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2866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A87854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A87854"/>
                </a:solidFill>
              </a:rPr>
              <a:t>BRONZE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5" y="174033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65524"/>
            <a:ext cx="925649" cy="4761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A87854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A87854"/>
                </a:solidFill>
              </a:rPr>
              <a:t>BRONZE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6"/>
            <a:ext cx="8074479" cy="310652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f4a7cf-4893-4d37-81a5-3757e97823cd">
      <Terms xmlns="http://schemas.microsoft.com/office/infopath/2007/PartnerControls"/>
    </lcf76f155ced4ddcb4097134ff3c332f>
    <TaxCatchAll xmlns="8a205531-2523-4ef4-943f-4eaa262047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20B7702B81341ADD7A39472070946" ma:contentTypeVersion="14" ma:contentTypeDescription="Create a new document." ma:contentTypeScope="" ma:versionID="4276a857b78c86763271fa3a73ebab9d">
  <xsd:schema xmlns:xsd="http://www.w3.org/2001/XMLSchema" xmlns:xs="http://www.w3.org/2001/XMLSchema" xmlns:p="http://schemas.microsoft.com/office/2006/metadata/properties" xmlns:ns2="28f4a7cf-4893-4d37-81a5-3757e97823cd" xmlns:ns3="8a205531-2523-4ef4-943f-4eaa2620479a" targetNamespace="http://schemas.microsoft.com/office/2006/metadata/properties" ma:root="true" ma:fieldsID="1f72c6fb9ffb472ee532eacd23cf4380" ns2:_="" ns3:_="">
    <xsd:import namespace="28f4a7cf-4893-4d37-81a5-3757e97823cd"/>
    <xsd:import namespace="8a205531-2523-4ef4-943f-4eaa26204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a7cf-4893-4d37-81a5-3757e9782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531-2523-4ef4-943f-4eaa2620479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d2f8d7-8df4-4ec2-a36d-6638689c85af}" ma:internalName="TaxCatchAll" ma:showField="CatchAllData" ma:web="8a205531-2523-4ef4-943f-4eaa26204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7CAD64-8EDF-45D5-BFAB-82D8E9A85E96}">
  <ds:schemaRefs>
    <ds:schemaRef ds:uri="df08a97c-1868-4324-97e7-1443191f2e1d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9f3c45e8-5ec1-4c48-8ccf-360aac42dd24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  <ds:schemaRef ds:uri="6624b045-94e9-44c3-8ef1-26ce59129261"/>
    <ds:schemaRef ds:uri="2a9ef1fe-0230-42e6-ab87-af515f551d35"/>
  </ds:schemaRefs>
</ds:datastoreItem>
</file>

<file path=customXml/itemProps2.xml><?xml version="1.0" encoding="utf-8"?>
<ds:datastoreItem xmlns:ds="http://schemas.openxmlformats.org/officeDocument/2006/customXml" ds:itemID="{4811E1A4-254D-46E4-83E7-2135BDE9DF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CA6DB1-E47E-42CD-A483-4ADC192B24E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8957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BRONZE</vt:lpstr>
      <vt:lpstr>SHRM EXCEL AWARD | BRONZE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Charlie Riley</cp:lastModifiedBy>
  <cp:revision>72</cp:revision>
  <cp:lastPrinted>2018-02-09T15:53:28Z</cp:lastPrinted>
  <dcterms:created xsi:type="dcterms:W3CDTF">2018-02-21T20:54:29Z</dcterms:created>
  <dcterms:modified xsi:type="dcterms:W3CDTF">2025-04-24T18:02:42Z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0x010100BB220B7702B81341ADD7A39472070946</vt:lpwstr>
  </property>
  <property fmtid="{D5CDD505-2E9C-101B-9397-08002B2CF9AE}" pid="10" name="_dlc_DocIdItemGuid">
    <vt:lpwstr>b48465bb-e8ad-4131-a6b2-ff791e414e50</vt:lpwstr>
  </property>
</Properties>
</file>