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54D"/>
    <a:srgbClr val="A87854"/>
    <a:srgbClr val="293C61"/>
    <a:srgbClr val="3A76CB"/>
    <a:srgbClr val="888888"/>
    <a:srgbClr val="404040"/>
    <a:srgbClr val="2496DF"/>
    <a:srgbClr val="22B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33A341-2459-4608-8F31-8648043D1134}" v="1" dt="2020-05-15T14:32:37.7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92" autoAdjust="0"/>
    <p:restoredTop sz="94668"/>
  </p:normalViewPr>
  <p:slideViewPr>
    <p:cSldViewPr snapToGrid="0" snapToObjects="1">
      <p:cViewPr varScale="1">
        <p:scale>
          <a:sx n="153" d="100"/>
          <a:sy n="153" d="100"/>
        </p:scale>
        <p:origin x="1368" y="4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2A5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A54D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3408" y="0"/>
            <a:ext cx="5143500" cy="5143500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7DA81DD-63DD-F146-90D0-E5BA7DD7A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0447" y="4751664"/>
            <a:ext cx="2057400" cy="2063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954461-202F-6344-AC23-708D5D79AD6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F5C465-C9F4-3944-A2CE-AA4149E43041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2024</a:t>
            </a:r>
          </a:p>
        </p:txBody>
      </p:sp>
      <p:pic>
        <p:nvPicPr>
          <p:cNvPr id="12" name="Picture 11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4D23BC3E-5709-1D46-8FA2-1B07BA6D5BE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0F319-C53C-DA4A-997C-B4CB7E7FB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344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DC1BD2-186C-E449-AA8A-E5BB884958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rcRect l="18885"/>
          <a:stretch/>
        </p:blipFill>
        <p:spPr>
          <a:xfrm>
            <a:off x="0" y="364961"/>
            <a:ext cx="615624" cy="7589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  <p:sldLayoutId id="2147483849" r:id="rId4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37" y="1473724"/>
            <a:ext cx="3612063" cy="528138"/>
          </a:xfrm>
        </p:spPr>
        <p:txBody>
          <a:bodyPr/>
          <a:lstStyle/>
          <a:p>
            <a:pPr algn="ctr"/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7" y="2967276"/>
            <a:ext cx="3827723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GOLD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190938" y="4321744"/>
            <a:ext cx="1166457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2866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E2A54D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E2A54D"/>
                </a:solidFill>
              </a:rPr>
              <a:t>GOLD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6" y="174033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65524"/>
            <a:ext cx="925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E2A54D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E2A54D"/>
                </a:solidFill>
              </a:rPr>
              <a:t>GOLD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6"/>
            <a:ext cx="8074479" cy="3106523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f4a7cf-4893-4d37-81a5-3757e97823cd">
      <Terms xmlns="http://schemas.microsoft.com/office/infopath/2007/PartnerControls"/>
    </lcf76f155ced4ddcb4097134ff3c332f>
    <TaxCatchAll xmlns="8a205531-2523-4ef4-943f-4eaa2620479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220B7702B81341ADD7A39472070946" ma:contentTypeVersion="14" ma:contentTypeDescription="Create a new document." ma:contentTypeScope="" ma:versionID="4276a857b78c86763271fa3a73ebab9d">
  <xsd:schema xmlns:xsd="http://www.w3.org/2001/XMLSchema" xmlns:xs="http://www.w3.org/2001/XMLSchema" xmlns:p="http://schemas.microsoft.com/office/2006/metadata/properties" xmlns:ns2="28f4a7cf-4893-4d37-81a5-3757e97823cd" xmlns:ns3="8a205531-2523-4ef4-943f-4eaa2620479a" targetNamespace="http://schemas.microsoft.com/office/2006/metadata/properties" ma:root="true" ma:fieldsID="1f72c6fb9ffb472ee532eacd23cf4380" ns2:_="" ns3:_="">
    <xsd:import namespace="28f4a7cf-4893-4d37-81a5-3757e97823cd"/>
    <xsd:import namespace="8a205531-2523-4ef4-943f-4eaa26204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a7cf-4893-4d37-81a5-3757e9782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05531-2523-4ef4-943f-4eaa2620479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d2f8d7-8df4-4ec2-a36d-6638689c85af}" ma:internalName="TaxCatchAll" ma:showField="CatchAllData" ma:web="8a205531-2523-4ef4-943f-4eaa26204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447FB4-4539-4DFC-A833-0A89E1E2A823}">
  <ds:schemaRefs>
    <ds:schemaRef ds:uri="http://schemas.microsoft.com/office/2006/metadata/properties"/>
    <ds:schemaRef ds:uri="http://purl.org/dc/terms/"/>
    <ds:schemaRef ds:uri="9f3c45e8-5ec1-4c48-8ccf-360aac42dd2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f08a97c-1868-4324-97e7-1443191f2e1d"/>
    <ds:schemaRef ds:uri="http://www.w3.org/XML/1998/namespace"/>
    <ds:schemaRef ds:uri="http://purl.org/dc/dcmitype/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  <ds:schemaRef ds:uri="6624b045-94e9-44c3-8ef1-26ce59129261"/>
    <ds:schemaRef ds:uri="2a9ef1fe-0230-42e6-ab87-af515f551d35"/>
  </ds:schemaRefs>
</ds:datastoreItem>
</file>

<file path=customXml/itemProps2.xml><?xml version="1.0" encoding="utf-8"?>
<ds:datastoreItem xmlns:ds="http://schemas.openxmlformats.org/officeDocument/2006/customXml" ds:itemID="{4612A7D1-45B4-4A42-A628-F90DDF54C567}"/>
</file>

<file path=customXml/itemProps3.xml><?xml version="1.0" encoding="utf-8"?>
<ds:datastoreItem xmlns:ds="http://schemas.openxmlformats.org/officeDocument/2006/customXml" ds:itemID="{67B87968-431D-4D0E-9D17-EE72E4F578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8913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GOLD</vt:lpstr>
      <vt:lpstr>SHRM EXCEL AWARD | GOLD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Charlie Riley</cp:lastModifiedBy>
  <cp:revision>71</cp:revision>
  <cp:lastPrinted>2018-02-09T15:53:28Z</cp:lastPrinted>
  <dcterms:created xsi:type="dcterms:W3CDTF">2018-02-21T20:54:29Z</dcterms:created>
  <dcterms:modified xsi:type="dcterms:W3CDTF">2025-04-24T18:02:31Z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0x010100BB220B7702B81341ADD7A39472070946</vt:lpwstr>
  </property>
  <property fmtid="{D5CDD505-2E9C-101B-9397-08002B2CF9AE}" pid="10" name="_dlc_DocIdItemGuid">
    <vt:lpwstr>b5175abe-1466-4f5c-a003-61c583bc404b</vt:lpwstr>
  </property>
</Properties>
</file>