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97" r:id="rId3"/>
    <p:sldId id="318" r:id="rId4"/>
    <p:sldId id="319" r:id="rId5"/>
    <p:sldId id="277" r:id="rId6"/>
    <p:sldId id="276" r:id="rId7"/>
    <p:sldId id="286" r:id="rId8"/>
    <p:sldId id="326" r:id="rId9"/>
    <p:sldId id="324" r:id="rId10"/>
    <p:sldId id="325" r:id="rId11"/>
    <p:sldId id="317" r:id="rId12"/>
    <p:sldId id="31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BDA418-18D2-5942-CA49-05C460F94872}" v="3" dt="2024-03-20T15:44:13.7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57869"/>
  </p:normalViewPr>
  <p:slideViewPr>
    <p:cSldViewPr snapToGrid="0">
      <p:cViewPr varScale="1">
        <p:scale>
          <a:sx n="74" d="100"/>
          <a:sy n="74" d="100"/>
        </p:scale>
        <p:origin x="1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man, Demetrius" userId="S::demetrius.norman@shrm.org::833d0e5d-5cf5-4a58-b4e0-ff6c0de717f1" providerId="AD" clId="Web-{FABDA418-18D2-5942-CA49-05C460F94872}"/>
    <pc:docChg chg="modSld">
      <pc:chgData name="Norman, Demetrius" userId="S::demetrius.norman@shrm.org::833d0e5d-5cf5-4a58-b4e0-ff6c0de717f1" providerId="AD" clId="Web-{FABDA418-18D2-5942-CA49-05C460F94872}" dt="2024-03-20T15:44:13.249" v="1" actId="20577"/>
      <pc:docMkLst>
        <pc:docMk/>
      </pc:docMkLst>
      <pc:sldChg chg="modSp">
        <pc:chgData name="Norman, Demetrius" userId="S::demetrius.norman@shrm.org::833d0e5d-5cf5-4a58-b4e0-ff6c0de717f1" providerId="AD" clId="Web-{FABDA418-18D2-5942-CA49-05C460F94872}" dt="2024-03-20T15:44:13.249" v="1" actId="20577"/>
        <pc:sldMkLst>
          <pc:docMk/>
          <pc:sldMk cId="2474286806" sldId="256"/>
        </pc:sldMkLst>
        <pc:spChg chg="mod">
          <ac:chgData name="Norman, Demetrius" userId="S::demetrius.norman@shrm.org::833d0e5d-5cf5-4a58-b4e0-ff6c0de717f1" providerId="AD" clId="Web-{FABDA418-18D2-5942-CA49-05C460F94872}" dt="2024-03-20T15:44:13.249" v="1" actId="20577"/>
          <ac:spMkLst>
            <pc:docMk/>
            <pc:sldMk cId="2474286806" sldId="256"/>
            <ac:spMk id="10" creationId="{91E10A5E-FCE7-5855-BAD8-D49EF683436A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Evaluate various types of external compensation research.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establishing pay rates.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the difference between exempt and non-exempt employees.</a:t>
          </a:r>
          <a:endParaRPr lang="en-US" b="0" i="0" u="none" dirty="0"/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6A56F0DD-0628-4C4A-9977-765AD221FD5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Generate current compensation data from relevant sources.</a:t>
          </a:r>
          <a:endParaRPr lang="en-US" dirty="0"/>
        </a:p>
      </dgm:t>
    </dgm:pt>
    <dgm:pt modelId="{975AF914-BFCA-1346-99A7-BAAD19977136}" type="parTrans" cxnId="{19BDBA24-A10E-344D-BEF3-F89FD4D974E9}">
      <dgm:prSet/>
      <dgm:spPr/>
      <dgm:t>
        <a:bodyPr/>
        <a:lstStyle/>
        <a:p>
          <a:endParaRPr lang="en-US"/>
        </a:p>
      </dgm:t>
    </dgm:pt>
    <dgm:pt modelId="{3EE51360-264A-C44A-86D6-CAB82976510E}" type="sibTrans" cxnId="{19BDBA24-A10E-344D-BEF3-F89FD4D974E9}">
      <dgm:prSet/>
      <dgm:spPr/>
      <dgm:t>
        <a:bodyPr/>
        <a:lstStyle/>
        <a:p>
          <a:endParaRPr lang="en-US"/>
        </a:p>
      </dgm:t>
    </dgm:pt>
    <dgm:pt modelId="{9BCD56AA-3C4A-C049-AAFA-2513C60FA85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Differentiate between various types of internal compensation research.</a:t>
          </a:r>
          <a:endParaRPr lang="en-US" dirty="0"/>
        </a:p>
      </dgm:t>
    </dgm:pt>
    <dgm:pt modelId="{6FFE74FB-44B4-5E4F-B3B2-9D2EF5D8E8C4}" type="parTrans" cxnId="{7C0D3904-C75D-B246-AFE7-B50A1E6AFB5E}">
      <dgm:prSet/>
      <dgm:spPr/>
      <dgm:t>
        <a:bodyPr/>
        <a:lstStyle/>
        <a:p>
          <a:endParaRPr lang="en-US"/>
        </a:p>
      </dgm:t>
    </dgm:pt>
    <dgm:pt modelId="{ED4F119C-DC76-6C4A-8862-76906A69AF9D}" type="sibTrans" cxnId="{7C0D3904-C75D-B246-AFE7-B50A1E6AFB5E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5"/>
      <dgm:spPr/>
    </dgm:pt>
    <dgm:pt modelId="{EC02EF70-355E-4383-9BA3-4D4EF2E6994B}" type="pres">
      <dgm:prSet presAssocID="{86A4EA08-0F60-4667-A50F-A77F09E51C54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5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5"/>
      <dgm:spPr/>
    </dgm:pt>
    <dgm:pt modelId="{29948507-0E52-4174-A2DD-F84F4CD705EE}" type="pres">
      <dgm:prSet presAssocID="{480F83DB-9299-46E4-8AFD-B4B9873B38C2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5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46EB699C-F0BB-AD45-B7DA-2487D4DAB301}" type="pres">
      <dgm:prSet presAssocID="{9BCD56AA-3C4A-C049-AAFA-2513C60FA852}" presName="compNode" presStyleCnt="0"/>
      <dgm:spPr/>
    </dgm:pt>
    <dgm:pt modelId="{BD847446-B12B-DD47-A0EC-5E831D7211E4}" type="pres">
      <dgm:prSet presAssocID="{9BCD56AA-3C4A-C049-AAFA-2513C60FA852}" presName="bgRect" presStyleLbl="bgShp" presStyleIdx="2" presStyleCnt="5"/>
      <dgm:spPr/>
    </dgm:pt>
    <dgm:pt modelId="{01B453ED-C435-0A45-9FE0-7E660E10B974}" type="pres">
      <dgm:prSet presAssocID="{9BCD56AA-3C4A-C049-AAFA-2513C60FA852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eating with solid fill"/>
        </a:ext>
      </dgm:extLst>
    </dgm:pt>
    <dgm:pt modelId="{092C2C17-C898-6247-AF42-94BCFECAACE4}" type="pres">
      <dgm:prSet presAssocID="{9BCD56AA-3C4A-C049-AAFA-2513C60FA852}" presName="spaceRect" presStyleCnt="0"/>
      <dgm:spPr/>
    </dgm:pt>
    <dgm:pt modelId="{ABFC4276-38F8-D84A-AB8C-BF10B0589CC4}" type="pres">
      <dgm:prSet presAssocID="{9BCD56AA-3C4A-C049-AAFA-2513C60FA852}" presName="parTx" presStyleLbl="revTx" presStyleIdx="2" presStyleCnt="5">
        <dgm:presLayoutVars>
          <dgm:chMax val="0"/>
          <dgm:chPref val="0"/>
        </dgm:presLayoutVars>
      </dgm:prSet>
      <dgm:spPr/>
    </dgm:pt>
    <dgm:pt modelId="{9BF62513-CBF8-BE45-9D4B-B78451824D4D}" type="pres">
      <dgm:prSet presAssocID="{ED4F119C-DC76-6C4A-8862-76906A69AF9D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3" presStyleCnt="5"/>
      <dgm:spPr/>
    </dgm:pt>
    <dgm:pt modelId="{7F165008-E695-5842-81CC-9C479D408460}" type="pres">
      <dgm:prSet presAssocID="{71C506DE-722C-1548-97F8-01A72228A557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 male with solid fill"/>
        </a:ext>
      </dgm:extLst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3" presStyleCnt="5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D6F4E4E2-A5C5-4145-8C19-216E4579EED0}" type="pres">
      <dgm:prSet presAssocID="{6A56F0DD-0628-4C4A-9977-765AD221FD50}" presName="compNode" presStyleCnt="0"/>
      <dgm:spPr/>
    </dgm:pt>
    <dgm:pt modelId="{DB8141E5-43B9-474C-A25A-C17FEA03839B}" type="pres">
      <dgm:prSet presAssocID="{6A56F0DD-0628-4C4A-9977-765AD221FD50}" presName="bgRect" presStyleLbl="bgShp" presStyleIdx="4" presStyleCnt="5"/>
      <dgm:spPr/>
    </dgm:pt>
    <dgm:pt modelId="{D9B80FB9-229E-9949-9BEF-6B86F0235A67}" type="pres">
      <dgm:prSet presAssocID="{6A56F0DD-0628-4C4A-9977-765AD221FD50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nder with solid fill"/>
        </a:ext>
      </dgm:extLst>
    </dgm:pt>
    <dgm:pt modelId="{79D86350-C4BB-8046-9B66-521310A34630}" type="pres">
      <dgm:prSet presAssocID="{6A56F0DD-0628-4C4A-9977-765AD221FD50}" presName="spaceRect" presStyleCnt="0"/>
      <dgm:spPr/>
    </dgm:pt>
    <dgm:pt modelId="{F5980CBA-C4BC-E849-9107-CDBB64AFC41A}" type="pres">
      <dgm:prSet presAssocID="{6A56F0DD-0628-4C4A-9977-765AD221FD5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7C0D3904-C75D-B246-AFE7-B50A1E6AFB5E}" srcId="{03612BAB-B204-4C18-AA5D-35D619EDCBDA}" destId="{9BCD56AA-3C4A-C049-AAFA-2513C60FA852}" srcOrd="2" destOrd="0" parTransId="{6FFE74FB-44B4-5E4F-B3B2-9D2EF5D8E8C4}" sibTransId="{ED4F119C-DC76-6C4A-8862-76906A69AF9D}"/>
    <dgm:cxn modelId="{8716D122-7EA2-4842-8E92-D04D80A56498}" srcId="{03612BAB-B204-4C18-AA5D-35D619EDCBDA}" destId="{71C506DE-722C-1548-97F8-01A72228A557}" srcOrd="3" destOrd="0" parTransId="{C730FCE5-BDFF-4849-BF2A-EF02DDF0DFCA}" sibTransId="{260F6886-0A48-374C-9FF1-04360135373F}"/>
    <dgm:cxn modelId="{19BDBA24-A10E-344D-BEF3-F89FD4D974E9}" srcId="{03612BAB-B204-4C18-AA5D-35D619EDCBDA}" destId="{6A56F0DD-0628-4C4A-9977-765AD221FD50}" srcOrd="4" destOrd="0" parTransId="{975AF914-BFCA-1346-99A7-BAAD19977136}" sibTransId="{3EE51360-264A-C44A-86D6-CAB82976510E}"/>
    <dgm:cxn modelId="{1451452F-DF9B-7941-9190-4CF814ECBA98}" type="presOf" srcId="{9BCD56AA-3C4A-C049-AAFA-2513C60FA852}" destId="{ABFC4276-38F8-D84A-AB8C-BF10B0589CC4}" srcOrd="0" destOrd="0" presId="urn:microsoft.com/office/officeart/2018/2/layout/IconVerticalSolidList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3708F9BA-BD8F-1349-9E1E-6964C32C77F3}" type="presOf" srcId="{6A56F0DD-0628-4C4A-9977-765AD221FD50}" destId="{F5980CBA-C4BC-E849-9107-CDBB64AFC41A}" srcOrd="0" destOrd="0" presId="urn:microsoft.com/office/officeart/2018/2/layout/IconVerticalSolidList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E9D1EA96-1DC9-DE44-BFEE-9278FCDCDA5E}" type="presParOf" srcId="{9D4DA241-D5D1-4FE4-AFA9-5AAF5F2C2118}" destId="{46EB699C-F0BB-AD45-B7DA-2487D4DAB301}" srcOrd="4" destOrd="0" presId="urn:microsoft.com/office/officeart/2018/2/layout/IconVerticalSolidList"/>
    <dgm:cxn modelId="{72EDB555-F8F7-5B4D-92EB-749339369DD9}" type="presParOf" srcId="{46EB699C-F0BB-AD45-B7DA-2487D4DAB301}" destId="{BD847446-B12B-DD47-A0EC-5E831D7211E4}" srcOrd="0" destOrd="0" presId="urn:microsoft.com/office/officeart/2018/2/layout/IconVerticalSolidList"/>
    <dgm:cxn modelId="{CF32D1EC-7B23-0845-A19B-37DDF14FA0B0}" type="presParOf" srcId="{46EB699C-F0BB-AD45-B7DA-2487D4DAB301}" destId="{01B453ED-C435-0A45-9FE0-7E660E10B974}" srcOrd="1" destOrd="0" presId="urn:microsoft.com/office/officeart/2018/2/layout/IconVerticalSolidList"/>
    <dgm:cxn modelId="{42FD35AE-81C4-8F49-848B-9164744EDF41}" type="presParOf" srcId="{46EB699C-F0BB-AD45-B7DA-2487D4DAB301}" destId="{092C2C17-C898-6247-AF42-94BCFECAACE4}" srcOrd="2" destOrd="0" presId="urn:microsoft.com/office/officeart/2018/2/layout/IconVerticalSolidList"/>
    <dgm:cxn modelId="{6E890B67-3948-D24E-BABD-F11DEA038BC1}" type="presParOf" srcId="{46EB699C-F0BB-AD45-B7DA-2487D4DAB301}" destId="{ABFC4276-38F8-D84A-AB8C-BF10B0589CC4}" srcOrd="3" destOrd="0" presId="urn:microsoft.com/office/officeart/2018/2/layout/IconVerticalSolidList"/>
    <dgm:cxn modelId="{33691CB4-F961-244C-846C-6C4F4CE95CD1}" type="presParOf" srcId="{9D4DA241-D5D1-4FE4-AFA9-5AAF5F2C2118}" destId="{9BF62513-CBF8-BE45-9D4B-B78451824D4D}" srcOrd="5" destOrd="0" presId="urn:microsoft.com/office/officeart/2018/2/layout/IconVerticalSolidList"/>
    <dgm:cxn modelId="{9273CFC4-7BF7-BD4F-9175-8086171A9486}" type="presParOf" srcId="{9D4DA241-D5D1-4FE4-AFA9-5AAF5F2C2118}" destId="{6BB97BBF-BC0E-004C-B799-9253CD4B6378}" srcOrd="6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7" destOrd="0" presId="urn:microsoft.com/office/officeart/2018/2/layout/IconVerticalSolidList"/>
    <dgm:cxn modelId="{4C1C431B-007C-5447-BAB7-94EE867F8473}" type="presParOf" srcId="{9D4DA241-D5D1-4FE4-AFA9-5AAF5F2C2118}" destId="{D6F4E4E2-A5C5-4145-8C19-216E4579EED0}" srcOrd="8" destOrd="0" presId="urn:microsoft.com/office/officeart/2018/2/layout/IconVerticalSolidList"/>
    <dgm:cxn modelId="{1B480F88-33D9-6244-86B0-1EC6418569FA}" type="presParOf" srcId="{D6F4E4E2-A5C5-4145-8C19-216E4579EED0}" destId="{DB8141E5-43B9-474C-A25A-C17FEA03839B}" srcOrd="0" destOrd="0" presId="urn:microsoft.com/office/officeart/2018/2/layout/IconVerticalSolidList"/>
    <dgm:cxn modelId="{5B9F6D12-7097-3545-8C9A-E1D0114D6560}" type="presParOf" srcId="{D6F4E4E2-A5C5-4145-8C19-216E4579EED0}" destId="{D9B80FB9-229E-9949-9BEF-6B86F0235A67}" srcOrd="1" destOrd="0" presId="urn:microsoft.com/office/officeart/2018/2/layout/IconVerticalSolidList"/>
    <dgm:cxn modelId="{315C1FA5-84DF-274A-BE3F-0B8F078953FF}" type="presParOf" srcId="{D6F4E4E2-A5C5-4145-8C19-216E4579EED0}" destId="{79D86350-C4BB-8046-9B66-521310A34630}" srcOrd="2" destOrd="0" presId="urn:microsoft.com/office/officeart/2018/2/layout/IconVerticalSolidList"/>
    <dgm:cxn modelId="{67351988-3693-EB4A-8609-878B15A62510}" type="presParOf" srcId="{D6F4E4E2-A5C5-4145-8C19-216E4579EED0}" destId="{F5980CBA-C4BC-E849-9107-CDBB64AFC41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381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45727" y="186586"/>
          <a:ext cx="446777" cy="44677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938232" y="381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establishing pay rates.</a:t>
          </a:r>
          <a:endParaRPr lang="en-US" sz="1900" kern="1200" dirty="0"/>
        </a:p>
      </dsp:txBody>
      <dsp:txXfrm>
        <a:off x="938232" y="3813"/>
        <a:ext cx="9577367" cy="812322"/>
      </dsp:txXfrm>
    </dsp:sp>
    <dsp:sp modelId="{1F244B83-7FC2-417B-BD7E-C5AF9A6681F8}">
      <dsp:nvSpPr>
        <dsp:cNvPr id="0" name=""/>
        <dsp:cNvSpPr/>
      </dsp:nvSpPr>
      <dsp:spPr>
        <a:xfrm>
          <a:off x="0" y="101921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45727" y="1201989"/>
          <a:ext cx="446777" cy="44677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938232" y="101921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Evaluate various types of external compensation research.</a:t>
          </a:r>
          <a:endParaRPr lang="en-US" sz="1900" kern="1200" dirty="0"/>
        </a:p>
      </dsp:txBody>
      <dsp:txXfrm>
        <a:off x="938232" y="1019216"/>
        <a:ext cx="9577367" cy="812322"/>
      </dsp:txXfrm>
    </dsp:sp>
    <dsp:sp modelId="{BD847446-B12B-DD47-A0EC-5E831D7211E4}">
      <dsp:nvSpPr>
        <dsp:cNvPr id="0" name=""/>
        <dsp:cNvSpPr/>
      </dsp:nvSpPr>
      <dsp:spPr>
        <a:xfrm>
          <a:off x="0" y="2034620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B453ED-C435-0A45-9FE0-7E660E10B974}">
      <dsp:nvSpPr>
        <dsp:cNvPr id="0" name=""/>
        <dsp:cNvSpPr/>
      </dsp:nvSpPr>
      <dsp:spPr>
        <a:xfrm>
          <a:off x="245727" y="2217392"/>
          <a:ext cx="446777" cy="44677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C4276-38F8-D84A-AB8C-BF10B0589CC4}">
      <dsp:nvSpPr>
        <dsp:cNvPr id="0" name=""/>
        <dsp:cNvSpPr/>
      </dsp:nvSpPr>
      <dsp:spPr>
        <a:xfrm>
          <a:off x="938232" y="2034620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Differentiate between various types of internal compensation research.</a:t>
          </a:r>
          <a:endParaRPr lang="en-US" sz="1900" kern="1200" dirty="0"/>
        </a:p>
      </dsp:txBody>
      <dsp:txXfrm>
        <a:off x="938232" y="2034620"/>
        <a:ext cx="9577367" cy="812322"/>
      </dsp:txXfrm>
    </dsp:sp>
    <dsp:sp modelId="{55FB4A71-C61C-0645-A8EF-BA6D79816230}">
      <dsp:nvSpPr>
        <dsp:cNvPr id="0" name=""/>
        <dsp:cNvSpPr/>
      </dsp:nvSpPr>
      <dsp:spPr>
        <a:xfrm>
          <a:off x="0" y="305002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245727" y="3232796"/>
          <a:ext cx="446777" cy="446777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938232" y="305002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the difference between exempt and non-exempt employees.</a:t>
          </a:r>
          <a:endParaRPr lang="en-US" sz="1900" b="0" i="0" u="none" kern="1200" dirty="0"/>
        </a:p>
      </dsp:txBody>
      <dsp:txXfrm>
        <a:off x="938232" y="3050023"/>
        <a:ext cx="9577367" cy="812322"/>
      </dsp:txXfrm>
    </dsp:sp>
    <dsp:sp modelId="{DB8141E5-43B9-474C-A25A-C17FEA03839B}">
      <dsp:nvSpPr>
        <dsp:cNvPr id="0" name=""/>
        <dsp:cNvSpPr/>
      </dsp:nvSpPr>
      <dsp:spPr>
        <a:xfrm>
          <a:off x="0" y="406542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B80FB9-229E-9949-9BEF-6B86F0235A67}">
      <dsp:nvSpPr>
        <dsp:cNvPr id="0" name=""/>
        <dsp:cNvSpPr/>
      </dsp:nvSpPr>
      <dsp:spPr>
        <a:xfrm>
          <a:off x="245727" y="4248199"/>
          <a:ext cx="446777" cy="446777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80CBA-C4BC-E849-9107-CDBB64AFC41A}">
      <dsp:nvSpPr>
        <dsp:cNvPr id="0" name=""/>
        <dsp:cNvSpPr/>
      </dsp:nvSpPr>
      <dsp:spPr>
        <a:xfrm>
          <a:off x="938232" y="406542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Generate current compensation data from relevant sources.</a:t>
          </a:r>
          <a:endParaRPr lang="en-US" sz="1900" kern="1200" dirty="0"/>
        </a:p>
      </dsp:txBody>
      <dsp:txXfrm>
        <a:off x="938232" y="4065426"/>
        <a:ext cx="9577367" cy="812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FFAFF-716C-654A-8AD0-05F17A24A34F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35E59-52B5-3546-B1F5-C2CDED391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1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5E59-52B5-3546-B1F5-C2CDED3913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32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5E59-52B5-3546-B1F5-C2CDED3913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061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rtl="0" fontAlgn="base"/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5E59-52B5-3546-B1F5-C2CDED3913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8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5E59-52B5-3546-B1F5-C2CDED3913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40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5E59-52B5-3546-B1F5-C2CDED3913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37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5E59-52B5-3546-B1F5-C2CDED3913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10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5E59-52B5-3546-B1F5-C2CDED3913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83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43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35E59-52B5-3546-B1F5-C2CDED3913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8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34455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6673673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355184"/>
            <a:ext cx="332232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0960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8443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0425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66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6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9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0304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943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77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85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001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311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0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6162E5A-99CB-4F8C-7F99-37FBA49FD2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92" y="1958010"/>
            <a:ext cx="5272240" cy="1097454"/>
          </a:xfrm>
        </p:spPr>
        <p:txBody>
          <a:bodyPr/>
          <a:lstStyle/>
          <a:p>
            <a:r>
              <a:rPr lang="en-US" sz="3200" b="0" i="0" u="none" strike="noStrike" dirty="0">
                <a:effectLst/>
              </a:rPr>
              <a:t>Compensation and Benefits</a:t>
            </a:r>
            <a:br>
              <a:rPr lang="en-US" sz="3200" b="0" i="0" u="none" strike="noStrike" dirty="0">
                <a:effectLst/>
              </a:rPr>
            </a:br>
            <a:r>
              <a:rPr lang="en-US" sz="1800" b="0" i="0" u="none" strike="noStrike" dirty="0">
                <a:effectLst/>
                <a:latin typeface="Calibri" panose="020F0502020204030204" pitchFamily="34" charset="0"/>
              </a:rPr>
              <a:t>Module 9: Establishing Pay Rates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1E10A5E-FCE7-5855-BAD8-D49EF6834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100" dirty="0">
                <a:latin typeface="Arial"/>
                <a:cs typeface="Arial"/>
              </a:rPr>
              <a:t>By Christi Sanders, PhD., SPHR, SHRM-SCP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100" dirty="0"/>
              <a:t>Instructional Designer Lori Ann Roth, PhD., CPTD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86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C91B6-4EB2-DC2B-CA09-804143983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 err="1">
                <a:effectLst/>
                <a:latin typeface="Calibri" panose="020F0502020204030204" pitchFamily="34" charset="0"/>
              </a:rPr>
              <a:t>Broadbanding</a:t>
            </a:r>
            <a:endParaRPr lang="en-US" dirty="0"/>
          </a:p>
        </p:txBody>
      </p:sp>
      <p:pic>
        <p:nvPicPr>
          <p:cNvPr id="2050" name="Picture 2" descr="Flat organizational chart">
            <a:extLst>
              <a:ext uri="{FF2B5EF4-FFF2-40B4-BE49-F238E27FC236}">
                <a16:creationId xmlns:a16="http://schemas.microsoft.com/office/drawing/2014/main" id="{3E3DBE0C-3D8D-F539-DEAA-CB74C5B1D3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901" y="1881938"/>
            <a:ext cx="11216197" cy="309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363A77-2B6F-CCA6-4EED-EF3E0D9C8FA1}"/>
              </a:ext>
            </a:extLst>
          </p:cNvPr>
          <p:cNvSpPr txBox="1"/>
          <p:nvPr/>
        </p:nvSpPr>
        <p:spPr>
          <a:xfrm>
            <a:off x="0" y="6587075"/>
            <a:ext cx="860411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www.smartdraw.com</a:t>
            </a:r>
            <a:r>
              <a:rPr lang="en-US" sz="1000" dirty="0"/>
              <a:t>/organizational-chart/organizational-chart-</a:t>
            </a:r>
            <a:r>
              <a:rPr lang="en-US" sz="1000" dirty="0" err="1"/>
              <a:t>types.htm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7657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In the Spotlight…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62FB-9D3C-EF78-3FDE-DB2CF1A62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6417"/>
            <a:ext cx="10515600" cy="330197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CEO has just asked you to bring her some examples of the types of salary data you can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get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for free on external market competition. </a:t>
            </a:r>
          </a:p>
          <a:p>
            <a:pPr mar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Create a short presentation identifying at least three sources of free market pay data, using the HR Manager position as an example.</a:t>
            </a:r>
            <a:endParaRPr lang="en-US" sz="3600" b="0" i="0" u="none" strike="noStrike" dirty="0">
              <a:solidFill>
                <a:srgbClr val="000000"/>
              </a:solidFill>
              <a:effectLst/>
            </a:endParaRPr>
          </a:p>
          <a:p>
            <a:pPr marL="457200" indent="-457200" algn="l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098621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ADB15-2009-FF84-315C-6A5C39A25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Terms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158B4A-47AC-D7B8-89AF-1D15AA2015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9093" y="1548096"/>
            <a:ext cx="4842753" cy="6000569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lphaLcPeriod"/>
            </a:pPr>
            <a:r>
              <a:rPr lang="en-US" sz="2900" dirty="0"/>
              <a:t>Benchmark Job</a:t>
            </a:r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r>
              <a:rPr lang="en-US" sz="2900" dirty="0"/>
              <a:t>Salary Survey</a:t>
            </a:r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r>
              <a:rPr lang="en-US" sz="2900" dirty="0"/>
              <a:t>Job Evaluation</a:t>
            </a:r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r>
              <a:rPr lang="en-US" sz="2900" dirty="0"/>
              <a:t>Compensable Factors</a:t>
            </a:r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r>
              <a:rPr lang="en-US" sz="2900" dirty="0"/>
              <a:t>Job classification</a:t>
            </a:r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r>
              <a:rPr lang="en-US" sz="2900" dirty="0"/>
              <a:t>Point-Factor Method</a:t>
            </a:r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r>
              <a:rPr lang="en-US" sz="2900" dirty="0"/>
              <a:t>Ranking Method</a:t>
            </a:r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r>
              <a:rPr lang="en-US" sz="2900" dirty="0"/>
              <a:t>Classification Method</a:t>
            </a:r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endParaRPr lang="en-US" sz="2900" dirty="0"/>
          </a:p>
          <a:p>
            <a:pPr marL="514350" indent="-514350">
              <a:buFont typeface="+mj-lt"/>
              <a:buAutoNum type="alphaLcPeriod"/>
            </a:pPr>
            <a:endParaRPr lang="en-US" sz="2400" dirty="0"/>
          </a:p>
          <a:p>
            <a:pPr marL="514350" indent="-514350">
              <a:buFont typeface="+mj-lt"/>
              <a:buAutoNum type="alphaLcPeriod"/>
            </a:pPr>
            <a:endParaRPr lang="en-US" sz="2400" dirty="0"/>
          </a:p>
          <a:p>
            <a:pPr marL="514350" indent="-514350">
              <a:buFont typeface="+mj-lt"/>
              <a:buAutoNum type="alphaLcPeriod"/>
            </a:pPr>
            <a:endParaRPr lang="en-US" sz="2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E872447-6B7E-15A4-6173-59E2BEA47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00156" y="1217356"/>
            <a:ext cx="5181600" cy="564064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lphaLcPeriod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r>
              <a:rPr lang="en-US" dirty="0"/>
              <a:t>Comparable Worth</a:t>
            </a:r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r>
              <a:rPr lang="en-US" dirty="0"/>
              <a:t>Internal Alignment</a:t>
            </a:r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r>
              <a:rPr lang="en-US" dirty="0"/>
              <a:t>Exempt employee</a:t>
            </a:r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r>
              <a:rPr lang="en-US" dirty="0"/>
              <a:t>Nonexempt employee</a:t>
            </a:r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r>
              <a:rPr lang="en-US" dirty="0"/>
              <a:t>Broad Banding</a:t>
            </a:r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r>
              <a:rPr lang="en-US" dirty="0"/>
              <a:t>Pay Ranges</a:t>
            </a:r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r>
              <a:rPr lang="en-US" dirty="0"/>
              <a:t>Pay Grades</a:t>
            </a:r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r>
              <a:rPr lang="en-US" dirty="0"/>
              <a:t>Job Families</a:t>
            </a:r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  <a:p>
            <a:pPr marL="514350" indent="-514350">
              <a:buFont typeface="+mj-lt"/>
              <a:buAutoNum type="alphaLcPeriod" startAt="9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98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F71222-2CB9-069D-967B-A050A1D66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D</a:t>
            </a:r>
            <a:r>
              <a:rPr lang="en-US" sz="4400" b="0" i="0" u="none" strike="noStrike" dirty="0">
                <a:effectLst/>
                <a:latin typeface="Calibri" panose="020F0502020204030204" pitchFamily="34" charset="0"/>
              </a:rPr>
              <a:t>esigning pay levels and structures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B090386-F5EF-497C-0446-F4E749AE02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Exempt	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0D40028-C4A6-9E8D-6898-7C0EAC4CBB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2361407"/>
            <a:ext cx="5157787" cy="3438524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237E4A1-3A44-AB0B-A009-9930728A51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Nonexempt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11AF993-95F2-113B-92EF-AB1120253FB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352940"/>
            <a:ext cx="5183188" cy="34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48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External Compensation Research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304A95-1CC1-C4AD-DDAF-88C4E6C461DB}"/>
              </a:ext>
            </a:extLst>
          </p:cNvPr>
          <p:cNvGrpSpPr/>
          <p:nvPr/>
        </p:nvGrpSpPr>
        <p:grpSpPr>
          <a:xfrm>
            <a:off x="1528851" y="1518121"/>
            <a:ext cx="8447864" cy="4575176"/>
            <a:chOff x="2054145" y="1479210"/>
            <a:chExt cx="8447864" cy="457517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2574E1D-A4D4-41F0-A577-81D2E0F51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7904" y="3820772"/>
              <a:ext cx="3942407" cy="903288"/>
            </a:xfrm>
            <a:custGeom>
              <a:avLst/>
              <a:gdLst>
                <a:gd name="connsiteX0" fmla="*/ 668705 w 3942407"/>
                <a:gd name="connsiteY0" fmla="*/ 0 h 903288"/>
                <a:gd name="connsiteX1" fmla="*/ 3942407 w 3942407"/>
                <a:gd name="connsiteY1" fmla="*/ 0 h 903288"/>
                <a:gd name="connsiteX2" fmla="*/ 3942407 w 3942407"/>
                <a:gd name="connsiteY2" fmla="*/ 903288 h 903288"/>
                <a:gd name="connsiteX3" fmla="*/ 0 w 3942407"/>
                <a:gd name="connsiteY3" fmla="*/ 903288 h 903288"/>
                <a:gd name="connsiteX4" fmla="*/ 668705 w 3942407"/>
                <a:gd name="connsiteY4" fmla="*/ 0 h 90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2407" h="903288">
                  <a:moveTo>
                    <a:pt x="668705" y="0"/>
                  </a:moveTo>
                  <a:lnTo>
                    <a:pt x="3942407" y="0"/>
                  </a:lnTo>
                  <a:lnTo>
                    <a:pt x="3942407" y="903288"/>
                  </a:lnTo>
                  <a:lnTo>
                    <a:pt x="0" y="903288"/>
                  </a:lnTo>
                  <a:lnTo>
                    <a:pt x="668705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IN"/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EDC2CFFB-FD11-45CC-8DA6-1AC476044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1671" y="3820773"/>
              <a:ext cx="1430338" cy="2233613"/>
            </a:xfrm>
            <a:custGeom>
              <a:avLst/>
              <a:gdLst>
                <a:gd name="T0" fmla="*/ 735 w 901"/>
                <a:gd name="T1" fmla="*/ 941 h 1407"/>
                <a:gd name="T2" fmla="*/ 735 w 901"/>
                <a:gd name="T3" fmla="*/ 562 h 1407"/>
                <a:gd name="T4" fmla="*/ 164 w 901"/>
                <a:gd name="T5" fmla="*/ 0 h 1407"/>
                <a:gd name="T6" fmla="*/ 164 w 901"/>
                <a:gd name="T7" fmla="*/ 941 h 1407"/>
                <a:gd name="T8" fmla="*/ 0 w 901"/>
                <a:gd name="T9" fmla="*/ 941 h 1407"/>
                <a:gd name="T10" fmla="*/ 449 w 901"/>
                <a:gd name="T11" fmla="*/ 1407 h 1407"/>
                <a:gd name="T12" fmla="*/ 901 w 901"/>
                <a:gd name="T13" fmla="*/ 941 h 1407"/>
                <a:gd name="T14" fmla="*/ 735 w 901"/>
                <a:gd name="T15" fmla="*/ 941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1" h="1407">
                  <a:moveTo>
                    <a:pt x="735" y="941"/>
                  </a:moveTo>
                  <a:lnTo>
                    <a:pt x="735" y="562"/>
                  </a:lnTo>
                  <a:lnTo>
                    <a:pt x="164" y="0"/>
                  </a:lnTo>
                  <a:lnTo>
                    <a:pt x="164" y="941"/>
                  </a:lnTo>
                  <a:lnTo>
                    <a:pt x="0" y="941"/>
                  </a:lnTo>
                  <a:lnTo>
                    <a:pt x="449" y="1407"/>
                  </a:lnTo>
                  <a:lnTo>
                    <a:pt x="901" y="941"/>
                  </a:lnTo>
                  <a:lnTo>
                    <a:pt x="735" y="94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E8E1D875-E875-470F-B2EA-A1CE6AF22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1671" y="1479210"/>
              <a:ext cx="1430338" cy="2233613"/>
            </a:xfrm>
            <a:custGeom>
              <a:avLst/>
              <a:gdLst>
                <a:gd name="T0" fmla="*/ 735 w 901"/>
                <a:gd name="T1" fmla="*/ 466 h 1407"/>
                <a:gd name="T2" fmla="*/ 735 w 901"/>
                <a:gd name="T3" fmla="*/ 845 h 1407"/>
                <a:gd name="T4" fmla="*/ 164 w 901"/>
                <a:gd name="T5" fmla="*/ 1407 h 1407"/>
                <a:gd name="T6" fmla="*/ 164 w 901"/>
                <a:gd name="T7" fmla="*/ 466 h 1407"/>
                <a:gd name="T8" fmla="*/ 0 w 901"/>
                <a:gd name="T9" fmla="*/ 466 h 1407"/>
                <a:gd name="T10" fmla="*/ 449 w 901"/>
                <a:gd name="T11" fmla="*/ 0 h 1407"/>
                <a:gd name="T12" fmla="*/ 901 w 901"/>
                <a:gd name="T13" fmla="*/ 466 h 1407"/>
                <a:gd name="T14" fmla="*/ 735 w 901"/>
                <a:gd name="T15" fmla="*/ 466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1" h="1407">
                  <a:moveTo>
                    <a:pt x="735" y="466"/>
                  </a:moveTo>
                  <a:lnTo>
                    <a:pt x="735" y="845"/>
                  </a:lnTo>
                  <a:lnTo>
                    <a:pt x="164" y="1407"/>
                  </a:lnTo>
                  <a:lnTo>
                    <a:pt x="164" y="466"/>
                  </a:lnTo>
                  <a:lnTo>
                    <a:pt x="0" y="466"/>
                  </a:lnTo>
                  <a:lnTo>
                    <a:pt x="449" y="0"/>
                  </a:lnTo>
                  <a:lnTo>
                    <a:pt x="901" y="466"/>
                  </a:lnTo>
                  <a:lnTo>
                    <a:pt x="735" y="46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1AC66EF-B97C-42BE-8AAD-80BA53BF3074}"/>
                </a:ext>
              </a:extLst>
            </p:cNvPr>
            <p:cNvSpPr txBox="1"/>
            <p:nvPr/>
          </p:nvSpPr>
          <p:spPr>
            <a:xfrm>
              <a:off x="9460469" y="2047008"/>
              <a:ext cx="6527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3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5741901-8A14-4850-A259-64E8B4F1413D}"/>
                </a:ext>
              </a:extLst>
            </p:cNvPr>
            <p:cNvSpPr txBox="1"/>
            <p:nvPr/>
          </p:nvSpPr>
          <p:spPr>
            <a:xfrm>
              <a:off x="9460469" y="4975560"/>
              <a:ext cx="65274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3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7DA09C7-6F13-4984-B32C-72DA3D0BC109}"/>
                </a:ext>
              </a:extLst>
            </p:cNvPr>
            <p:cNvSpPr/>
            <p:nvPr/>
          </p:nvSpPr>
          <p:spPr>
            <a:xfrm>
              <a:off x="5407903" y="2809534"/>
              <a:ext cx="3942407" cy="903288"/>
            </a:xfrm>
            <a:custGeom>
              <a:avLst/>
              <a:gdLst>
                <a:gd name="connsiteX0" fmla="*/ 0 w 3942407"/>
                <a:gd name="connsiteY0" fmla="*/ 0 h 903288"/>
                <a:gd name="connsiteX1" fmla="*/ 3942407 w 3942407"/>
                <a:gd name="connsiteY1" fmla="*/ 0 h 903288"/>
                <a:gd name="connsiteX2" fmla="*/ 3942407 w 3942407"/>
                <a:gd name="connsiteY2" fmla="*/ 903288 h 903288"/>
                <a:gd name="connsiteX3" fmla="*/ 668705 w 3942407"/>
                <a:gd name="connsiteY3" fmla="*/ 903288 h 903288"/>
                <a:gd name="connsiteX4" fmla="*/ 0 w 3942407"/>
                <a:gd name="connsiteY4" fmla="*/ 0 h 90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2407" h="903288">
                  <a:moveTo>
                    <a:pt x="0" y="0"/>
                  </a:moveTo>
                  <a:lnTo>
                    <a:pt x="3942407" y="0"/>
                  </a:lnTo>
                  <a:lnTo>
                    <a:pt x="3942407" y="903288"/>
                  </a:lnTo>
                  <a:lnTo>
                    <a:pt x="668705" y="90328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Arrow: Chevron 40">
              <a:extLst>
                <a:ext uri="{FF2B5EF4-FFF2-40B4-BE49-F238E27FC236}">
                  <a16:creationId xmlns:a16="http://schemas.microsoft.com/office/drawing/2014/main" id="{D73C9113-2647-458E-B1A2-AD9F3BC3F4AC}"/>
                </a:ext>
              </a:extLst>
            </p:cNvPr>
            <p:cNvSpPr/>
            <p:nvPr/>
          </p:nvSpPr>
          <p:spPr>
            <a:xfrm>
              <a:off x="2054145" y="2809534"/>
              <a:ext cx="3942407" cy="1914526"/>
            </a:xfrm>
            <a:prstGeom prst="chevron">
              <a:avLst>
                <a:gd name="adj" fmla="val 365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E7E8AB7-0DE4-4F31-89B1-2A9DECC85612}"/>
                </a:ext>
              </a:extLst>
            </p:cNvPr>
            <p:cNvSpPr txBox="1"/>
            <p:nvPr/>
          </p:nvSpPr>
          <p:spPr>
            <a:xfrm>
              <a:off x="6358988" y="3122678"/>
              <a:ext cx="2628884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>
                <a:defRPr/>
              </a:pPr>
              <a:r>
                <a:rPr lang="en-US" b="1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Benchmark Jobs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CBB9163-FAF8-42B8-BFBF-4CEF38947068}"/>
                </a:ext>
              </a:extLst>
            </p:cNvPr>
            <p:cNvSpPr txBox="1"/>
            <p:nvPr/>
          </p:nvSpPr>
          <p:spPr>
            <a:xfrm>
              <a:off x="6358988" y="4123575"/>
              <a:ext cx="2628884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>
                <a:defRPr/>
              </a:pPr>
              <a:r>
                <a:rPr lang="en-US" b="1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Salary Survey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A2EF22F-0369-4FE6-9A32-8ADE09E663AB}"/>
                </a:ext>
              </a:extLst>
            </p:cNvPr>
            <p:cNvSpPr txBox="1"/>
            <p:nvPr/>
          </p:nvSpPr>
          <p:spPr>
            <a:xfrm>
              <a:off x="2960880" y="3352306"/>
              <a:ext cx="2628884" cy="646331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>
                <a:defRPr/>
              </a:pPr>
              <a:r>
                <a:rPr lang="en-US" b="1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External</a:t>
              </a:r>
            </a:p>
            <a:p>
              <a:pPr algn="ctr">
                <a:defRPr/>
              </a:pPr>
              <a:r>
                <a:rPr lang="en-US" b="1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Competitive Pay Rates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636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Internal Compensation Research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4ED3C0-C757-41F9-BB87-484569C2818F}"/>
              </a:ext>
            </a:extLst>
          </p:cNvPr>
          <p:cNvGrpSpPr/>
          <p:nvPr/>
        </p:nvGrpSpPr>
        <p:grpSpPr>
          <a:xfrm>
            <a:off x="3567523" y="1324374"/>
            <a:ext cx="5056956" cy="5056954"/>
            <a:chOff x="4491632" y="2186260"/>
            <a:chExt cx="3341728" cy="3341728"/>
          </a:xfrm>
          <a:solidFill>
            <a:schemeClr val="bg1">
              <a:lumMod val="95000"/>
            </a:schemeClr>
          </a:solidFill>
        </p:grpSpPr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id="{40BACDDB-5644-4393-976C-E7044EBB478B}"/>
                </a:ext>
              </a:extLst>
            </p:cNvPr>
            <p:cNvSpPr/>
            <p:nvPr/>
          </p:nvSpPr>
          <p:spPr>
            <a:xfrm>
              <a:off x="5230316" y="2924944"/>
              <a:ext cx="1864360" cy="1864360"/>
            </a:xfrm>
            <a:prstGeom prst="donut">
              <a:avLst>
                <a:gd name="adj" fmla="val 222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4" name="Circle: Hollow 3">
              <a:extLst>
                <a:ext uri="{FF2B5EF4-FFF2-40B4-BE49-F238E27FC236}">
                  <a16:creationId xmlns:a16="http://schemas.microsoft.com/office/drawing/2014/main" id="{76479620-E65C-465E-9007-1B767DCEBE21}"/>
                </a:ext>
              </a:extLst>
            </p:cNvPr>
            <p:cNvSpPr/>
            <p:nvPr/>
          </p:nvSpPr>
          <p:spPr>
            <a:xfrm>
              <a:off x="4491632" y="2186260"/>
              <a:ext cx="3341728" cy="3341728"/>
            </a:xfrm>
            <a:prstGeom prst="donut">
              <a:avLst>
                <a:gd name="adj" fmla="val 1373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D35104B-6CF2-4515-8914-E62ABA891799}"/>
              </a:ext>
            </a:extLst>
          </p:cNvPr>
          <p:cNvGrpSpPr/>
          <p:nvPr/>
        </p:nvGrpSpPr>
        <p:grpSpPr>
          <a:xfrm>
            <a:off x="1136333" y="1615692"/>
            <a:ext cx="4918008" cy="2195983"/>
            <a:chOff x="609440" y="1340768"/>
            <a:chExt cx="5460544" cy="2438235"/>
          </a:xfrm>
          <a:effectLst/>
        </p:grpSpPr>
        <p:sp>
          <p:nvSpPr>
            <p:cNvPr id="6" name="Arrow: Chevron 5">
              <a:extLst>
                <a:ext uri="{FF2B5EF4-FFF2-40B4-BE49-F238E27FC236}">
                  <a16:creationId xmlns:a16="http://schemas.microsoft.com/office/drawing/2014/main" id="{FFA3A477-B460-401B-A803-33F4EAC03669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7" name="Arrow: Chevron 5">
              <a:extLst>
                <a:ext uri="{FF2B5EF4-FFF2-40B4-BE49-F238E27FC236}">
                  <a16:creationId xmlns:a16="http://schemas.microsoft.com/office/drawing/2014/main" id="{3851688C-C9FF-4FC8-8CB4-4A38CF5C5DB2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1CD21C5-9B05-4C3E-9DAF-FE5999DC7DA0}"/>
              </a:ext>
            </a:extLst>
          </p:cNvPr>
          <p:cNvGrpSpPr/>
          <p:nvPr/>
        </p:nvGrpSpPr>
        <p:grpSpPr>
          <a:xfrm flipH="1">
            <a:off x="6137661" y="1615692"/>
            <a:ext cx="4918008" cy="2195983"/>
            <a:chOff x="609440" y="1340768"/>
            <a:chExt cx="5460544" cy="2438235"/>
          </a:xfrm>
          <a:solidFill>
            <a:schemeClr val="accent3"/>
          </a:solidFill>
        </p:grpSpPr>
        <p:sp>
          <p:nvSpPr>
            <p:cNvPr id="10" name="Arrow: Chevron 5">
              <a:extLst>
                <a:ext uri="{FF2B5EF4-FFF2-40B4-BE49-F238E27FC236}">
                  <a16:creationId xmlns:a16="http://schemas.microsoft.com/office/drawing/2014/main" id="{30AC135C-DC13-4F8F-BD47-4AF583722B82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1" name="Arrow: Chevron 5">
              <a:extLst>
                <a:ext uri="{FF2B5EF4-FFF2-40B4-BE49-F238E27FC236}">
                  <a16:creationId xmlns:a16="http://schemas.microsoft.com/office/drawing/2014/main" id="{35E41C2D-1547-4A9C-B846-0A63749A308D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EF6122-4552-49B5-BA53-7D837F6E4FEF}"/>
              </a:ext>
            </a:extLst>
          </p:cNvPr>
          <p:cNvGrpSpPr/>
          <p:nvPr/>
        </p:nvGrpSpPr>
        <p:grpSpPr>
          <a:xfrm flipV="1">
            <a:off x="1136333" y="3894029"/>
            <a:ext cx="4918008" cy="2195983"/>
            <a:chOff x="609440" y="1340768"/>
            <a:chExt cx="5460544" cy="2438235"/>
          </a:xfrm>
          <a:solidFill>
            <a:schemeClr val="accent4"/>
          </a:solidFill>
          <a:effectLst/>
        </p:grpSpPr>
        <p:sp>
          <p:nvSpPr>
            <p:cNvPr id="18" name="Arrow: Chevron 5">
              <a:extLst>
                <a:ext uri="{FF2B5EF4-FFF2-40B4-BE49-F238E27FC236}">
                  <a16:creationId xmlns:a16="http://schemas.microsoft.com/office/drawing/2014/main" id="{FA4CDDDF-CE4D-401F-8013-205565CAED34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9" name="Arrow: Chevron 5">
              <a:extLst>
                <a:ext uri="{FF2B5EF4-FFF2-40B4-BE49-F238E27FC236}">
                  <a16:creationId xmlns:a16="http://schemas.microsoft.com/office/drawing/2014/main" id="{22FC6223-6E69-409A-9D20-E69CF942722E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6024488-910E-4022-AB32-B5312D457AAC}"/>
              </a:ext>
            </a:extLst>
          </p:cNvPr>
          <p:cNvGrpSpPr/>
          <p:nvPr/>
        </p:nvGrpSpPr>
        <p:grpSpPr>
          <a:xfrm flipH="1" flipV="1">
            <a:off x="6137661" y="3894029"/>
            <a:ext cx="4918008" cy="2195983"/>
            <a:chOff x="609440" y="1340768"/>
            <a:chExt cx="5460544" cy="2438235"/>
          </a:xfrm>
          <a:solidFill>
            <a:schemeClr val="accent6"/>
          </a:solidFill>
        </p:grpSpPr>
        <p:sp>
          <p:nvSpPr>
            <p:cNvPr id="16" name="Arrow: Chevron 5">
              <a:extLst>
                <a:ext uri="{FF2B5EF4-FFF2-40B4-BE49-F238E27FC236}">
                  <a16:creationId xmlns:a16="http://schemas.microsoft.com/office/drawing/2014/main" id="{8FB82849-F9C1-43E8-A574-0FE18AF41B2D}"/>
                </a:ext>
              </a:extLst>
            </p:cNvPr>
            <p:cNvSpPr/>
            <p:nvPr/>
          </p:nvSpPr>
          <p:spPr>
            <a:xfrm flipH="1">
              <a:off x="609440" y="1340768"/>
              <a:ext cx="5460543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0543" h="2438235">
                  <a:moveTo>
                    <a:pt x="1343724" y="0"/>
                  </a:moveTo>
                  <a:lnTo>
                    <a:pt x="5107547" y="0"/>
                  </a:lnTo>
                  <a:lnTo>
                    <a:pt x="5460543" y="731355"/>
                  </a:lnTo>
                  <a:lnTo>
                    <a:pt x="5107547" y="1462709"/>
                  </a:ln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17" name="Arrow: Chevron 5">
              <a:extLst>
                <a:ext uri="{FF2B5EF4-FFF2-40B4-BE49-F238E27FC236}">
                  <a16:creationId xmlns:a16="http://schemas.microsoft.com/office/drawing/2014/main" id="{6418F76A-1E9F-4E7E-8D59-327F84D4647E}"/>
                </a:ext>
              </a:extLst>
            </p:cNvPr>
            <p:cNvSpPr/>
            <p:nvPr/>
          </p:nvSpPr>
          <p:spPr>
            <a:xfrm flipH="1">
              <a:off x="4726260" y="1340768"/>
              <a:ext cx="1343724" cy="2438235"/>
            </a:xfrm>
            <a:custGeom>
              <a:avLst/>
              <a:gdLst>
                <a:gd name="connsiteX0" fmla="*/ 0 w 4116819"/>
                <a:gd name="connsiteY0" fmla="*/ 0 h 1462709"/>
                <a:gd name="connsiteX1" fmla="*/ 3763823 w 4116819"/>
                <a:gd name="connsiteY1" fmla="*/ 0 h 1462709"/>
                <a:gd name="connsiteX2" fmla="*/ 4116819 w 4116819"/>
                <a:gd name="connsiteY2" fmla="*/ 731355 h 1462709"/>
                <a:gd name="connsiteX3" fmla="*/ 3763823 w 4116819"/>
                <a:gd name="connsiteY3" fmla="*/ 1462709 h 1462709"/>
                <a:gd name="connsiteX4" fmla="*/ 0 w 4116819"/>
                <a:gd name="connsiteY4" fmla="*/ 1462709 h 1462709"/>
                <a:gd name="connsiteX5" fmla="*/ 352996 w 4116819"/>
                <a:gd name="connsiteY5" fmla="*/ 731355 h 1462709"/>
                <a:gd name="connsiteX6" fmla="*/ 0 w 4116819"/>
                <a:gd name="connsiteY6" fmla="*/ 0 h 1462709"/>
                <a:gd name="connsiteX0" fmla="*/ 1343724 w 5460543"/>
                <a:gd name="connsiteY0" fmla="*/ 0 h 2438235"/>
                <a:gd name="connsiteX1" fmla="*/ 5107547 w 5460543"/>
                <a:gd name="connsiteY1" fmla="*/ 0 h 2438235"/>
                <a:gd name="connsiteX2" fmla="*/ 5460543 w 5460543"/>
                <a:gd name="connsiteY2" fmla="*/ 731355 h 2438235"/>
                <a:gd name="connsiteX3" fmla="*/ 5107547 w 5460543"/>
                <a:gd name="connsiteY3" fmla="*/ 1462709 h 2438235"/>
                <a:gd name="connsiteX4" fmla="*/ 1343724 w 5460543"/>
                <a:gd name="connsiteY4" fmla="*/ 1462709 h 2438235"/>
                <a:gd name="connsiteX5" fmla="*/ 0 w 5460543"/>
                <a:gd name="connsiteY5" fmla="*/ 2438235 h 2438235"/>
                <a:gd name="connsiteX6" fmla="*/ 1343724 w 5460543"/>
                <a:gd name="connsiteY6" fmla="*/ 0 h 2438235"/>
                <a:gd name="connsiteX0" fmla="*/ 1343724 w 5460543"/>
                <a:gd name="connsiteY0" fmla="*/ 0 h 2438235"/>
                <a:gd name="connsiteX1" fmla="*/ 5460543 w 5460543"/>
                <a:gd name="connsiteY1" fmla="*/ 731355 h 2438235"/>
                <a:gd name="connsiteX2" fmla="*/ 5107547 w 5460543"/>
                <a:gd name="connsiteY2" fmla="*/ 1462709 h 2438235"/>
                <a:gd name="connsiteX3" fmla="*/ 1343724 w 5460543"/>
                <a:gd name="connsiteY3" fmla="*/ 1462709 h 2438235"/>
                <a:gd name="connsiteX4" fmla="*/ 0 w 5460543"/>
                <a:gd name="connsiteY4" fmla="*/ 2438235 h 2438235"/>
                <a:gd name="connsiteX5" fmla="*/ 1343724 w 5460543"/>
                <a:gd name="connsiteY5" fmla="*/ 0 h 2438235"/>
                <a:gd name="connsiteX0" fmla="*/ 1343724 w 5107547"/>
                <a:gd name="connsiteY0" fmla="*/ 0 h 2438235"/>
                <a:gd name="connsiteX1" fmla="*/ 5107547 w 5107547"/>
                <a:gd name="connsiteY1" fmla="*/ 1462709 h 2438235"/>
                <a:gd name="connsiteX2" fmla="*/ 1343724 w 5107547"/>
                <a:gd name="connsiteY2" fmla="*/ 1462709 h 2438235"/>
                <a:gd name="connsiteX3" fmla="*/ 0 w 5107547"/>
                <a:gd name="connsiteY3" fmla="*/ 2438235 h 2438235"/>
                <a:gd name="connsiteX4" fmla="*/ 1343724 w 5107547"/>
                <a:gd name="connsiteY4" fmla="*/ 0 h 2438235"/>
                <a:gd name="connsiteX0" fmla="*/ 1343724 w 1343724"/>
                <a:gd name="connsiteY0" fmla="*/ 0 h 2438235"/>
                <a:gd name="connsiteX1" fmla="*/ 1343724 w 1343724"/>
                <a:gd name="connsiteY1" fmla="*/ 1462709 h 2438235"/>
                <a:gd name="connsiteX2" fmla="*/ 0 w 1343724"/>
                <a:gd name="connsiteY2" fmla="*/ 2438235 h 2438235"/>
                <a:gd name="connsiteX3" fmla="*/ 1343724 w 1343724"/>
                <a:gd name="connsiteY3" fmla="*/ 0 h 243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3724" h="2438235">
                  <a:moveTo>
                    <a:pt x="1343724" y="0"/>
                  </a:moveTo>
                  <a:lnTo>
                    <a:pt x="1343724" y="1462709"/>
                  </a:lnTo>
                  <a:lnTo>
                    <a:pt x="0" y="2438235"/>
                  </a:lnTo>
                  <a:lnTo>
                    <a:pt x="134372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0A45269-9C6D-4EF1-AA78-76C5A60B9330}"/>
              </a:ext>
            </a:extLst>
          </p:cNvPr>
          <p:cNvSpPr txBox="1"/>
          <p:nvPr/>
        </p:nvSpPr>
        <p:spPr>
          <a:xfrm>
            <a:off x="1737538" y="1755339"/>
            <a:ext cx="246828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Choose Compensable Factors</a:t>
            </a:r>
            <a:endParaRPr lang="en-IN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7A68E85-EBD3-4636-B6A1-25F15B71D529}"/>
              </a:ext>
            </a:extLst>
          </p:cNvPr>
          <p:cNvSpPr/>
          <p:nvPr/>
        </p:nvSpPr>
        <p:spPr>
          <a:xfrm>
            <a:off x="5122958" y="2879808"/>
            <a:ext cx="1946084" cy="1946084"/>
          </a:xfrm>
          <a:prstGeom prst="ellipse">
            <a:avLst/>
          </a:prstGeom>
          <a:ln>
            <a:noFill/>
          </a:ln>
          <a:effectLst>
            <a:outerShdw blurRad="304800" dist="1778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BFBB07D-6636-4B89-A9A0-577F9298D3FE}"/>
              </a:ext>
            </a:extLst>
          </p:cNvPr>
          <p:cNvSpPr/>
          <p:nvPr/>
        </p:nvSpPr>
        <p:spPr>
          <a:xfrm>
            <a:off x="5109117" y="3193801"/>
            <a:ext cx="1959925" cy="144438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76200" dist="508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Job Evaluation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7F9C25-AB93-9654-AC40-AA144A301185}"/>
              </a:ext>
            </a:extLst>
          </p:cNvPr>
          <p:cNvSpPr txBox="1"/>
          <p:nvPr/>
        </p:nvSpPr>
        <p:spPr>
          <a:xfrm>
            <a:off x="7811502" y="2072874"/>
            <a:ext cx="24682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Job Ranking</a:t>
            </a:r>
            <a:endParaRPr lang="en-IN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A58340-8528-F43E-2317-D244E5C41A19}"/>
              </a:ext>
            </a:extLst>
          </p:cNvPr>
          <p:cNvSpPr txBox="1"/>
          <p:nvPr/>
        </p:nvSpPr>
        <p:spPr>
          <a:xfrm>
            <a:off x="1737538" y="5270590"/>
            <a:ext cx="24682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Job Classification</a:t>
            </a:r>
            <a:endParaRPr lang="en-IN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352580-8A86-251D-7876-DFDF32484DB2}"/>
              </a:ext>
            </a:extLst>
          </p:cNvPr>
          <p:cNvSpPr txBox="1"/>
          <p:nvPr/>
        </p:nvSpPr>
        <p:spPr>
          <a:xfrm>
            <a:off x="7884325" y="5270590"/>
            <a:ext cx="2727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Point-Factor-Method</a:t>
            </a:r>
            <a:endParaRPr lang="en-IN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69D959-C4CC-25C9-FACE-A498BCDB0BD6}"/>
              </a:ext>
            </a:extLst>
          </p:cNvPr>
          <p:cNvSpPr txBox="1"/>
          <p:nvPr/>
        </p:nvSpPr>
        <p:spPr>
          <a:xfrm>
            <a:off x="1403232" y="2886134"/>
            <a:ext cx="31988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ffort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esponsibility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W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orking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onditions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DCAFD106-1C81-4479-947E-5EBFE938C681}"/>
              </a:ext>
            </a:extLst>
          </p:cNvPr>
          <p:cNvGrpSpPr/>
          <p:nvPr/>
        </p:nvGrpSpPr>
        <p:grpSpPr>
          <a:xfrm>
            <a:off x="8318076" y="2762377"/>
            <a:ext cx="2609027" cy="4149080"/>
            <a:chOff x="11330109" y="2204864"/>
            <a:chExt cx="1624536" cy="465313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E6B2A1C-F64C-40AB-A760-F5B53A2BC471}"/>
                </a:ext>
              </a:extLst>
            </p:cNvPr>
            <p:cNvSpPr/>
            <p:nvPr/>
          </p:nvSpPr>
          <p:spPr>
            <a:xfrm>
              <a:off x="11330109" y="2204864"/>
              <a:ext cx="549797" cy="465313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5F3DE06-562C-4862-A73F-E69630567AD8}"/>
                </a:ext>
              </a:extLst>
            </p:cNvPr>
            <p:cNvSpPr/>
            <p:nvPr/>
          </p:nvSpPr>
          <p:spPr>
            <a:xfrm>
              <a:off x="11639028" y="2204864"/>
              <a:ext cx="1315617" cy="46531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Freeform 6">
            <a:extLst>
              <a:ext uri="{FF2B5EF4-FFF2-40B4-BE49-F238E27FC236}">
                <a16:creationId xmlns:a16="http://schemas.microsoft.com/office/drawing/2014/main" id="{8B2CE2D2-02C9-4335-9FB6-E6FDD31A7236}"/>
              </a:ext>
            </a:extLst>
          </p:cNvPr>
          <p:cNvSpPr>
            <a:spLocks/>
          </p:cNvSpPr>
          <p:nvPr/>
        </p:nvSpPr>
        <p:spPr bwMode="auto">
          <a:xfrm>
            <a:off x="3251890" y="3643367"/>
            <a:ext cx="5181537" cy="3217863"/>
          </a:xfrm>
          <a:custGeom>
            <a:avLst/>
            <a:gdLst>
              <a:gd name="T0" fmla="*/ 4363 w 4363"/>
              <a:gd name="T1" fmla="*/ 0 h 2027"/>
              <a:gd name="T2" fmla="*/ 3267 w 4363"/>
              <a:gd name="T3" fmla="*/ 0 h 2027"/>
              <a:gd name="T4" fmla="*/ 3267 w 4363"/>
              <a:gd name="T5" fmla="*/ 416 h 2027"/>
              <a:gd name="T6" fmla="*/ 2172 w 4363"/>
              <a:gd name="T7" fmla="*/ 416 h 2027"/>
              <a:gd name="T8" fmla="*/ 2172 w 4363"/>
              <a:gd name="T9" fmla="*/ 828 h 2027"/>
              <a:gd name="T10" fmla="*/ 1099 w 4363"/>
              <a:gd name="T11" fmla="*/ 828 h 2027"/>
              <a:gd name="T12" fmla="*/ 1099 w 4363"/>
              <a:gd name="T13" fmla="*/ 1251 h 2027"/>
              <a:gd name="T14" fmla="*/ 0 w 4363"/>
              <a:gd name="T15" fmla="*/ 1251 h 2027"/>
              <a:gd name="T16" fmla="*/ 0 w 4363"/>
              <a:gd name="T17" fmla="*/ 2027 h 2027"/>
              <a:gd name="T18" fmla="*/ 1099 w 4363"/>
              <a:gd name="T19" fmla="*/ 2027 h 2027"/>
              <a:gd name="T20" fmla="*/ 1617 w 4363"/>
              <a:gd name="T21" fmla="*/ 2027 h 2027"/>
              <a:gd name="T22" fmla="*/ 2172 w 4363"/>
              <a:gd name="T23" fmla="*/ 2027 h 2027"/>
              <a:gd name="T24" fmla="*/ 2716 w 4363"/>
              <a:gd name="T25" fmla="*/ 2027 h 2027"/>
              <a:gd name="T26" fmla="*/ 3789 w 4363"/>
              <a:gd name="T27" fmla="*/ 2027 h 2027"/>
              <a:gd name="T28" fmla="*/ 3789 w 4363"/>
              <a:gd name="T29" fmla="*/ 2023 h 2027"/>
              <a:gd name="T30" fmla="*/ 4363 w 4363"/>
              <a:gd name="T31" fmla="*/ 2023 h 2027"/>
              <a:gd name="T32" fmla="*/ 4363 w 4363"/>
              <a:gd name="T33" fmla="*/ 0 h 2027"/>
              <a:gd name="connsiteX0" fmla="*/ 10000 w 10000"/>
              <a:gd name="connsiteY0" fmla="*/ 0 h 10000"/>
              <a:gd name="connsiteX1" fmla="*/ 7488 w 10000"/>
              <a:gd name="connsiteY1" fmla="*/ 0 h 10000"/>
              <a:gd name="connsiteX2" fmla="*/ 7488 w 10000"/>
              <a:gd name="connsiteY2" fmla="*/ 2052 h 10000"/>
              <a:gd name="connsiteX3" fmla="*/ 4978 w 10000"/>
              <a:gd name="connsiteY3" fmla="*/ 2052 h 10000"/>
              <a:gd name="connsiteX4" fmla="*/ 4978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6 w 10000"/>
              <a:gd name="connsiteY9" fmla="*/ 10000 h 10000"/>
              <a:gd name="connsiteX10" fmla="*/ 4978 w 10000"/>
              <a:gd name="connsiteY10" fmla="*/ 10000 h 10000"/>
              <a:gd name="connsiteX11" fmla="*/ 6225 w 10000"/>
              <a:gd name="connsiteY11" fmla="*/ 10000 h 10000"/>
              <a:gd name="connsiteX12" fmla="*/ 8684 w 10000"/>
              <a:gd name="connsiteY12" fmla="*/ 10000 h 10000"/>
              <a:gd name="connsiteX13" fmla="*/ 8684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69 w 7481"/>
              <a:gd name="connsiteY1" fmla="*/ 0 h 10000"/>
              <a:gd name="connsiteX2" fmla="*/ 4969 w 7481"/>
              <a:gd name="connsiteY2" fmla="*/ 2052 h 10000"/>
              <a:gd name="connsiteX3" fmla="*/ 2459 w 7481"/>
              <a:gd name="connsiteY3" fmla="*/ 2052 h 10000"/>
              <a:gd name="connsiteX4" fmla="*/ 2459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7 w 7481"/>
              <a:gd name="connsiteY8" fmla="*/ 10000 h 10000"/>
              <a:gd name="connsiteX9" fmla="*/ 2459 w 7481"/>
              <a:gd name="connsiteY9" fmla="*/ 10000 h 10000"/>
              <a:gd name="connsiteX10" fmla="*/ 3706 w 7481"/>
              <a:gd name="connsiteY10" fmla="*/ 10000 h 10000"/>
              <a:gd name="connsiteX11" fmla="*/ 6165 w 7481"/>
              <a:gd name="connsiteY11" fmla="*/ 10000 h 10000"/>
              <a:gd name="connsiteX12" fmla="*/ 6165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69" y="0"/>
                </a:lnTo>
                <a:lnTo>
                  <a:pt x="4969" y="2052"/>
                </a:lnTo>
                <a:lnTo>
                  <a:pt x="2459" y="2052"/>
                </a:lnTo>
                <a:lnTo>
                  <a:pt x="2459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7" y="10000"/>
                </a:lnTo>
                <a:lnTo>
                  <a:pt x="2459" y="10000"/>
                </a:lnTo>
                <a:lnTo>
                  <a:pt x="3706" y="10000"/>
                </a:lnTo>
                <a:lnTo>
                  <a:pt x="6165" y="10000"/>
                </a:lnTo>
                <a:lnTo>
                  <a:pt x="6165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E79AD39-84F5-4394-BC2C-64DE94166B1A}"/>
              </a:ext>
            </a:extLst>
          </p:cNvPr>
          <p:cNvSpPr>
            <a:spLocks/>
          </p:cNvSpPr>
          <p:nvPr/>
        </p:nvSpPr>
        <p:spPr bwMode="auto">
          <a:xfrm>
            <a:off x="3652649" y="3692964"/>
            <a:ext cx="5180349" cy="3217863"/>
          </a:xfrm>
          <a:custGeom>
            <a:avLst/>
            <a:gdLst>
              <a:gd name="T0" fmla="*/ 4362 w 4362"/>
              <a:gd name="T1" fmla="*/ 0 h 2027"/>
              <a:gd name="T2" fmla="*/ 3267 w 4362"/>
              <a:gd name="T3" fmla="*/ 0 h 2027"/>
              <a:gd name="T4" fmla="*/ 3267 w 4362"/>
              <a:gd name="T5" fmla="*/ 416 h 2027"/>
              <a:gd name="T6" fmla="*/ 2172 w 4362"/>
              <a:gd name="T7" fmla="*/ 416 h 2027"/>
              <a:gd name="T8" fmla="*/ 2172 w 4362"/>
              <a:gd name="T9" fmla="*/ 828 h 2027"/>
              <a:gd name="T10" fmla="*/ 1099 w 4362"/>
              <a:gd name="T11" fmla="*/ 828 h 2027"/>
              <a:gd name="T12" fmla="*/ 1099 w 4362"/>
              <a:gd name="T13" fmla="*/ 1251 h 2027"/>
              <a:gd name="T14" fmla="*/ 0 w 4362"/>
              <a:gd name="T15" fmla="*/ 1251 h 2027"/>
              <a:gd name="T16" fmla="*/ 0 w 4362"/>
              <a:gd name="T17" fmla="*/ 2027 h 2027"/>
              <a:gd name="T18" fmla="*/ 1099 w 4362"/>
              <a:gd name="T19" fmla="*/ 2027 h 2027"/>
              <a:gd name="T20" fmla="*/ 1617 w 4362"/>
              <a:gd name="T21" fmla="*/ 2027 h 2027"/>
              <a:gd name="T22" fmla="*/ 2172 w 4362"/>
              <a:gd name="T23" fmla="*/ 2027 h 2027"/>
              <a:gd name="T24" fmla="*/ 2716 w 4362"/>
              <a:gd name="T25" fmla="*/ 2027 h 2027"/>
              <a:gd name="T26" fmla="*/ 3789 w 4362"/>
              <a:gd name="T27" fmla="*/ 2027 h 2027"/>
              <a:gd name="T28" fmla="*/ 3789 w 4362"/>
              <a:gd name="T29" fmla="*/ 2023 h 2027"/>
              <a:gd name="T30" fmla="*/ 4362 w 4362"/>
              <a:gd name="T31" fmla="*/ 2023 h 2027"/>
              <a:gd name="T32" fmla="*/ 4362 w 4362"/>
              <a:gd name="T33" fmla="*/ 0 h 2027"/>
              <a:gd name="connsiteX0" fmla="*/ 10000 w 10000"/>
              <a:gd name="connsiteY0" fmla="*/ 0 h 10000"/>
              <a:gd name="connsiteX1" fmla="*/ 7490 w 10000"/>
              <a:gd name="connsiteY1" fmla="*/ 0 h 10000"/>
              <a:gd name="connsiteX2" fmla="*/ 7490 w 10000"/>
              <a:gd name="connsiteY2" fmla="*/ 2052 h 10000"/>
              <a:gd name="connsiteX3" fmla="*/ 4979 w 10000"/>
              <a:gd name="connsiteY3" fmla="*/ 2052 h 10000"/>
              <a:gd name="connsiteX4" fmla="*/ 4979 w 10000"/>
              <a:gd name="connsiteY4" fmla="*/ 4085 h 10000"/>
              <a:gd name="connsiteX5" fmla="*/ 2519 w 10000"/>
              <a:gd name="connsiteY5" fmla="*/ 4085 h 10000"/>
              <a:gd name="connsiteX6" fmla="*/ 2519 w 10000"/>
              <a:gd name="connsiteY6" fmla="*/ 6172 h 10000"/>
              <a:gd name="connsiteX7" fmla="*/ 0 w 10000"/>
              <a:gd name="connsiteY7" fmla="*/ 10000 h 10000"/>
              <a:gd name="connsiteX8" fmla="*/ 2519 w 10000"/>
              <a:gd name="connsiteY8" fmla="*/ 10000 h 10000"/>
              <a:gd name="connsiteX9" fmla="*/ 3707 w 10000"/>
              <a:gd name="connsiteY9" fmla="*/ 10000 h 10000"/>
              <a:gd name="connsiteX10" fmla="*/ 4979 w 10000"/>
              <a:gd name="connsiteY10" fmla="*/ 10000 h 10000"/>
              <a:gd name="connsiteX11" fmla="*/ 6227 w 10000"/>
              <a:gd name="connsiteY11" fmla="*/ 10000 h 10000"/>
              <a:gd name="connsiteX12" fmla="*/ 8686 w 10000"/>
              <a:gd name="connsiteY12" fmla="*/ 10000 h 10000"/>
              <a:gd name="connsiteX13" fmla="*/ 8686 w 10000"/>
              <a:gd name="connsiteY13" fmla="*/ 9980 h 10000"/>
              <a:gd name="connsiteX14" fmla="*/ 10000 w 10000"/>
              <a:gd name="connsiteY14" fmla="*/ 9980 h 10000"/>
              <a:gd name="connsiteX15" fmla="*/ 10000 w 10000"/>
              <a:gd name="connsiteY15" fmla="*/ 0 h 10000"/>
              <a:gd name="connsiteX0" fmla="*/ 7481 w 7481"/>
              <a:gd name="connsiteY0" fmla="*/ 0 h 10000"/>
              <a:gd name="connsiteX1" fmla="*/ 4971 w 7481"/>
              <a:gd name="connsiteY1" fmla="*/ 0 h 10000"/>
              <a:gd name="connsiteX2" fmla="*/ 4971 w 7481"/>
              <a:gd name="connsiteY2" fmla="*/ 2052 h 10000"/>
              <a:gd name="connsiteX3" fmla="*/ 2460 w 7481"/>
              <a:gd name="connsiteY3" fmla="*/ 2052 h 10000"/>
              <a:gd name="connsiteX4" fmla="*/ 2460 w 7481"/>
              <a:gd name="connsiteY4" fmla="*/ 4085 h 10000"/>
              <a:gd name="connsiteX5" fmla="*/ 0 w 7481"/>
              <a:gd name="connsiteY5" fmla="*/ 4085 h 10000"/>
              <a:gd name="connsiteX6" fmla="*/ 0 w 7481"/>
              <a:gd name="connsiteY6" fmla="*/ 6172 h 10000"/>
              <a:gd name="connsiteX7" fmla="*/ 0 w 7481"/>
              <a:gd name="connsiteY7" fmla="*/ 10000 h 10000"/>
              <a:gd name="connsiteX8" fmla="*/ 1188 w 7481"/>
              <a:gd name="connsiteY8" fmla="*/ 10000 h 10000"/>
              <a:gd name="connsiteX9" fmla="*/ 2460 w 7481"/>
              <a:gd name="connsiteY9" fmla="*/ 10000 h 10000"/>
              <a:gd name="connsiteX10" fmla="*/ 3708 w 7481"/>
              <a:gd name="connsiteY10" fmla="*/ 10000 h 10000"/>
              <a:gd name="connsiteX11" fmla="*/ 6167 w 7481"/>
              <a:gd name="connsiteY11" fmla="*/ 10000 h 10000"/>
              <a:gd name="connsiteX12" fmla="*/ 6167 w 7481"/>
              <a:gd name="connsiteY12" fmla="*/ 9980 h 10000"/>
              <a:gd name="connsiteX13" fmla="*/ 7481 w 7481"/>
              <a:gd name="connsiteY13" fmla="*/ 9980 h 10000"/>
              <a:gd name="connsiteX14" fmla="*/ 7481 w 7481"/>
              <a:gd name="connsiteY1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81" h="10000">
                <a:moveTo>
                  <a:pt x="7481" y="0"/>
                </a:moveTo>
                <a:lnTo>
                  <a:pt x="4971" y="0"/>
                </a:lnTo>
                <a:lnTo>
                  <a:pt x="4971" y="2052"/>
                </a:lnTo>
                <a:lnTo>
                  <a:pt x="2460" y="2052"/>
                </a:lnTo>
                <a:lnTo>
                  <a:pt x="2460" y="4085"/>
                </a:lnTo>
                <a:lnTo>
                  <a:pt x="0" y="4085"/>
                </a:lnTo>
                <a:lnTo>
                  <a:pt x="0" y="6172"/>
                </a:lnTo>
                <a:lnTo>
                  <a:pt x="0" y="10000"/>
                </a:lnTo>
                <a:lnTo>
                  <a:pt x="1188" y="10000"/>
                </a:lnTo>
                <a:lnTo>
                  <a:pt x="2460" y="10000"/>
                </a:lnTo>
                <a:lnTo>
                  <a:pt x="3708" y="10000"/>
                </a:lnTo>
                <a:lnTo>
                  <a:pt x="6167" y="10000"/>
                </a:lnTo>
                <a:lnTo>
                  <a:pt x="6167" y="9980"/>
                </a:lnTo>
                <a:lnTo>
                  <a:pt x="7481" y="9980"/>
                </a:lnTo>
                <a:lnTo>
                  <a:pt x="748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65082E6-E437-44A0-8DAD-CD9861D4DEA5}"/>
              </a:ext>
            </a:extLst>
          </p:cNvPr>
          <p:cNvGrpSpPr/>
          <p:nvPr/>
        </p:nvGrpSpPr>
        <p:grpSpPr>
          <a:xfrm>
            <a:off x="1041997" y="4594548"/>
            <a:ext cx="1646260" cy="2263452"/>
            <a:chOff x="4006850" y="-881063"/>
            <a:chExt cx="8464551" cy="11637964"/>
          </a:xfrm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53A5AE18-A6A3-41DD-9E06-EFE1D90C8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563" y="2006600"/>
              <a:ext cx="985838" cy="749300"/>
            </a:xfrm>
            <a:custGeom>
              <a:avLst/>
              <a:gdLst>
                <a:gd name="T0" fmla="*/ 378 w 621"/>
                <a:gd name="T1" fmla="*/ 0 h 472"/>
                <a:gd name="T2" fmla="*/ 405 w 621"/>
                <a:gd name="T3" fmla="*/ 7 h 472"/>
                <a:gd name="T4" fmla="*/ 425 w 621"/>
                <a:gd name="T5" fmla="*/ 27 h 472"/>
                <a:gd name="T6" fmla="*/ 445 w 621"/>
                <a:gd name="T7" fmla="*/ 51 h 472"/>
                <a:gd name="T8" fmla="*/ 449 w 621"/>
                <a:gd name="T9" fmla="*/ 49 h 472"/>
                <a:gd name="T10" fmla="*/ 458 w 621"/>
                <a:gd name="T11" fmla="*/ 42 h 472"/>
                <a:gd name="T12" fmla="*/ 472 w 621"/>
                <a:gd name="T13" fmla="*/ 34 h 472"/>
                <a:gd name="T14" fmla="*/ 487 w 621"/>
                <a:gd name="T15" fmla="*/ 25 h 472"/>
                <a:gd name="T16" fmla="*/ 505 w 621"/>
                <a:gd name="T17" fmla="*/ 18 h 472"/>
                <a:gd name="T18" fmla="*/ 523 w 621"/>
                <a:gd name="T19" fmla="*/ 18 h 472"/>
                <a:gd name="T20" fmla="*/ 538 w 621"/>
                <a:gd name="T21" fmla="*/ 25 h 472"/>
                <a:gd name="T22" fmla="*/ 556 w 621"/>
                <a:gd name="T23" fmla="*/ 47 h 472"/>
                <a:gd name="T24" fmla="*/ 576 w 621"/>
                <a:gd name="T25" fmla="*/ 76 h 472"/>
                <a:gd name="T26" fmla="*/ 594 w 621"/>
                <a:gd name="T27" fmla="*/ 114 h 472"/>
                <a:gd name="T28" fmla="*/ 612 w 621"/>
                <a:gd name="T29" fmla="*/ 156 h 472"/>
                <a:gd name="T30" fmla="*/ 616 w 621"/>
                <a:gd name="T31" fmla="*/ 167 h 472"/>
                <a:gd name="T32" fmla="*/ 619 w 621"/>
                <a:gd name="T33" fmla="*/ 187 h 472"/>
                <a:gd name="T34" fmla="*/ 621 w 621"/>
                <a:gd name="T35" fmla="*/ 209 h 472"/>
                <a:gd name="T36" fmla="*/ 619 w 621"/>
                <a:gd name="T37" fmla="*/ 236 h 472"/>
                <a:gd name="T38" fmla="*/ 614 w 621"/>
                <a:gd name="T39" fmla="*/ 263 h 472"/>
                <a:gd name="T40" fmla="*/ 605 w 621"/>
                <a:gd name="T41" fmla="*/ 287 h 472"/>
                <a:gd name="T42" fmla="*/ 587 w 621"/>
                <a:gd name="T43" fmla="*/ 307 h 472"/>
                <a:gd name="T44" fmla="*/ 565 w 621"/>
                <a:gd name="T45" fmla="*/ 320 h 472"/>
                <a:gd name="T46" fmla="*/ 552 w 621"/>
                <a:gd name="T47" fmla="*/ 329 h 472"/>
                <a:gd name="T48" fmla="*/ 543 w 621"/>
                <a:gd name="T49" fmla="*/ 332 h 472"/>
                <a:gd name="T50" fmla="*/ 536 w 621"/>
                <a:gd name="T51" fmla="*/ 334 h 472"/>
                <a:gd name="T52" fmla="*/ 527 w 621"/>
                <a:gd name="T53" fmla="*/ 336 h 472"/>
                <a:gd name="T54" fmla="*/ 494 w 621"/>
                <a:gd name="T55" fmla="*/ 349 h 472"/>
                <a:gd name="T56" fmla="*/ 458 w 621"/>
                <a:gd name="T57" fmla="*/ 363 h 472"/>
                <a:gd name="T58" fmla="*/ 425 w 621"/>
                <a:gd name="T59" fmla="*/ 376 h 472"/>
                <a:gd name="T60" fmla="*/ 394 w 621"/>
                <a:gd name="T61" fmla="*/ 387 h 472"/>
                <a:gd name="T62" fmla="*/ 367 w 621"/>
                <a:gd name="T63" fmla="*/ 396 h 472"/>
                <a:gd name="T64" fmla="*/ 349 w 621"/>
                <a:gd name="T65" fmla="*/ 398 h 472"/>
                <a:gd name="T66" fmla="*/ 325 w 621"/>
                <a:gd name="T67" fmla="*/ 398 h 472"/>
                <a:gd name="T68" fmla="*/ 305 w 621"/>
                <a:gd name="T69" fmla="*/ 401 h 472"/>
                <a:gd name="T70" fmla="*/ 289 w 621"/>
                <a:gd name="T71" fmla="*/ 401 h 472"/>
                <a:gd name="T72" fmla="*/ 285 w 621"/>
                <a:gd name="T73" fmla="*/ 403 h 472"/>
                <a:gd name="T74" fmla="*/ 113 w 621"/>
                <a:gd name="T75" fmla="*/ 472 h 472"/>
                <a:gd name="T76" fmla="*/ 0 w 621"/>
                <a:gd name="T77" fmla="*/ 247 h 472"/>
                <a:gd name="T78" fmla="*/ 107 w 621"/>
                <a:gd name="T79" fmla="*/ 196 h 472"/>
                <a:gd name="T80" fmla="*/ 196 w 621"/>
                <a:gd name="T81" fmla="*/ 169 h 472"/>
                <a:gd name="T82" fmla="*/ 196 w 621"/>
                <a:gd name="T83" fmla="*/ 163 h 472"/>
                <a:gd name="T84" fmla="*/ 200 w 621"/>
                <a:gd name="T85" fmla="*/ 145 h 472"/>
                <a:gd name="T86" fmla="*/ 209 w 621"/>
                <a:gd name="T87" fmla="*/ 122 h 472"/>
                <a:gd name="T88" fmla="*/ 220 w 621"/>
                <a:gd name="T89" fmla="*/ 94 h 472"/>
                <a:gd name="T90" fmla="*/ 233 w 621"/>
                <a:gd name="T91" fmla="*/ 67 h 472"/>
                <a:gd name="T92" fmla="*/ 249 w 621"/>
                <a:gd name="T93" fmla="*/ 45 h 472"/>
                <a:gd name="T94" fmla="*/ 269 w 621"/>
                <a:gd name="T95" fmla="*/ 31 h 472"/>
                <a:gd name="T96" fmla="*/ 296 w 621"/>
                <a:gd name="T97" fmla="*/ 18 h 472"/>
                <a:gd name="T98" fmla="*/ 325 w 621"/>
                <a:gd name="T99" fmla="*/ 9 h 472"/>
                <a:gd name="T100" fmla="*/ 351 w 621"/>
                <a:gd name="T101" fmla="*/ 0 h 472"/>
                <a:gd name="T102" fmla="*/ 378 w 621"/>
                <a:gd name="T103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21" h="472">
                  <a:moveTo>
                    <a:pt x="378" y="0"/>
                  </a:moveTo>
                  <a:lnTo>
                    <a:pt x="405" y="7"/>
                  </a:lnTo>
                  <a:lnTo>
                    <a:pt x="425" y="27"/>
                  </a:lnTo>
                  <a:lnTo>
                    <a:pt x="445" y="51"/>
                  </a:lnTo>
                  <a:lnTo>
                    <a:pt x="449" y="49"/>
                  </a:lnTo>
                  <a:lnTo>
                    <a:pt x="458" y="42"/>
                  </a:lnTo>
                  <a:lnTo>
                    <a:pt x="472" y="34"/>
                  </a:lnTo>
                  <a:lnTo>
                    <a:pt x="487" y="25"/>
                  </a:lnTo>
                  <a:lnTo>
                    <a:pt x="505" y="18"/>
                  </a:lnTo>
                  <a:lnTo>
                    <a:pt x="523" y="18"/>
                  </a:lnTo>
                  <a:lnTo>
                    <a:pt x="538" y="25"/>
                  </a:lnTo>
                  <a:lnTo>
                    <a:pt x="556" y="47"/>
                  </a:lnTo>
                  <a:lnTo>
                    <a:pt x="576" y="76"/>
                  </a:lnTo>
                  <a:lnTo>
                    <a:pt x="594" y="114"/>
                  </a:lnTo>
                  <a:lnTo>
                    <a:pt x="612" y="156"/>
                  </a:lnTo>
                  <a:lnTo>
                    <a:pt x="616" y="167"/>
                  </a:lnTo>
                  <a:lnTo>
                    <a:pt x="619" y="187"/>
                  </a:lnTo>
                  <a:lnTo>
                    <a:pt x="621" y="209"/>
                  </a:lnTo>
                  <a:lnTo>
                    <a:pt x="619" y="236"/>
                  </a:lnTo>
                  <a:lnTo>
                    <a:pt x="614" y="263"/>
                  </a:lnTo>
                  <a:lnTo>
                    <a:pt x="605" y="287"/>
                  </a:lnTo>
                  <a:lnTo>
                    <a:pt x="587" y="307"/>
                  </a:lnTo>
                  <a:lnTo>
                    <a:pt x="565" y="320"/>
                  </a:lnTo>
                  <a:lnTo>
                    <a:pt x="552" y="329"/>
                  </a:lnTo>
                  <a:lnTo>
                    <a:pt x="543" y="332"/>
                  </a:lnTo>
                  <a:lnTo>
                    <a:pt x="536" y="334"/>
                  </a:lnTo>
                  <a:lnTo>
                    <a:pt x="527" y="336"/>
                  </a:lnTo>
                  <a:lnTo>
                    <a:pt x="494" y="349"/>
                  </a:lnTo>
                  <a:lnTo>
                    <a:pt x="458" y="363"/>
                  </a:lnTo>
                  <a:lnTo>
                    <a:pt x="425" y="376"/>
                  </a:lnTo>
                  <a:lnTo>
                    <a:pt x="394" y="387"/>
                  </a:lnTo>
                  <a:lnTo>
                    <a:pt x="367" y="396"/>
                  </a:lnTo>
                  <a:lnTo>
                    <a:pt x="349" y="398"/>
                  </a:lnTo>
                  <a:lnTo>
                    <a:pt x="325" y="398"/>
                  </a:lnTo>
                  <a:lnTo>
                    <a:pt x="305" y="401"/>
                  </a:lnTo>
                  <a:lnTo>
                    <a:pt x="289" y="401"/>
                  </a:lnTo>
                  <a:lnTo>
                    <a:pt x="285" y="403"/>
                  </a:lnTo>
                  <a:lnTo>
                    <a:pt x="113" y="472"/>
                  </a:lnTo>
                  <a:lnTo>
                    <a:pt x="0" y="247"/>
                  </a:lnTo>
                  <a:lnTo>
                    <a:pt x="107" y="196"/>
                  </a:lnTo>
                  <a:lnTo>
                    <a:pt x="196" y="169"/>
                  </a:lnTo>
                  <a:lnTo>
                    <a:pt x="196" y="163"/>
                  </a:lnTo>
                  <a:lnTo>
                    <a:pt x="200" y="145"/>
                  </a:lnTo>
                  <a:lnTo>
                    <a:pt x="209" y="122"/>
                  </a:lnTo>
                  <a:lnTo>
                    <a:pt x="220" y="94"/>
                  </a:lnTo>
                  <a:lnTo>
                    <a:pt x="233" y="67"/>
                  </a:lnTo>
                  <a:lnTo>
                    <a:pt x="249" y="45"/>
                  </a:lnTo>
                  <a:lnTo>
                    <a:pt x="269" y="31"/>
                  </a:lnTo>
                  <a:lnTo>
                    <a:pt x="296" y="18"/>
                  </a:lnTo>
                  <a:lnTo>
                    <a:pt x="325" y="9"/>
                  </a:lnTo>
                  <a:lnTo>
                    <a:pt x="351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5" name="Freeform 7">
              <a:extLst>
                <a:ext uri="{FF2B5EF4-FFF2-40B4-BE49-F238E27FC236}">
                  <a16:creationId xmlns:a16="http://schemas.microsoft.com/office/drawing/2014/main" id="{C720D727-4A31-40D9-B4F2-F51A38638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00" y="7737475"/>
              <a:ext cx="1639888" cy="1458913"/>
            </a:xfrm>
            <a:custGeom>
              <a:avLst/>
              <a:gdLst>
                <a:gd name="T0" fmla="*/ 387 w 1033"/>
                <a:gd name="T1" fmla="*/ 9 h 919"/>
                <a:gd name="T2" fmla="*/ 465 w 1033"/>
                <a:gd name="T3" fmla="*/ 49 h 919"/>
                <a:gd name="T4" fmla="*/ 521 w 1033"/>
                <a:gd name="T5" fmla="*/ 125 h 919"/>
                <a:gd name="T6" fmla="*/ 547 w 1033"/>
                <a:gd name="T7" fmla="*/ 236 h 919"/>
                <a:gd name="T8" fmla="*/ 581 w 1033"/>
                <a:gd name="T9" fmla="*/ 321 h 919"/>
                <a:gd name="T10" fmla="*/ 652 w 1033"/>
                <a:gd name="T11" fmla="*/ 398 h 919"/>
                <a:gd name="T12" fmla="*/ 748 w 1033"/>
                <a:gd name="T13" fmla="*/ 472 h 919"/>
                <a:gd name="T14" fmla="*/ 848 w 1033"/>
                <a:gd name="T15" fmla="*/ 545 h 919"/>
                <a:gd name="T16" fmla="*/ 939 w 1033"/>
                <a:gd name="T17" fmla="*/ 614 h 919"/>
                <a:gd name="T18" fmla="*/ 1001 w 1033"/>
                <a:gd name="T19" fmla="*/ 683 h 919"/>
                <a:gd name="T20" fmla="*/ 1033 w 1033"/>
                <a:gd name="T21" fmla="*/ 761 h 919"/>
                <a:gd name="T22" fmla="*/ 1028 w 1033"/>
                <a:gd name="T23" fmla="*/ 825 h 919"/>
                <a:gd name="T24" fmla="*/ 1004 w 1033"/>
                <a:gd name="T25" fmla="*/ 877 h 919"/>
                <a:gd name="T26" fmla="*/ 977 w 1033"/>
                <a:gd name="T27" fmla="*/ 908 h 919"/>
                <a:gd name="T28" fmla="*/ 964 w 1033"/>
                <a:gd name="T29" fmla="*/ 919 h 919"/>
                <a:gd name="T30" fmla="*/ 739 w 1033"/>
                <a:gd name="T31" fmla="*/ 845 h 919"/>
                <a:gd name="T32" fmla="*/ 570 w 1033"/>
                <a:gd name="T33" fmla="*/ 779 h 919"/>
                <a:gd name="T34" fmla="*/ 449 w 1033"/>
                <a:gd name="T35" fmla="*/ 721 h 919"/>
                <a:gd name="T36" fmla="*/ 369 w 1033"/>
                <a:gd name="T37" fmla="*/ 670 h 919"/>
                <a:gd name="T38" fmla="*/ 320 w 1033"/>
                <a:gd name="T39" fmla="*/ 632 h 919"/>
                <a:gd name="T40" fmla="*/ 291 w 1033"/>
                <a:gd name="T41" fmla="*/ 605 h 919"/>
                <a:gd name="T42" fmla="*/ 278 w 1033"/>
                <a:gd name="T43" fmla="*/ 594 h 919"/>
                <a:gd name="T44" fmla="*/ 245 w 1033"/>
                <a:gd name="T45" fmla="*/ 599 h 919"/>
                <a:gd name="T46" fmla="*/ 231 w 1033"/>
                <a:gd name="T47" fmla="*/ 607 h 919"/>
                <a:gd name="T48" fmla="*/ 2 w 1033"/>
                <a:gd name="T49" fmla="*/ 463 h 919"/>
                <a:gd name="T50" fmla="*/ 22 w 1033"/>
                <a:gd name="T51" fmla="*/ 425 h 919"/>
                <a:gd name="T52" fmla="*/ 55 w 1033"/>
                <a:gd name="T53" fmla="*/ 354 h 919"/>
                <a:gd name="T54" fmla="*/ 104 w 1033"/>
                <a:gd name="T55" fmla="*/ 254 h 919"/>
                <a:gd name="T56" fmla="*/ 153 w 1033"/>
                <a:gd name="T57" fmla="*/ 169 h 919"/>
                <a:gd name="T58" fmla="*/ 191 w 1033"/>
                <a:gd name="T59" fmla="*/ 125 h 919"/>
                <a:gd name="T60" fmla="*/ 211 w 1033"/>
                <a:gd name="T61" fmla="*/ 111 h 919"/>
                <a:gd name="T62" fmla="*/ 218 w 1033"/>
                <a:gd name="T63" fmla="*/ 96 h 919"/>
                <a:gd name="T64" fmla="*/ 238 w 1033"/>
                <a:gd name="T65" fmla="*/ 60 h 919"/>
                <a:gd name="T66" fmla="*/ 262 w 1033"/>
                <a:gd name="T67" fmla="*/ 27 h 919"/>
                <a:gd name="T68" fmla="*/ 282 w 1033"/>
                <a:gd name="T69" fmla="*/ 5 h 919"/>
                <a:gd name="T70" fmla="*/ 338 w 1033"/>
                <a:gd name="T71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3" h="919">
                  <a:moveTo>
                    <a:pt x="338" y="0"/>
                  </a:moveTo>
                  <a:lnTo>
                    <a:pt x="387" y="9"/>
                  </a:lnTo>
                  <a:lnTo>
                    <a:pt x="429" y="25"/>
                  </a:lnTo>
                  <a:lnTo>
                    <a:pt x="465" y="49"/>
                  </a:lnTo>
                  <a:lnTo>
                    <a:pt x="496" y="83"/>
                  </a:lnTo>
                  <a:lnTo>
                    <a:pt x="521" y="125"/>
                  </a:lnTo>
                  <a:lnTo>
                    <a:pt x="536" y="176"/>
                  </a:lnTo>
                  <a:lnTo>
                    <a:pt x="547" y="236"/>
                  </a:lnTo>
                  <a:lnTo>
                    <a:pt x="558" y="278"/>
                  </a:lnTo>
                  <a:lnTo>
                    <a:pt x="581" y="321"/>
                  </a:lnTo>
                  <a:lnTo>
                    <a:pt x="612" y="361"/>
                  </a:lnTo>
                  <a:lnTo>
                    <a:pt x="652" y="398"/>
                  </a:lnTo>
                  <a:lnTo>
                    <a:pt x="699" y="436"/>
                  </a:lnTo>
                  <a:lnTo>
                    <a:pt x="748" y="472"/>
                  </a:lnTo>
                  <a:lnTo>
                    <a:pt x="799" y="510"/>
                  </a:lnTo>
                  <a:lnTo>
                    <a:pt x="848" y="545"/>
                  </a:lnTo>
                  <a:lnTo>
                    <a:pt x="897" y="579"/>
                  </a:lnTo>
                  <a:lnTo>
                    <a:pt x="939" y="614"/>
                  </a:lnTo>
                  <a:lnTo>
                    <a:pt x="975" y="647"/>
                  </a:lnTo>
                  <a:lnTo>
                    <a:pt x="1001" y="683"/>
                  </a:lnTo>
                  <a:lnTo>
                    <a:pt x="1024" y="723"/>
                  </a:lnTo>
                  <a:lnTo>
                    <a:pt x="1033" y="761"/>
                  </a:lnTo>
                  <a:lnTo>
                    <a:pt x="1033" y="794"/>
                  </a:lnTo>
                  <a:lnTo>
                    <a:pt x="1028" y="825"/>
                  </a:lnTo>
                  <a:lnTo>
                    <a:pt x="1017" y="852"/>
                  </a:lnTo>
                  <a:lnTo>
                    <a:pt x="1004" y="877"/>
                  </a:lnTo>
                  <a:lnTo>
                    <a:pt x="990" y="894"/>
                  </a:lnTo>
                  <a:lnTo>
                    <a:pt x="977" y="908"/>
                  </a:lnTo>
                  <a:lnTo>
                    <a:pt x="968" y="917"/>
                  </a:lnTo>
                  <a:lnTo>
                    <a:pt x="964" y="919"/>
                  </a:lnTo>
                  <a:lnTo>
                    <a:pt x="843" y="881"/>
                  </a:lnTo>
                  <a:lnTo>
                    <a:pt x="739" y="845"/>
                  </a:lnTo>
                  <a:lnTo>
                    <a:pt x="647" y="812"/>
                  </a:lnTo>
                  <a:lnTo>
                    <a:pt x="570" y="779"/>
                  </a:lnTo>
                  <a:lnTo>
                    <a:pt x="503" y="748"/>
                  </a:lnTo>
                  <a:lnTo>
                    <a:pt x="449" y="721"/>
                  </a:lnTo>
                  <a:lnTo>
                    <a:pt x="405" y="694"/>
                  </a:lnTo>
                  <a:lnTo>
                    <a:pt x="369" y="670"/>
                  </a:lnTo>
                  <a:lnTo>
                    <a:pt x="340" y="650"/>
                  </a:lnTo>
                  <a:lnTo>
                    <a:pt x="320" y="632"/>
                  </a:lnTo>
                  <a:lnTo>
                    <a:pt x="302" y="616"/>
                  </a:lnTo>
                  <a:lnTo>
                    <a:pt x="291" y="605"/>
                  </a:lnTo>
                  <a:lnTo>
                    <a:pt x="285" y="599"/>
                  </a:lnTo>
                  <a:lnTo>
                    <a:pt x="278" y="594"/>
                  </a:lnTo>
                  <a:lnTo>
                    <a:pt x="260" y="594"/>
                  </a:lnTo>
                  <a:lnTo>
                    <a:pt x="245" y="599"/>
                  </a:lnTo>
                  <a:lnTo>
                    <a:pt x="236" y="605"/>
                  </a:lnTo>
                  <a:lnTo>
                    <a:pt x="231" y="607"/>
                  </a:lnTo>
                  <a:lnTo>
                    <a:pt x="0" y="470"/>
                  </a:lnTo>
                  <a:lnTo>
                    <a:pt x="2" y="463"/>
                  </a:lnTo>
                  <a:lnTo>
                    <a:pt x="9" y="450"/>
                  </a:lnTo>
                  <a:lnTo>
                    <a:pt x="22" y="425"/>
                  </a:lnTo>
                  <a:lnTo>
                    <a:pt x="37" y="394"/>
                  </a:lnTo>
                  <a:lnTo>
                    <a:pt x="55" y="354"/>
                  </a:lnTo>
                  <a:lnTo>
                    <a:pt x="80" y="307"/>
                  </a:lnTo>
                  <a:lnTo>
                    <a:pt x="104" y="254"/>
                  </a:lnTo>
                  <a:lnTo>
                    <a:pt x="131" y="205"/>
                  </a:lnTo>
                  <a:lnTo>
                    <a:pt x="153" y="169"/>
                  </a:lnTo>
                  <a:lnTo>
                    <a:pt x="173" y="143"/>
                  </a:lnTo>
                  <a:lnTo>
                    <a:pt x="191" y="125"/>
                  </a:lnTo>
                  <a:lnTo>
                    <a:pt x="204" y="116"/>
                  </a:lnTo>
                  <a:lnTo>
                    <a:pt x="211" y="111"/>
                  </a:lnTo>
                  <a:lnTo>
                    <a:pt x="213" y="111"/>
                  </a:lnTo>
                  <a:lnTo>
                    <a:pt x="218" y="96"/>
                  </a:lnTo>
                  <a:lnTo>
                    <a:pt x="224" y="80"/>
                  </a:lnTo>
                  <a:lnTo>
                    <a:pt x="238" y="60"/>
                  </a:lnTo>
                  <a:lnTo>
                    <a:pt x="251" y="42"/>
                  </a:lnTo>
                  <a:lnTo>
                    <a:pt x="262" y="27"/>
                  </a:lnTo>
                  <a:lnTo>
                    <a:pt x="276" y="14"/>
                  </a:lnTo>
                  <a:lnTo>
                    <a:pt x="282" y="5"/>
                  </a:lnTo>
                  <a:lnTo>
                    <a:pt x="287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42A0926E-4BB2-4287-9487-013E4773A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850" y="9415463"/>
              <a:ext cx="1536700" cy="1341438"/>
            </a:xfrm>
            <a:custGeom>
              <a:avLst/>
              <a:gdLst>
                <a:gd name="T0" fmla="*/ 365 w 968"/>
                <a:gd name="T1" fmla="*/ 0 h 845"/>
                <a:gd name="T2" fmla="*/ 612 w 968"/>
                <a:gd name="T3" fmla="*/ 273 h 845"/>
                <a:gd name="T4" fmla="*/ 585 w 968"/>
                <a:gd name="T5" fmla="*/ 340 h 845"/>
                <a:gd name="T6" fmla="*/ 588 w 968"/>
                <a:gd name="T7" fmla="*/ 345 h 845"/>
                <a:gd name="T8" fmla="*/ 597 w 968"/>
                <a:gd name="T9" fmla="*/ 360 h 845"/>
                <a:gd name="T10" fmla="*/ 606 w 968"/>
                <a:gd name="T11" fmla="*/ 385 h 845"/>
                <a:gd name="T12" fmla="*/ 621 w 968"/>
                <a:gd name="T13" fmla="*/ 413 h 845"/>
                <a:gd name="T14" fmla="*/ 637 w 968"/>
                <a:gd name="T15" fmla="*/ 447 h 845"/>
                <a:gd name="T16" fmla="*/ 652 w 968"/>
                <a:gd name="T17" fmla="*/ 480 h 845"/>
                <a:gd name="T18" fmla="*/ 670 w 968"/>
                <a:gd name="T19" fmla="*/ 511 h 845"/>
                <a:gd name="T20" fmla="*/ 686 w 968"/>
                <a:gd name="T21" fmla="*/ 540 h 845"/>
                <a:gd name="T22" fmla="*/ 699 w 968"/>
                <a:gd name="T23" fmla="*/ 565 h 845"/>
                <a:gd name="T24" fmla="*/ 719 w 968"/>
                <a:gd name="T25" fmla="*/ 587 h 845"/>
                <a:gd name="T26" fmla="*/ 744 w 968"/>
                <a:gd name="T27" fmla="*/ 600 h 845"/>
                <a:gd name="T28" fmla="*/ 772 w 968"/>
                <a:gd name="T29" fmla="*/ 611 h 845"/>
                <a:gd name="T30" fmla="*/ 799 w 968"/>
                <a:gd name="T31" fmla="*/ 616 h 845"/>
                <a:gd name="T32" fmla="*/ 826 w 968"/>
                <a:gd name="T33" fmla="*/ 620 h 845"/>
                <a:gd name="T34" fmla="*/ 848 w 968"/>
                <a:gd name="T35" fmla="*/ 625 h 845"/>
                <a:gd name="T36" fmla="*/ 866 w 968"/>
                <a:gd name="T37" fmla="*/ 629 h 845"/>
                <a:gd name="T38" fmla="*/ 877 w 968"/>
                <a:gd name="T39" fmla="*/ 636 h 845"/>
                <a:gd name="T40" fmla="*/ 888 w 968"/>
                <a:gd name="T41" fmla="*/ 643 h 845"/>
                <a:gd name="T42" fmla="*/ 904 w 968"/>
                <a:gd name="T43" fmla="*/ 651 h 845"/>
                <a:gd name="T44" fmla="*/ 919 w 968"/>
                <a:gd name="T45" fmla="*/ 665 h 845"/>
                <a:gd name="T46" fmla="*/ 933 w 968"/>
                <a:gd name="T47" fmla="*/ 680 h 845"/>
                <a:gd name="T48" fmla="*/ 946 w 968"/>
                <a:gd name="T49" fmla="*/ 700 h 845"/>
                <a:gd name="T50" fmla="*/ 957 w 968"/>
                <a:gd name="T51" fmla="*/ 727 h 845"/>
                <a:gd name="T52" fmla="*/ 964 w 968"/>
                <a:gd name="T53" fmla="*/ 758 h 845"/>
                <a:gd name="T54" fmla="*/ 968 w 968"/>
                <a:gd name="T55" fmla="*/ 798 h 845"/>
                <a:gd name="T56" fmla="*/ 964 w 968"/>
                <a:gd name="T57" fmla="*/ 845 h 845"/>
                <a:gd name="T58" fmla="*/ 577 w 968"/>
                <a:gd name="T59" fmla="*/ 845 h 845"/>
                <a:gd name="T60" fmla="*/ 240 w 968"/>
                <a:gd name="T61" fmla="*/ 502 h 845"/>
                <a:gd name="T62" fmla="*/ 236 w 968"/>
                <a:gd name="T63" fmla="*/ 502 h 845"/>
                <a:gd name="T64" fmla="*/ 227 w 968"/>
                <a:gd name="T65" fmla="*/ 505 h 845"/>
                <a:gd name="T66" fmla="*/ 211 w 968"/>
                <a:gd name="T67" fmla="*/ 511 h 845"/>
                <a:gd name="T68" fmla="*/ 189 w 968"/>
                <a:gd name="T69" fmla="*/ 525 h 845"/>
                <a:gd name="T70" fmla="*/ 0 w 968"/>
                <a:gd name="T71" fmla="*/ 382 h 845"/>
                <a:gd name="T72" fmla="*/ 2 w 968"/>
                <a:gd name="T73" fmla="*/ 376 h 845"/>
                <a:gd name="T74" fmla="*/ 7 w 968"/>
                <a:gd name="T75" fmla="*/ 360 h 845"/>
                <a:gd name="T76" fmla="*/ 16 w 968"/>
                <a:gd name="T77" fmla="*/ 338 h 845"/>
                <a:gd name="T78" fmla="*/ 29 w 968"/>
                <a:gd name="T79" fmla="*/ 309 h 845"/>
                <a:gd name="T80" fmla="*/ 47 w 968"/>
                <a:gd name="T81" fmla="*/ 276 h 845"/>
                <a:gd name="T82" fmla="*/ 67 w 968"/>
                <a:gd name="T83" fmla="*/ 240 h 845"/>
                <a:gd name="T84" fmla="*/ 91 w 968"/>
                <a:gd name="T85" fmla="*/ 204 h 845"/>
                <a:gd name="T86" fmla="*/ 122 w 968"/>
                <a:gd name="T87" fmla="*/ 171 h 845"/>
                <a:gd name="T88" fmla="*/ 156 w 968"/>
                <a:gd name="T89" fmla="*/ 142 h 845"/>
                <a:gd name="T90" fmla="*/ 196 w 968"/>
                <a:gd name="T91" fmla="*/ 120 h 845"/>
                <a:gd name="T92" fmla="*/ 249 w 968"/>
                <a:gd name="T93" fmla="*/ 91 h 845"/>
                <a:gd name="T94" fmla="*/ 289 w 968"/>
                <a:gd name="T95" fmla="*/ 66 h 845"/>
                <a:gd name="T96" fmla="*/ 321 w 968"/>
                <a:gd name="T97" fmla="*/ 44 h 845"/>
                <a:gd name="T98" fmla="*/ 343 w 968"/>
                <a:gd name="T99" fmla="*/ 26 h 845"/>
                <a:gd name="T100" fmla="*/ 356 w 968"/>
                <a:gd name="T101" fmla="*/ 11 h 845"/>
                <a:gd name="T102" fmla="*/ 363 w 968"/>
                <a:gd name="T103" fmla="*/ 2 h 845"/>
                <a:gd name="T104" fmla="*/ 365 w 968"/>
                <a:gd name="T105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8" h="845">
                  <a:moveTo>
                    <a:pt x="365" y="0"/>
                  </a:moveTo>
                  <a:lnTo>
                    <a:pt x="612" y="273"/>
                  </a:lnTo>
                  <a:lnTo>
                    <a:pt x="585" y="340"/>
                  </a:lnTo>
                  <a:lnTo>
                    <a:pt x="588" y="345"/>
                  </a:lnTo>
                  <a:lnTo>
                    <a:pt x="597" y="360"/>
                  </a:lnTo>
                  <a:lnTo>
                    <a:pt x="606" y="385"/>
                  </a:lnTo>
                  <a:lnTo>
                    <a:pt x="621" y="413"/>
                  </a:lnTo>
                  <a:lnTo>
                    <a:pt x="637" y="447"/>
                  </a:lnTo>
                  <a:lnTo>
                    <a:pt x="652" y="480"/>
                  </a:lnTo>
                  <a:lnTo>
                    <a:pt x="670" y="511"/>
                  </a:lnTo>
                  <a:lnTo>
                    <a:pt x="686" y="540"/>
                  </a:lnTo>
                  <a:lnTo>
                    <a:pt x="699" y="565"/>
                  </a:lnTo>
                  <a:lnTo>
                    <a:pt x="719" y="587"/>
                  </a:lnTo>
                  <a:lnTo>
                    <a:pt x="744" y="600"/>
                  </a:lnTo>
                  <a:lnTo>
                    <a:pt x="772" y="611"/>
                  </a:lnTo>
                  <a:lnTo>
                    <a:pt x="799" y="616"/>
                  </a:lnTo>
                  <a:lnTo>
                    <a:pt x="826" y="620"/>
                  </a:lnTo>
                  <a:lnTo>
                    <a:pt x="848" y="625"/>
                  </a:lnTo>
                  <a:lnTo>
                    <a:pt x="866" y="629"/>
                  </a:lnTo>
                  <a:lnTo>
                    <a:pt x="877" y="636"/>
                  </a:lnTo>
                  <a:lnTo>
                    <a:pt x="888" y="643"/>
                  </a:lnTo>
                  <a:lnTo>
                    <a:pt x="904" y="651"/>
                  </a:lnTo>
                  <a:lnTo>
                    <a:pt x="919" y="665"/>
                  </a:lnTo>
                  <a:lnTo>
                    <a:pt x="933" y="680"/>
                  </a:lnTo>
                  <a:lnTo>
                    <a:pt x="946" y="700"/>
                  </a:lnTo>
                  <a:lnTo>
                    <a:pt x="957" y="727"/>
                  </a:lnTo>
                  <a:lnTo>
                    <a:pt x="964" y="758"/>
                  </a:lnTo>
                  <a:lnTo>
                    <a:pt x="968" y="798"/>
                  </a:lnTo>
                  <a:lnTo>
                    <a:pt x="964" y="845"/>
                  </a:lnTo>
                  <a:lnTo>
                    <a:pt x="577" y="845"/>
                  </a:lnTo>
                  <a:lnTo>
                    <a:pt x="240" y="502"/>
                  </a:lnTo>
                  <a:lnTo>
                    <a:pt x="236" y="502"/>
                  </a:lnTo>
                  <a:lnTo>
                    <a:pt x="227" y="505"/>
                  </a:lnTo>
                  <a:lnTo>
                    <a:pt x="211" y="511"/>
                  </a:lnTo>
                  <a:lnTo>
                    <a:pt x="189" y="525"/>
                  </a:lnTo>
                  <a:lnTo>
                    <a:pt x="0" y="382"/>
                  </a:lnTo>
                  <a:lnTo>
                    <a:pt x="2" y="376"/>
                  </a:lnTo>
                  <a:lnTo>
                    <a:pt x="7" y="360"/>
                  </a:lnTo>
                  <a:lnTo>
                    <a:pt x="16" y="338"/>
                  </a:lnTo>
                  <a:lnTo>
                    <a:pt x="29" y="309"/>
                  </a:lnTo>
                  <a:lnTo>
                    <a:pt x="47" y="276"/>
                  </a:lnTo>
                  <a:lnTo>
                    <a:pt x="67" y="240"/>
                  </a:lnTo>
                  <a:lnTo>
                    <a:pt x="91" y="204"/>
                  </a:lnTo>
                  <a:lnTo>
                    <a:pt x="122" y="171"/>
                  </a:lnTo>
                  <a:lnTo>
                    <a:pt x="156" y="142"/>
                  </a:lnTo>
                  <a:lnTo>
                    <a:pt x="196" y="120"/>
                  </a:lnTo>
                  <a:lnTo>
                    <a:pt x="249" y="91"/>
                  </a:lnTo>
                  <a:lnTo>
                    <a:pt x="289" y="66"/>
                  </a:lnTo>
                  <a:lnTo>
                    <a:pt x="321" y="44"/>
                  </a:lnTo>
                  <a:lnTo>
                    <a:pt x="343" y="26"/>
                  </a:lnTo>
                  <a:lnTo>
                    <a:pt x="356" y="11"/>
                  </a:lnTo>
                  <a:lnTo>
                    <a:pt x="363" y="2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7" name="Freeform 9">
              <a:extLst>
                <a:ext uri="{FF2B5EF4-FFF2-40B4-BE49-F238E27FC236}">
                  <a16:creationId xmlns:a16="http://schemas.microsoft.com/office/drawing/2014/main" id="{CA455300-A40C-4DF3-A67A-61B791D9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8175" y="4230688"/>
              <a:ext cx="3948113" cy="5788025"/>
            </a:xfrm>
            <a:custGeom>
              <a:avLst/>
              <a:gdLst>
                <a:gd name="T0" fmla="*/ 2487 w 2487"/>
                <a:gd name="T1" fmla="*/ 454 h 3646"/>
                <a:gd name="T2" fmla="*/ 2478 w 2487"/>
                <a:gd name="T3" fmla="*/ 479 h 3646"/>
                <a:gd name="T4" fmla="*/ 2456 w 2487"/>
                <a:gd name="T5" fmla="*/ 545 h 3646"/>
                <a:gd name="T6" fmla="*/ 2420 w 2487"/>
                <a:gd name="T7" fmla="*/ 648 h 3646"/>
                <a:gd name="T8" fmla="*/ 2378 w 2487"/>
                <a:gd name="T9" fmla="*/ 781 h 3646"/>
                <a:gd name="T10" fmla="*/ 2327 w 2487"/>
                <a:gd name="T11" fmla="*/ 935 h 3646"/>
                <a:gd name="T12" fmla="*/ 2273 w 2487"/>
                <a:gd name="T13" fmla="*/ 1106 h 3646"/>
                <a:gd name="T14" fmla="*/ 2218 w 2487"/>
                <a:gd name="T15" fmla="*/ 1284 h 3646"/>
                <a:gd name="T16" fmla="*/ 2162 w 2487"/>
                <a:gd name="T17" fmla="*/ 1464 h 3646"/>
                <a:gd name="T18" fmla="*/ 2111 w 2487"/>
                <a:gd name="T19" fmla="*/ 1640 h 3646"/>
                <a:gd name="T20" fmla="*/ 2066 w 2487"/>
                <a:gd name="T21" fmla="*/ 1802 h 3646"/>
                <a:gd name="T22" fmla="*/ 2022 w 2487"/>
                <a:gd name="T23" fmla="*/ 1973 h 3646"/>
                <a:gd name="T24" fmla="*/ 1959 w 2487"/>
                <a:gd name="T25" fmla="*/ 2129 h 3646"/>
                <a:gd name="T26" fmla="*/ 1884 w 2487"/>
                <a:gd name="T27" fmla="*/ 2254 h 3646"/>
                <a:gd name="T28" fmla="*/ 1801 w 2487"/>
                <a:gd name="T29" fmla="*/ 2352 h 3646"/>
                <a:gd name="T30" fmla="*/ 1708 w 2487"/>
                <a:gd name="T31" fmla="*/ 2436 h 3646"/>
                <a:gd name="T32" fmla="*/ 1605 w 2487"/>
                <a:gd name="T33" fmla="*/ 2516 h 3646"/>
                <a:gd name="T34" fmla="*/ 1496 w 2487"/>
                <a:gd name="T35" fmla="*/ 2605 h 3646"/>
                <a:gd name="T36" fmla="*/ 1383 w 2487"/>
                <a:gd name="T37" fmla="*/ 2712 h 3646"/>
                <a:gd name="T38" fmla="*/ 1291 w 2487"/>
                <a:gd name="T39" fmla="*/ 2799 h 3646"/>
                <a:gd name="T40" fmla="*/ 1185 w 2487"/>
                <a:gd name="T41" fmla="*/ 2901 h 3646"/>
                <a:gd name="T42" fmla="*/ 1067 w 2487"/>
                <a:gd name="T43" fmla="*/ 3010 h 3646"/>
                <a:gd name="T44" fmla="*/ 942 w 2487"/>
                <a:gd name="T45" fmla="*/ 3121 h 3646"/>
                <a:gd name="T46" fmla="*/ 817 w 2487"/>
                <a:gd name="T47" fmla="*/ 3235 h 3646"/>
                <a:gd name="T48" fmla="*/ 699 w 2487"/>
                <a:gd name="T49" fmla="*/ 3341 h 3646"/>
                <a:gd name="T50" fmla="*/ 588 w 2487"/>
                <a:gd name="T51" fmla="*/ 3439 h 3646"/>
                <a:gd name="T52" fmla="*/ 494 w 2487"/>
                <a:gd name="T53" fmla="*/ 3524 h 3646"/>
                <a:gd name="T54" fmla="*/ 419 w 2487"/>
                <a:gd name="T55" fmla="*/ 3588 h 3646"/>
                <a:gd name="T56" fmla="*/ 372 w 2487"/>
                <a:gd name="T57" fmla="*/ 3631 h 3646"/>
                <a:gd name="T58" fmla="*/ 354 w 2487"/>
                <a:gd name="T59" fmla="*/ 3646 h 3646"/>
                <a:gd name="T60" fmla="*/ 227 w 2487"/>
                <a:gd name="T61" fmla="*/ 3557 h 3646"/>
                <a:gd name="T62" fmla="*/ 127 w 2487"/>
                <a:gd name="T63" fmla="*/ 3470 h 3646"/>
                <a:gd name="T64" fmla="*/ 56 w 2487"/>
                <a:gd name="T65" fmla="*/ 3397 h 3646"/>
                <a:gd name="T66" fmla="*/ 14 w 2487"/>
                <a:gd name="T67" fmla="*/ 3346 h 3646"/>
                <a:gd name="T68" fmla="*/ 0 w 2487"/>
                <a:gd name="T69" fmla="*/ 3326 h 3646"/>
                <a:gd name="T70" fmla="*/ 16 w 2487"/>
                <a:gd name="T71" fmla="*/ 3310 h 3646"/>
                <a:gd name="T72" fmla="*/ 58 w 2487"/>
                <a:gd name="T73" fmla="*/ 3261 h 3646"/>
                <a:gd name="T74" fmla="*/ 125 w 2487"/>
                <a:gd name="T75" fmla="*/ 3188 h 3646"/>
                <a:gd name="T76" fmla="*/ 210 w 2487"/>
                <a:gd name="T77" fmla="*/ 3094 h 3646"/>
                <a:gd name="T78" fmla="*/ 312 w 2487"/>
                <a:gd name="T79" fmla="*/ 2981 h 3646"/>
                <a:gd name="T80" fmla="*/ 425 w 2487"/>
                <a:gd name="T81" fmla="*/ 2856 h 3646"/>
                <a:gd name="T82" fmla="*/ 543 w 2487"/>
                <a:gd name="T83" fmla="*/ 2721 h 3646"/>
                <a:gd name="T84" fmla="*/ 668 w 2487"/>
                <a:gd name="T85" fmla="*/ 2583 h 3646"/>
                <a:gd name="T86" fmla="*/ 791 w 2487"/>
                <a:gd name="T87" fmla="*/ 2445 h 3646"/>
                <a:gd name="T88" fmla="*/ 906 w 2487"/>
                <a:gd name="T89" fmla="*/ 2309 h 3646"/>
                <a:gd name="T90" fmla="*/ 1015 w 2487"/>
                <a:gd name="T91" fmla="*/ 2185 h 3646"/>
                <a:gd name="T92" fmla="*/ 1111 w 2487"/>
                <a:gd name="T93" fmla="*/ 2074 h 3646"/>
                <a:gd name="T94" fmla="*/ 1189 w 2487"/>
                <a:gd name="T95" fmla="*/ 1978 h 3646"/>
                <a:gd name="T96" fmla="*/ 1245 w 2487"/>
                <a:gd name="T97" fmla="*/ 1904 h 3646"/>
                <a:gd name="T98" fmla="*/ 1283 w 2487"/>
                <a:gd name="T99" fmla="*/ 1844 h 3646"/>
                <a:gd name="T100" fmla="*/ 1320 w 2487"/>
                <a:gd name="T101" fmla="*/ 1747 h 3646"/>
                <a:gd name="T102" fmla="*/ 1358 w 2487"/>
                <a:gd name="T103" fmla="*/ 1611 h 3646"/>
                <a:gd name="T104" fmla="*/ 1398 w 2487"/>
                <a:gd name="T105" fmla="*/ 1444 h 3646"/>
                <a:gd name="T106" fmla="*/ 1438 w 2487"/>
                <a:gd name="T107" fmla="*/ 1257 h 3646"/>
                <a:gd name="T108" fmla="*/ 1478 w 2487"/>
                <a:gd name="T109" fmla="*/ 1057 h 3646"/>
                <a:gd name="T110" fmla="*/ 1514 w 2487"/>
                <a:gd name="T111" fmla="*/ 855 h 3646"/>
                <a:gd name="T112" fmla="*/ 1550 w 2487"/>
                <a:gd name="T113" fmla="*/ 654 h 3646"/>
                <a:gd name="T114" fmla="*/ 1581 w 2487"/>
                <a:gd name="T115" fmla="*/ 465 h 3646"/>
                <a:gd name="T116" fmla="*/ 1608 w 2487"/>
                <a:gd name="T117" fmla="*/ 299 h 3646"/>
                <a:gd name="T118" fmla="*/ 1628 w 2487"/>
                <a:gd name="T119" fmla="*/ 161 h 3646"/>
                <a:gd name="T120" fmla="*/ 1643 w 2487"/>
                <a:gd name="T121" fmla="*/ 61 h 3646"/>
                <a:gd name="T122" fmla="*/ 1650 w 2487"/>
                <a:gd name="T123" fmla="*/ 7 h 3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87" h="3646">
                  <a:moveTo>
                    <a:pt x="1652" y="0"/>
                  </a:moveTo>
                  <a:lnTo>
                    <a:pt x="2487" y="454"/>
                  </a:lnTo>
                  <a:lnTo>
                    <a:pt x="2485" y="461"/>
                  </a:lnTo>
                  <a:lnTo>
                    <a:pt x="2478" y="479"/>
                  </a:lnTo>
                  <a:lnTo>
                    <a:pt x="2469" y="508"/>
                  </a:lnTo>
                  <a:lnTo>
                    <a:pt x="2456" y="545"/>
                  </a:lnTo>
                  <a:lnTo>
                    <a:pt x="2440" y="592"/>
                  </a:lnTo>
                  <a:lnTo>
                    <a:pt x="2420" y="648"/>
                  </a:lnTo>
                  <a:lnTo>
                    <a:pt x="2400" y="712"/>
                  </a:lnTo>
                  <a:lnTo>
                    <a:pt x="2378" y="781"/>
                  </a:lnTo>
                  <a:lnTo>
                    <a:pt x="2353" y="855"/>
                  </a:lnTo>
                  <a:lnTo>
                    <a:pt x="2327" y="935"/>
                  </a:lnTo>
                  <a:lnTo>
                    <a:pt x="2300" y="1019"/>
                  </a:lnTo>
                  <a:lnTo>
                    <a:pt x="2273" y="1106"/>
                  </a:lnTo>
                  <a:lnTo>
                    <a:pt x="2247" y="1195"/>
                  </a:lnTo>
                  <a:lnTo>
                    <a:pt x="2218" y="1284"/>
                  </a:lnTo>
                  <a:lnTo>
                    <a:pt x="2191" y="1375"/>
                  </a:lnTo>
                  <a:lnTo>
                    <a:pt x="2162" y="1464"/>
                  </a:lnTo>
                  <a:lnTo>
                    <a:pt x="2137" y="1553"/>
                  </a:lnTo>
                  <a:lnTo>
                    <a:pt x="2111" y="1640"/>
                  </a:lnTo>
                  <a:lnTo>
                    <a:pt x="2088" y="1722"/>
                  </a:lnTo>
                  <a:lnTo>
                    <a:pt x="2066" y="1802"/>
                  </a:lnTo>
                  <a:lnTo>
                    <a:pt x="2048" y="1878"/>
                  </a:lnTo>
                  <a:lnTo>
                    <a:pt x="2022" y="1973"/>
                  </a:lnTo>
                  <a:lnTo>
                    <a:pt x="1991" y="2056"/>
                  </a:lnTo>
                  <a:lnTo>
                    <a:pt x="1959" y="2129"/>
                  </a:lnTo>
                  <a:lnTo>
                    <a:pt x="1924" y="2196"/>
                  </a:lnTo>
                  <a:lnTo>
                    <a:pt x="1884" y="2254"/>
                  </a:lnTo>
                  <a:lnTo>
                    <a:pt x="1844" y="2305"/>
                  </a:lnTo>
                  <a:lnTo>
                    <a:pt x="1801" y="2352"/>
                  </a:lnTo>
                  <a:lnTo>
                    <a:pt x="1755" y="2394"/>
                  </a:lnTo>
                  <a:lnTo>
                    <a:pt x="1708" y="2436"/>
                  </a:lnTo>
                  <a:lnTo>
                    <a:pt x="1657" y="2476"/>
                  </a:lnTo>
                  <a:lnTo>
                    <a:pt x="1605" y="2516"/>
                  </a:lnTo>
                  <a:lnTo>
                    <a:pt x="1552" y="2561"/>
                  </a:lnTo>
                  <a:lnTo>
                    <a:pt x="1496" y="2605"/>
                  </a:lnTo>
                  <a:lnTo>
                    <a:pt x="1441" y="2656"/>
                  </a:lnTo>
                  <a:lnTo>
                    <a:pt x="1383" y="2712"/>
                  </a:lnTo>
                  <a:lnTo>
                    <a:pt x="1338" y="2754"/>
                  </a:lnTo>
                  <a:lnTo>
                    <a:pt x="1291" y="2799"/>
                  </a:lnTo>
                  <a:lnTo>
                    <a:pt x="1240" y="2848"/>
                  </a:lnTo>
                  <a:lnTo>
                    <a:pt x="1185" y="2901"/>
                  </a:lnTo>
                  <a:lnTo>
                    <a:pt x="1127" y="2954"/>
                  </a:lnTo>
                  <a:lnTo>
                    <a:pt x="1067" y="3010"/>
                  </a:lnTo>
                  <a:lnTo>
                    <a:pt x="1004" y="3066"/>
                  </a:lnTo>
                  <a:lnTo>
                    <a:pt x="942" y="3121"/>
                  </a:lnTo>
                  <a:lnTo>
                    <a:pt x="880" y="3179"/>
                  </a:lnTo>
                  <a:lnTo>
                    <a:pt x="817" y="3235"/>
                  </a:lnTo>
                  <a:lnTo>
                    <a:pt x="757" y="3288"/>
                  </a:lnTo>
                  <a:lnTo>
                    <a:pt x="699" y="3341"/>
                  </a:lnTo>
                  <a:lnTo>
                    <a:pt x="641" y="3393"/>
                  </a:lnTo>
                  <a:lnTo>
                    <a:pt x="588" y="3439"/>
                  </a:lnTo>
                  <a:lnTo>
                    <a:pt x="539" y="3484"/>
                  </a:lnTo>
                  <a:lnTo>
                    <a:pt x="494" y="3524"/>
                  </a:lnTo>
                  <a:lnTo>
                    <a:pt x="454" y="3557"/>
                  </a:lnTo>
                  <a:lnTo>
                    <a:pt x="419" y="3588"/>
                  </a:lnTo>
                  <a:lnTo>
                    <a:pt x="392" y="3613"/>
                  </a:lnTo>
                  <a:lnTo>
                    <a:pt x="372" y="3631"/>
                  </a:lnTo>
                  <a:lnTo>
                    <a:pt x="359" y="3642"/>
                  </a:lnTo>
                  <a:lnTo>
                    <a:pt x="354" y="3646"/>
                  </a:lnTo>
                  <a:lnTo>
                    <a:pt x="287" y="3602"/>
                  </a:lnTo>
                  <a:lnTo>
                    <a:pt x="227" y="3557"/>
                  </a:lnTo>
                  <a:lnTo>
                    <a:pt x="174" y="3513"/>
                  </a:lnTo>
                  <a:lnTo>
                    <a:pt x="127" y="3470"/>
                  </a:lnTo>
                  <a:lnTo>
                    <a:pt x="89" y="3433"/>
                  </a:lnTo>
                  <a:lnTo>
                    <a:pt x="56" y="3397"/>
                  </a:lnTo>
                  <a:lnTo>
                    <a:pt x="31" y="3368"/>
                  </a:lnTo>
                  <a:lnTo>
                    <a:pt x="14" y="3346"/>
                  </a:lnTo>
                  <a:lnTo>
                    <a:pt x="3" y="3330"/>
                  </a:lnTo>
                  <a:lnTo>
                    <a:pt x="0" y="3326"/>
                  </a:lnTo>
                  <a:lnTo>
                    <a:pt x="5" y="3321"/>
                  </a:lnTo>
                  <a:lnTo>
                    <a:pt x="16" y="3310"/>
                  </a:lnTo>
                  <a:lnTo>
                    <a:pt x="34" y="3288"/>
                  </a:lnTo>
                  <a:lnTo>
                    <a:pt x="58" y="3261"/>
                  </a:lnTo>
                  <a:lnTo>
                    <a:pt x="89" y="3228"/>
                  </a:lnTo>
                  <a:lnTo>
                    <a:pt x="125" y="3188"/>
                  </a:lnTo>
                  <a:lnTo>
                    <a:pt x="165" y="3143"/>
                  </a:lnTo>
                  <a:lnTo>
                    <a:pt x="210" y="3094"/>
                  </a:lnTo>
                  <a:lnTo>
                    <a:pt x="259" y="3039"/>
                  </a:lnTo>
                  <a:lnTo>
                    <a:pt x="312" y="2981"/>
                  </a:lnTo>
                  <a:lnTo>
                    <a:pt x="368" y="2919"/>
                  </a:lnTo>
                  <a:lnTo>
                    <a:pt x="425" y="2856"/>
                  </a:lnTo>
                  <a:lnTo>
                    <a:pt x="483" y="2790"/>
                  </a:lnTo>
                  <a:lnTo>
                    <a:pt x="543" y="2721"/>
                  </a:lnTo>
                  <a:lnTo>
                    <a:pt x="606" y="2652"/>
                  </a:lnTo>
                  <a:lnTo>
                    <a:pt x="668" y="2583"/>
                  </a:lnTo>
                  <a:lnTo>
                    <a:pt x="728" y="2514"/>
                  </a:lnTo>
                  <a:lnTo>
                    <a:pt x="791" y="2445"/>
                  </a:lnTo>
                  <a:lnTo>
                    <a:pt x="848" y="2376"/>
                  </a:lnTo>
                  <a:lnTo>
                    <a:pt x="906" y="2309"/>
                  </a:lnTo>
                  <a:lnTo>
                    <a:pt x="962" y="2247"/>
                  </a:lnTo>
                  <a:lnTo>
                    <a:pt x="1015" y="2185"/>
                  </a:lnTo>
                  <a:lnTo>
                    <a:pt x="1064" y="2127"/>
                  </a:lnTo>
                  <a:lnTo>
                    <a:pt x="1111" y="2074"/>
                  </a:lnTo>
                  <a:lnTo>
                    <a:pt x="1151" y="2022"/>
                  </a:lnTo>
                  <a:lnTo>
                    <a:pt x="1189" y="1978"/>
                  </a:lnTo>
                  <a:lnTo>
                    <a:pt x="1220" y="1938"/>
                  </a:lnTo>
                  <a:lnTo>
                    <a:pt x="1245" y="1904"/>
                  </a:lnTo>
                  <a:lnTo>
                    <a:pt x="1265" y="1878"/>
                  </a:lnTo>
                  <a:lnTo>
                    <a:pt x="1283" y="1844"/>
                  </a:lnTo>
                  <a:lnTo>
                    <a:pt x="1300" y="1802"/>
                  </a:lnTo>
                  <a:lnTo>
                    <a:pt x="1320" y="1747"/>
                  </a:lnTo>
                  <a:lnTo>
                    <a:pt x="1338" y="1682"/>
                  </a:lnTo>
                  <a:lnTo>
                    <a:pt x="1358" y="1611"/>
                  </a:lnTo>
                  <a:lnTo>
                    <a:pt x="1378" y="1531"/>
                  </a:lnTo>
                  <a:lnTo>
                    <a:pt x="1398" y="1444"/>
                  </a:lnTo>
                  <a:lnTo>
                    <a:pt x="1418" y="1353"/>
                  </a:lnTo>
                  <a:lnTo>
                    <a:pt x="1438" y="1257"/>
                  </a:lnTo>
                  <a:lnTo>
                    <a:pt x="1458" y="1159"/>
                  </a:lnTo>
                  <a:lnTo>
                    <a:pt x="1478" y="1057"/>
                  </a:lnTo>
                  <a:lnTo>
                    <a:pt x="1496" y="955"/>
                  </a:lnTo>
                  <a:lnTo>
                    <a:pt x="1514" y="855"/>
                  </a:lnTo>
                  <a:lnTo>
                    <a:pt x="1532" y="752"/>
                  </a:lnTo>
                  <a:lnTo>
                    <a:pt x="1550" y="654"/>
                  </a:lnTo>
                  <a:lnTo>
                    <a:pt x="1565" y="557"/>
                  </a:lnTo>
                  <a:lnTo>
                    <a:pt x="1581" y="465"/>
                  </a:lnTo>
                  <a:lnTo>
                    <a:pt x="1594" y="379"/>
                  </a:lnTo>
                  <a:lnTo>
                    <a:pt x="1608" y="299"/>
                  </a:lnTo>
                  <a:lnTo>
                    <a:pt x="1619" y="225"/>
                  </a:lnTo>
                  <a:lnTo>
                    <a:pt x="1628" y="161"/>
                  </a:lnTo>
                  <a:lnTo>
                    <a:pt x="1637" y="105"/>
                  </a:lnTo>
                  <a:lnTo>
                    <a:pt x="1643" y="61"/>
                  </a:lnTo>
                  <a:lnTo>
                    <a:pt x="1648" y="27"/>
                  </a:lnTo>
                  <a:lnTo>
                    <a:pt x="1650" y="7"/>
                  </a:lnTo>
                  <a:lnTo>
                    <a:pt x="1652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3688DA62-558F-42D6-B173-2017C9553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365125"/>
              <a:ext cx="896938" cy="1592263"/>
            </a:xfrm>
            <a:custGeom>
              <a:avLst/>
              <a:gdLst>
                <a:gd name="T0" fmla="*/ 129 w 565"/>
                <a:gd name="T1" fmla="*/ 0 h 1003"/>
                <a:gd name="T2" fmla="*/ 565 w 565"/>
                <a:gd name="T3" fmla="*/ 409 h 1003"/>
                <a:gd name="T4" fmla="*/ 565 w 565"/>
                <a:gd name="T5" fmla="*/ 411 h 1003"/>
                <a:gd name="T6" fmla="*/ 565 w 565"/>
                <a:gd name="T7" fmla="*/ 422 h 1003"/>
                <a:gd name="T8" fmla="*/ 565 w 565"/>
                <a:gd name="T9" fmla="*/ 440 h 1003"/>
                <a:gd name="T10" fmla="*/ 563 w 565"/>
                <a:gd name="T11" fmla="*/ 463 h 1003"/>
                <a:gd name="T12" fmla="*/ 554 w 565"/>
                <a:gd name="T13" fmla="*/ 491 h 1003"/>
                <a:gd name="T14" fmla="*/ 539 w 565"/>
                <a:gd name="T15" fmla="*/ 525 h 1003"/>
                <a:gd name="T16" fmla="*/ 516 w 565"/>
                <a:gd name="T17" fmla="*/ 563 h 1003"/>
                <a:gd name="T18" fmla="*/ 501 w 565"/>
                <a:gd name="T19" fmla="*/ 589 h 1003"/>
                <a:gd name="T20" fmla="*/ 485 w 565"/>
                <a:gd name="T21" fmla="*/ 623 h 1003"/>
                <a:gd name="T22" fmla="*/ 470 w 565"/>
                <a:gd name="T23" fmla="*/ 660 h 1003"/>
                <a:gd name="T24" fmla="*/ 452 w 565"/>
                <a:gd name="T25" fmla="*/ 703 h 1003"/>
                <a:gd name="T26" fmla="*/ 436 w 565"/>
                <a:gd name="T27" fmla="*/ 749 h 1003"/>
                <a:gd name="T28" fmla="*/ 421 w 565"/>
                <a:gd name="T29" fmla="*/ 794 h 1003"/>
                <a:gd name="T30" fmla="*/ 407 w 565"/>
                <a:gd name="T31" fmla="*/ 841 h 1003"/>
                <a:gd name="T32" fmla="*/ 394 w 565"/>
                <a:gd name="T33" fmla="*/ 883 h 1003"/>
                <a:gd name="T34" fmla="*/ 383 w 565"/>
                <a:gd name="T35" fmla="*/ 923 h 1003"/>
                <a:gd name="T36" fmla="*/ 372 w 565"/>
                <a:gd name="T37" fmla="*/ 956 h 1003"/>
                <a:gd name="T38" fmla="*/ 365 w 565"/>
                <a:gd name="T39" fmla="*/ 981 h 1003"/>
                <a:gd name="T40" fmla="*/ 361 w 565"/>
                <a:gd name="T41" fmla="*/ 999 h 1003"/>
                <a:gd name="T42" fmla="*/ 358 w 565"/>
                <a:gd name="T43" fmla="*/ 1003 h 1003"/>
                <a:gd name="T44" fmla="*/ 0 w 565"/>
                <a:gd name="T45" fmla="*/ 721 h 1003"/>
                <a:gd name="T46" fmla="*/ 84 w 565"/>
                <a:gd name="T47" fmla="*/ 87 h 1003"/>
                <a:gd name="T48" fmla="*/ 129 w 565"/>
                <a:gd name="T49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5" h="1003">
                  <a:moveTo>
                    <a:pt x="129" y="0"/>
                  </a:moveTo>
                  <a:lnTo>
                    <a:pt x="565" y="409"/>
                  </a:lnTo>
                  <a:lnTo>
                    <a:pt x="565" y="411"/>
                  </a:lnTo>
                  <a:lnTo>
                    <a:pt x="565" y="422"/>
                  </a:lnTo>
                  <a:lnTo>
                    <a:pt x="565" y="440"/>
                  </a:lnTo>
                  <a:lnTo>
                    <a:pt x="563" y="463"/>
                  </a:lnTo>
                  <a:lnTo>
                    <a:pt x="554" y="491"/>
                  </a:lnTo>
                  <a:lnTo>
                    <a:pt x="539" y="525"/>
                  </a:lnTo>
                  <a:lnTo>
                    <a:pt x="516" y="563"/>
                  </a:lnTo>
                  <a:lnTo>
                    <a:pt x="501" y="589"/>
                  </a:lnTo>
                  <a:lnTo>
                    <a:pt x="485" y="623"/>
                  </a:lnTo>
                  <a:lnTo>
                    <a:pt x="470" y="660"/>
                  </a:lnTo>
                  <a:lnTo>
                    <a:pt x="452" y="703"/>
                  </a:lnTo>
                  <a:lnTo>
                    <a:pt x="436" y="749"/>
                  </a:lnTo>
                  <a:lnTo>
                    <a:pt x="421" y="794"/>
                  </a:lnTo>
                  <a:lnTo>
                    <a:pt x="407" y="841"/>
                  </a:lnTo>
                  <a:lnTo>
                    <a:pt x="394" y="883"/>
                  </a:lnTo>
                  <a:lnTo>
                    <a:pt x="383" y="923"/>
                  </a:lnTo>
                  <a:lnTo>
                    <a:pt x="372" y="956"/>
                  </a:lnTo>
                  <a:lnTo>
                    <a:pt x="365" y="981"/>
                  </a:lnTo>
                  <a:lnTo>
                    <a:pt x="361" y="999"/>
                  </a:lnTo>
                  <a:lnTo>
                    <a:pt x="358" y="1003"/>
                  </a:lnTo>
                  <a:lnTo>
                    <a:pt x="0" y="721"/>
                  </a:lnTo>
                  <a:lnTo>
                    <a:pt x="84" y="8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AF605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742A158D-1CBE-4FF0-B331-852907A7A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463" y="3070225"/>
              <a:ext cx="989013" cy="1041400"/>
            </a:xfrm>
            <a:custGeom>
              <a:avLst/>
              <a:gdLst>
                <a:gd name="T0" fmla="*/ 514 w 623"/>
                <a:gd name="T1" fmla="*/ 0 h 656"/>
                <a:gd name="T2" fmla="*/ 574 w 623"/>
                <a:gd name="T3" fmla="*/ 6 h 656"/>
                <a:gd name="T4" fmla="*/ 614 w 623"/>
                <a:gd name="T5" fmla="*/ 17 h 656"/>
                <a:gd name="T6" fmla="*/ 623 w 623"/>
                <a:gd name="T7" fmla="*/ 35 h 656"/>
                <a:gd name="T8" fmla="*/ 590 w 623"/>
                <a:gd name="T9" fmla="*/ 66 h 656"/>
                <a:gd name="T10" fmla="*/ 496 w 623"/>
                <a:gd name="T11" fmla="*/ 140 h 656"/>
                <a:gd name="T12" fmla="*/ 452 w 623"/>
                <a:gd name="T13" fmla="*/ 213 h 656"/>
                <a:gd name="T14" fmla="*/ 448 w 623"/>
                <a:gd name="T15" fmla="*/ 282 h 656"/>
                <a:gd name="T16" fmla="*/ 465 w 623"/>
                <a:gd name="T17" fmla="*/ 344 h 656"/>
                <a:gd name="T18" fmla="*/ 474 w 623"/>
                <a:gd name="T19" fmla="*/ 407 h 656"/>
                <a:gd name="T20" fmla="*/ 456 w 623"/>
                <a:gd name="T21" fmla="*/ 467 h 656"/>
                <a:gd name="T22" fmla="*/ 430 w 623"/>
                <a:gd name="T23" fmla="*/ 505 h 656"/>
                <a:gd name="T24" fmla="*/ 387 w 623"/>
                <a:gd name="T25" fmla="*/ 516 h 656"/>
                <a:gd name="T26" fmla="*/ 354 w 623"/>
                <a:gd name="T27" fmla="*/ 513 h 656"/>
                <a:gd name="T28" fmla="*/ 343 w 623"/>
                <a:gd name="T29" fmla="*/ 507 h 656"/>
                <a:gd name="T30" fmla="*/ 338 w 623"/>
                <a:gd name="T31" fmla="*/ 502 h 656"/>
                <a:gd name="T32" fmla="*/ 327 w 623"/>
                <a:gd name="T33" fmla="*/ 509 h 656"/>
                <a:gd name="T34" fmla="*/ 305 w 623"/>
                <a:gd name="T35" fmla="*/ 549 h 656"/>
                <a:gd name="T36" fmla="*/ 281 w 623"/>
                <a:gd name="T37" fmla="*/ 591 h 656"/>
                <a:gd name="T38" fmla="*/ 261 w 623"/>
                <a:gd name="T39" fmla="*/ 611 h 656"/>
                <a:gd name="T40" fmla="*/ 243 w 623"/>
                <a:gd name="T41" fmla="*/ 636 h 656"/>
                <a:gd name="T42" fmla="*/ 214 w 623"/>
                <a:gd name="T43" fmla="*/ 656 h 656"/>
                <a:gd name="T44" fmla="*/ 167 w 623"/>
                <a:gd name="T45" fmla="*/ 649 h 656"/>
                <a:gd name="T46" fmla="*/ 129 w 623"/>
                <a:gd name="T47" fmla="*/ 620 h 656"/>
                <a:gd name="T48" fmla="*/ 85 w 623"/>
                <a:gd name="T49" fmla="*/ 582 h 656"/>
                <a:gd name="T50" fmla="*/ 65 w 623"/>
                <a:gd name="T51" fmla="*/ 565 h 656"/>
                <a:gd name="T52" fmla="*/ 16 w 623"/>
                <a:gd name="T53" fmla="*/ 498 h 656"/>
                <a:gd name="T54" fmla="*/ 0 w 623"/>
                <a:gd name="T55" fmla="*/ 418 h 656"/>
                <a:gd name="T56" fmla="*/ 18 w 623"/>
                <a:gd name="T57" fmla="*/ 338 h 656"/>
                <a:gd name="T58" fmla="*/ 78 w 623"/>
                <a:gd name="T59" fmla="*/ 253 h 656"/>
                <a:gd name="T60" fmla="*/ 138 w 623"/>
                <a:gd name="T61" fmla="*/ 191 h 656"/>
                <a:gd name="T62" fmla="*/ 180 w 623"/>
                <a:gd name="T63" fmla="*/ 140 h 656"/>
                <a:gd name="T64" fmla="*/ 232 w 623"/>
                <a:gd name="T65" fmla="*/ 78 h 656"/>
                <a:gd name="T66" fmla="*/ 296 w 623"/>
                <a:gd name="T67" fmla="*/ 24 h 656"/>
                <a:gd name="T68" fmla="*/ 376 w 623"/>
                <a:gd name="T69" fmla="*/ 2 h 656"/>
                <a:gd name="T70" fmla="*/ 445 w 623"/>
                <a:gd name="T71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656">
                  <a:moveTo>
                    <a:pt x="479" y="0"/>
                  </a:moveTo>
                  <a:lnTo>
                    <a:pt x="514" y="0"/>
                  </a:lnTo>
                  <a:lnTo>
                    <a:pt x="545" y="2"/>
                  </a:lnTo>
                  <a:lnTo>
                    <a:pt x="574" y="6"/>
                  </a:lnTo>
                  <a:lnTo>
                    <a:pt x="597" y="11"/>
                  </a:lnTo>
                  <a:lnTo>
                    <a:pt x="614" y="17"/>
                  </a:lnTo>
                  <a:lnTo>
                    <a:pt x="623" y="26"/>
                  </a:lnTo>
                  <a:lnTo>
                    <a:pt x="623" y="35"/>
                  </a:lnTo>
                  <a:lnTo>
                    <a:pt x="612" y="49"/>
                  </a:lnTo>
                  <a:lnTo>
                    <a:pt x="590" y="66"/>
                  </a:lnTo>
                  <a:lnTo>
                    <a:pt x="534" y="102"/>
                  </a:lnTo>
                  <a:lnTo>
                    <a:pt x="496" y="140"/>
                  </a:lnTo>
                  <a:lnTo>
                    <a:pt x="470" y="178"/>
                  </a:lnTo>
                  <a:lnTo>
                    <a:pt x="452" y="213"/>
                  </a:lnTo>
                  <a:lnTo>
                    <a:pt x="445" y="247"/>
                  </a:lnTo>
                  <a:lnTo>
                    <a:pt x="448" y="282"/>
                  </a:lnTo>
                  <a:lnTo>
                    <a:pt x="454" y="313"/>
                  </a:lnTo>
                  <a:lnTo>
                    <a:pt x="465" y="344"/>
                  </a:lnTo>
                  <a:lnTo>
                    <a:pt x="474" y="376"/>
                  </a:lnTo>
                  <a:lnTo>
                    <a:pt x="474" y="407"/>
                  </a:lnTo>
                  <a:lnTo>
                    <a:pt x="468" y="438"/>
                  </a:lnTo>
                  <a:lnTo>
                    <a:pt x="456" y="467"/>
                  </a:lnTo>
                  <a:lnTo>
                    <a:pt x="443" y="489"/>
                  </a:lnTo>
                  <a:lnTo>
                    <a:pt x="430" y="505"/>
                  </a:lnTo>
                  <a:lnTo>
                    <a:pt x="416" y="511"/>
                  </a:lnTo>
                  <a:lnTo>
                    <a:pt x="387" y="516"/>
                  </a:lnTo>
                  <a:lnTo>
                    <a:pt x="367" y="516"/>
                  </a:lnTo>
                  <a:lnTo>
                    <a:pt x="354" y="513"/>
                  </a:lnTo>
                  <a:lnTo>
                    <a:pt x="347" y="511"/>
                  </a:lnTo>
                  <a:lnTo>
                    <a:pt x="343" y="507"/>
                  </a:lnTo>
                  <a:lnTo>
                    <a:pt x="341" y="505"/>
                  </a:lnTo>
                  <a:lnTo>
                    <a:pt x="338" y="502"/>
                  </a:lnTo>
                  <a:lnTo>
                    <a:pt x="334" y="502"/>
                  </a:lnTo>
                  <a:lnTo>
                    <a:pt x="327" y="509"/>
                  </a:lnTo>
                  <a:lnTo>
                    <a:pt x="316" y="527"/>
                  </a:lnTo>
                  <a:lnTo>
                    <a:pt x="305" y="549"/>
                  </a:lnTo>
                  <a:lnTo>
                    <a:pt x="292" y="571"/>
                  </a:lnTo>
                  <a:lnTo>
                    <a:pt x="281" y="591"/>
                  </a:lnTo>
                  <a:lnTo>
                    <a:pt x="269" y="602"/>
                  </a:lnTo>
                  <a:lnTo>
                    <a:pt x="261" y="611"/>
                  </a:lnTo>
                  <a:lnTo>
                    <a:pt x="252" y="622"/>
                  </a:lnTo>
                  <a:lnTo>
                    <a:pt x="243" y="636"/>
                  </a:lnTo>
                  <a:lnTo>
                    <a:pt x="229" y="647"/>
                  </a:lnTo>
                  <a:lnTo>
                    <a:pt x="214" y="656"/>
                  </a:lnTo>
                  <a:lnTo>
                    <a:pt x="194" y="656"/>
                  </a:lnTo>
                  <a:lnTo>
                    <a:pt x="167" y="649"/>
                  </a:lnTo>
                  <a:lnTo>
                    <a:pt x="149" y="638"/>
                  </a:lnTo>
                  <a:lnTo>
                    <a:pt x="129" y="620"/>
                  </a:lnTo>
                  <a:lnTo>
                    <a:pt x="105" y="602"/>
                  </a:lnTo>
                  <a:lnTo>
                    <a:pt x="85" y="582"/>
                  </a:lnTo>
                  <a:lnTo>
                    <a:pt x="67" y="567"/>
                  </a:lnTo>
                  <a:lnTo>
                    <a:pt x="65" y="565"/>
                  </a:lnTo>
                  <a:lnTo>
                    <a:pt x="38" y="534"/>
                  </a:lnTo>
                  <a:lnTo>
                    <a:pt x="16" y="498"/>
                  </a:lnTo>
                  <a:lnTo>
                    <a:pt x="4" y="458"/>
                  </a:lnTo>
                  <a:lnTo>
                    <a:pt x="0" y="418"/>
                  </a:lnTo>
                  <a:lnTo>
                    <a:pt x="4" y="378"/>
                  </a:lnTo>
                  <a:lnTo>
                    <a:pt x="18" y="338"/>
                  </a:lnTo>
                  <a:lnTo>
                    <a:pt x="40" y="300"/>
                  </a:lnTo>
                  <a:lnTo>
                    <a:pt x="78" y="253"/>
                  </a:lnTo>
                  <a:lnTo>
                    <a:pt x="111" y="218"/>
                  </a:lnTo>
                  <a:lnTo>
                    <a:pt x="138" y="191"/>
                  </a:lnTo>
                  <a:lnTo>
                    <a:pt x="158" y="169"/>
                  </a:lnTo>
                  <a:lnTo>
                    <a:pt x="180" y="140"/>
                  </a:lnTo>
                  <a:lnTo>
                    <a:pt x="207" y="109"/>
                  </a:lnTo>
                  <a:lnTo>
                    <a:pt x="232" y="78"/>
                  </a:lnTo>
                  <a:lnTo>
                    <a:pt x="263" y="46"/>
                  </a:lnTo>
                  <a:lnTo>
                    <a:pt x="296" y="24"/>
                  </a:lnTo>
                  <a:lnTo>
                    <a:pt x="336" y="9"/>
                  </a:lnTo>
                  <a:lnTo>
                    <a:pt x="376" y="2"/>
                  </a:lnTo>
                  <a:lnTo>
                    <a:pt x="410" y="2"/>
                  </a:lnTo>
                  <a:lnTo>
                    <a:pt x="445" y="0"/>
                  </a:lnTo>
                  <a:lnTo>
                    <a:pt x="479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id="{21D6E425-678C-4EFF-8396-B65887FB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1265238"/>
              <a:ext cx="366713" cy="1716088"/>
            </a:xfrm>
            <a:custGeom>
              <a:avLst/>
              <a:gdLst>
                <a:gd name="T0" fmla="*/ 46 w 231"/>
                <a:gd name="T1" fmla="*/ 0 h 1081"/>
                <a:gd name="T2" fmla="*/ 142 w 231"/>
                <a:gd name="T3" fmla="*/ 78 h 1081"/>
                <a:gd name="T4" fmla="*/ 231 w 231"/>
                <a:gd name="T5" fmla="*/ 558 h 1081"/>
                <a:gd name="T6" fmla="*/ 151 w 231"/>
                <a:gd name="T7" fmla="*/ 1081 h 1081"/>
                <a:gd name="T8" fmla="*/ 37 w 231"/>
                <a:gd name="T9" fmla="*/ 779 h 1081"/>
                <a:gd name="T10" fmla="*/ 0 w 231"/>
                <a:gd name="T11" fmla="*/ 162 h 1081"/>
                <a:gd name="T12" fmla="*/ 46 w 231"/>
                <a:gd name="T13" fmla="*/ 0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081">
                  <a:moveTo>
                    <a:pt x="46" y="0"/>
                  </a:moveTo>
                  <a:lnTo>
                    <a:pt x="142" y="78"/>
                  </a:lnTo>
                  <a:lnTo>
                    <a:pt x="231" y="558"/>
                  </a:lnTo>
                  <a:lnTo>
                    <a:pt x="151" y="1081"/>
                  </a:lnTo>
                  <a:lnTo>
                    <a:pt x="37" y="779"/>
                  </a:lnTo>
                  <a:lnTo>
                    <a:pt x="0" y="1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id="{0E32711F-A4A7-41D5-B6FF-BF9F6D32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88" y="1095375"/>
              <a:ext cx="965200" cy="2238375"/>
            </a:xfrm>
            <a:custGeom>
              <a:avLst/>
              <a:gdLst>
                <a:gd name="T0" fmla="*/ 194 w 608"/>
                <a:gd name="T1" fmla="*/ 0 h 1410"/>
                <a:gd name="T2" fmla="*/ 608 w 608"/>
                <a:gd name="T3" fmla="*/ 287 h 1410"/>
                <a:gd name="T4" fmla="*/ 608 w 608"/>
                <a:gd name="T5" fmla="*/ 872 h 1410"/>
                <a:gd name="T6" fmla="*/ 481 w 608"/>
                <a:gd name="T7" fmla="*/ 1410 h 1410"/>
                <a:gd name="T8" fmla="*/ 383 w 608"/>
                <a:gd name="T9" fmla="*/ 1335 h 1410"/>
                <a:gd name="T10" fmla="*/ 299 w 608"/>
                <a:gd name="T11" fmla="*/ 1257 h 1410"/>
                <a:gd name="T12" fmla="*/ 228 w 608"/>
                <a:gd name="T13" fmla="*/ 1179 h 1410"/>
                <a:gd name="T14" fmla="*/ 167 w 608"/>
                <a:gd name="T15" fmla="*/ 1099 h 1410"/>
                <a:gd name="T16" fmla="*/ 118 w 608"/>
                <a:gd name="T17" fmla="*/ 1019 h 1410"/>
                <a:gd name="T18" fmla="*/ 78 w 608"/>
                <a:gd name="T19" fmla="*/ 941 h 1410"/>
                <a:gd name="T20" fmla="*/ 49 w 608"/>
                <a:gd name="T21" fmla="*/ 861 h 1410"/>
                <a:gd name="T22" fmla="*/ 27 w 608"/>
                <a:gd name="T23" fmla="*/ 785 h 1410"/>
                <a:gd name="T24" fmla="*/ 12 w 608"/>
                <a:gd name="T25" fmla="*/ 710 h 1410"/>
                <a:gd name="T26" fmla="*/ 3 w 608"/>
                <a:gd name="T27" fmla="*/ 636 h 1410"/>
                <a:gd name="T28" fmla="*/ 0 w 608"/>
                <a:gd name="T29" fmla="*/ 565 h 1410"/>
                <a:gd name="T30" fmla="*/ 3 w 608"/>
                <a:gd name="T31" fmla="*/ 499 h 1410"/>
                <a:gd name="T32" fmla="*/ 7 w 608"/>
                <a:gd name="T33" fmla="*/ 436 h 1410"/>
                <a:gd name="T34" fmla="*/ 16 w 608"/>
                <a:gd name="T35" fmla="*/ 378 h 1410"/>
                <a:gd name="T36" fmla="*/ 27 w 608"/>
                <a:gd name="T37" fmla="*/ 323 h 1410"/>
                <a:gd name="T38" fmla="*/ 41 w 608"/>
                <a:gd name="T39" fmla="*/ 276 h 1410"/>
                <a:gd name="T40" fmla="*/ 54 w 608"/>
                <a:gd name="T41" fmla="*/ 234 h 1410"/>
                <a:gd name="T42" fmla="*/ 65 w 608"/>
                <a:gd name="T43" fmla="*/ 198 h 1410"/>
                <a:gd name="T44" fmla="*/ 76 w 608"/>
                <a:gd name="T45" fmla="*/ 169 h 1410"/>
                <a:gd name="T46" fmla="*/ 85 w 608"/>
                <a:gd name="T47" fmla="*/ 149 h 1410"/>
                <a:gd name="T48" fmla="*/ 92 w 608"/>
                <a:gd name="T49" fmla="*/ 136 h 1410"/>
                <a:gd name="T50" fmla="*/ 94 w 608"/>
                <a:gd name="T51" fmla="*/ 132 h 1410"/>
                <a:gd name="T52" fmla="*/ 194 w 608"/>
                <a:gd name="T53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1410">
                  <a:moveTo>
                    <a:pt x="194" y="0"/>
                  </a:moveTo>
                  <a:lnTo>
                    <a:pt x="608" y="287"/>
                  </a:lnTo>
                  <a:lnTo>
                    <a:pt x="608" y="872"/>
                  </a:lnTo>
                  <a:lnTo>
                    <a:pt x="481" y="1410"/>
                  </a:lnTo>
                  <a:lnTo>
                    <a:pt x="383" y="1335"/>
                  </a:lnTo>
                  <a:lnTo>
                    <a:pt x="299" y="1257"/>
                  </a:lnTo>
                  <a:lnTo>
                    <a:pt x="228" y="1179"/>
                  </a:lnTo>
                  <a:lnTo>
                    <a:pt x="167" y="1099"/>
                  </a:lnTo>
                  <a:lnTo>
                    <a:pt x="118" y="1019"/>
                  </a:lnTo>
                  <a:lnTo>
                    <a:pt x="78" y="941"/>
                  </a:lnTo>
                  <a:lnTo>
                    <a:pt x="49" y="861"/>
                  </a:lnTo>
                  <a:lnTo>
                    <a:pt x="27" y="785"/>
                  </a:lnTo>
                  <a:lnTo>
                    <a:pt x="12" y="710"/>
                  </a:lnTo>
                  <a:lnTo>
                    <a:pt x="3" y="636"/>
                  </a:lnTo>
                  <a:lnTo>
                    <a:pt x="0" y="565"/>
                  </a:lnTo>
                  <a:lnTo>
                    <a:pt x="3" y="499"/>
                  </a:lnTo>
                  <a:lnTo>
                    <a:pt x="7" y="436"/>
                  </a:lnTo>
                  <a:lnTo>
                    <a:pt x="16" y="378"/>
                  </a:lnTo>
                  <a:lnTo>
                    <a:pt x="27" y="323"/>
                  </a:lnTo>
                  <a:lnTo>
                    <a:pt x="41" y="276"/>
                  </a:lnTo>
                  <a:lnTo>
                    <a:pt x="54" y="234"/>
                  </a:lnTo>
                  <a:lnTo>
                    <a:pt x="65" y="198"/>
                  </a:lnTo>
                  <a:lnTo>
                    <a:pt x="76" y="169"/>
                  </a:lnTo>
                  <a:lnTo>
                    <a:pt x="85" y="149"/>
                  </a:lnTo>
                  <a:lnTo>
                    <a:pt x="92" y="136"/>
                  </a:lnTo>
                  <a:lnTo>
                    <a:pt x="94" y="132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4">
              <a:extLst>
                <a:ext uri="{FF2B5EF4-FFF2-40B4-BE49-F238E27FC236}">
                  <a16:creationId xmlns:a16="http://schemas.microsoft.com/office/drawing/2014/main" id="{153C8554-AC8E-45AC-B2E6-5D4766367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1675" y="-606425"/>
              <a:ext cx="1509713" cy="1801813"/>
            </a:xfrm>
            <a:custGeom>
              <a:avLst/>
              <a:gdLst>
                <a:gd name="T0" fmla="*/ 501 w 951"/>
                <a:gd name="T1" fmla="*/ 0 h 1135"/>
                <a:gd name="T2" fmla="*/ 624 w 951"/>
                <a:gd name="T3" fmla="*/ 22 h 1135"/>
                <a:gd name="T4" fmla="*/ 717 w 951"/>
                <a:gd name="T5" fmla="*/ 51 h 1135"/>
                <a:gd name="T6" fmla="*/ 791 w 951"/>
                <a:gd name="T7" fmla="*/ 80 h 1135"/>
                <a:gd name="T8" fmla="*/ 846 w 951"/>
                <a:gd name="T9" fmla="*/ 118 h 1135"/>
                <a:gd name="T10" fmla="*/ 877 w 951"/>
                <a:gd name="T11" fmla="*/ 174 h 1135"/>
                <a:gd name="T12" fmla="*/ 888 w 951"/>
                <a:gd name="T13" fmla="*/ 254 h 1135"/>
                <a:gd name="T14" fmla="*/ 875 w 951"/>
                <a:gd name="T15" fmla="*/ 392 h 1135"/>
                <a:gd name="T16" fmla="*/ 882 w 951"/>
                <a:gd name="T17" fmla="*/ 543 h 1135"/>
                <a:gd name="T18" fmla="*/ 908 w 951"/>
                <a:gd name="T19" fmla="*/ 661 h 1135"/>
                <a:gd name="T20" fmla="*/ 942 w 951"/>
                <a:gd name="T21" fmla="*/ 736 h 1135"/>
                <a:gd name="T22" fmla="*/ 949 w 951"/>
                <a:gd name="T23" fmla="*/ 770 h 1135"/>
                <a:gd name="T24" fmla="*/ 924 w 951"/>
                <a:gd name="T25" fmla="*/ 792 h 1135"/>
                <a:gd name="T26" fmla="*/ 888 w 951"/>
                <a:gd name="T27" fmla="*/ 810 h 1135"/>
                <a:gd name="T28" fmla="*/ 855 w 951"/>
                <a:gd name="T29" fmla="*/ 823 h 1135"/>
                <a:gd name="T30" fmla="*/ 839 w 951"/>
                <a:gd name="T31" fmla="*/ 843 h 1135"/>
                <a:gd name="T32" fmla="*/ 835 w 951"/>
                <a:gd name="T33" fmla="*/ 885 h 1135"/>
                <a:gd name="T34" fmla="*/ 826 w 951"/>
                <a:gd name="T35" fmla="*/ 946 h 1135"/>
                <a:gd name="T36" fmla="*/ 806 w 951"/>
                <a:gd name="T37" fmla="*/ 997 h 1135"/>
                <a:gd name="T38" fmla="*/ 784 w 951"/>
                <a:gd name="T39" fmla="*/ 1046 h 1135"/>
                <a:gd name="T40" fmla="*/ 766 w 951"/>
                <a:gd name="T41" fmla="*/ 1092 h 1135"/>
                <a:gd name="T42" fmla="*/ 750 w 951"/>
                <a:gd name="T43" fmla="*/ 1117 h 1135"/>
                <a:gd name="T44" fmla="*/ 701 w 951"/>
                <a:gd name="T45" fmla="*/ 1132 h 1135"/>
                <a:gd name="T46" fmla="*/ 617 w 951"/>
                <a:gd name="T47" fmla="*/ 1132 h 1135"/>
                <a:gd name="T48" fmla="*/ 499 w 951"/>
                <a:gd name="T49" fmla="*/ 1112 h 1135"/>
                <a:gd name="T50" fmla="*/ 363 w 951"/>
                <a:gd name="T51" fmla="*/ 1068 h 1135"/>
                <a:gd name="T52" fmla="*/ 263 w 951"/>
                <a:gd name="T53" fmla="*/ 1014 h 1135"/>
                <a:gd name="T54" fmla="*/ 198 w 951"/>
                <a:gd name="T55" fmla="*/ 941 h 1135"/>
                <a:gd name="T56" fmla="*/ 156 w 951"/>
                <a:gd name="T57" fmla="*/ 837 h 1135"/>
                <a:gd name="T58" fmla="*/ 129 w 951"/>
                <a:gd name="T59" fmla="*/ 683 h 1135"/>
                <a:gd name="T60" fmla="*/ 112 w 951"/>
                <a:gd name="T61" fmla="*/ 674 h 1135"/>
                <a:gd name="T62" fmla="*/ 71 w 951"/>
                <a:gd name="T63" fmla="*/ 650 h 1135"/>
                <a:gd name="T64" fmla="*/ 31 w 951"/>
                <a:gd name="T65" fmla="*/ 605 h 1135"/>
                <a:gd name="T66" fmla="*/ 0 w 951"/>
                <a:gd name="T67" fmla="*/ 521 h 1135"/>
                <a:gd name="T68" fmla="*/ 7 w 951"/>
                <a:gd name="T69" fmla="*/ 452 h 1135"/>
                <a:gd name="T70" fmla="*/ 36 w 951"/>
                <a:gd name="T71" fmla="*/ 405 h 1135"/>
                <a:gd name="T72" fmla="*/ 43 w 951"/>
                <a:gd name="T73" fmla="*/ 369 h 1135"/>
                <a:gd name="T74" fmla="*/ 38 w 951"/>
                <a:gd name="T75" fmla="*/ 309 h 1135"/>
                <a:gd name="T76" fmla="*/ 31 w 951"/>
                <a:gd name="T77" fmla="*/ 234 h 1135"/>
                <a:gd name="T78" fmla="*/ 29 w 951"/>
                <a:gd name="T79" fmla="*/ 163 h 1135"/>
                <a:gd name="T80" fmla="*/ 43 w 951"/>
                <a:gd name="T81" fmla="*/ 107 h 1135"/>
                <a:gd name="T82" fmla="*/ 85 w 951"/>
                <a:gd name="T83" fmla="*/ 74 h 1135"/>
                <a:gd name="T84" fmla="*/ 174 w 951"/>
                <a:gd name="T85" fmla="*/ 40 h 1135"/>
                <a:gd name="T86" fmla="*/ 296 w 951"/>
                <a:gd name="T87" fmla="*/ 14 h 1135"/>
                <a:gd name="T88" fmla="*/ 432 w 951"/>
                <a:gd name="T89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1" h="1135">
                  <a:moveTo>
                    <a:pt x="432" y="0"/>
                  </a:moveTo>
                  <a:lnTo>
                    <a:pt x="501" y="0"/>
                  </a:lnTo>
                  <a:lnTo>
                    <a:pt x="566" y="7"/>
                  </a:lnTo>
                  <a:lnTo>
                    <a:pt x="624" y="22"/>
                  </a:lnTo>
                  <a:lnTo>
                    <a:pt x="673" y="36"/>
                  </a:lnTo>
                  <a:lnTo>
                    <a:pt x="717" y="51"/>
                  </a:lnTo>
                  <a:lnTo>
                    <a:pt x="757" y="65"/>
                  </a:lnTo>
                  <a:lnTo>
                    <a:pt x="791" y="80"/>
                  </a:lnTo>
                  <a:lnTo>
                    <a:pt x="822" y="98"/>
                  </a:lnTo>
                  <a:lnTo>
                    <a:pt x="846" y="118"/>
                  </a:lnTo>
                  <a:lnTo>
                    <a:pt x="864" y="143"/>
                  </a:lnTo>
                  <a:lnTo>
                    <a:pt x="877" y="174"/>
                  </a:lnTo>
                  <a:lnTo>
                    <a:pt x="886" y="209"/>
                  </a:lnTo>
                  <a:lnTo>
                    <a:pt x="888" y="254"/>
                  </a:lnTo>
                  <a:lnTo>
                    <a:pt x="884" y="305"/>
                  </a:lnTo>
                  <a:lnTo>
                    <a:pt x="875" y="392"/>
                  </a:lnTo>
                  <a:lnTo>
                    <a:pt x="875" y="472"/>
                  </a:lnTo>
                  <a:lnTo>
                    <a:pt x="882" y="543"/>
                  </a:lnTo>
                  <a:lnTo>
                    <a:pt x="893" y="607"/>
                  </a:lnTo>
                  <a:lnTo>
                    <a:pt x="908" y="661"/>
                  </a:lnTo>
                  <a:lnTo>
                    <a:pt x="924" y="705"/>
                  </a:lnTo>
                  <a:lnTo>
                    <a:pt x="942" y="736"/>
                  </a:lnTo>
                  <a:lnTo>
                    <a:pt x="951" y="754"/>
                  </a:lnTo>
                  <a:lnTo>
                    <a:pt x="949" y="770"/>
                  </a:lnTo>
                  <a:lnTo>
                    <a:pt x="937" y="783"/>
                  </a:lnTo>
                  <a:lnTo>
                    <a:pt x="924" y="792"/>
                  </a:lnTo>
                  <a:lnTo>
                    <a:pt x="906" y="801"/>
                  </a:lnTo>
                  <a:lnTo>
                    <a:pt x="888" y="810"/>
                  </a:lnTo>
                  <a:lnTo>
                    <a:pt x="871" y="816"/>
                  </a:lnTo>
                  <a:lnTo>
                    <a:pt x="855" y="823"/>
                  </a:lnTo>
                  <a:lnTo>
                    <a:pt x="846" y="830"/>
                  </a:lnTo>
                  <a:lnTo>
                    <a:pt x="839" y="843"/>
                  </a:lnTo>
                  <a:lnTo>
                    <a:pt x="837" y="863"/>
                  </a:lnTo>
                  <a:lnTo>
                    <a:pt x="835" y="885"/>
                  </a:lnTo>
                  <a:lnTo>
                    <a:pt x="833" y="908"/>
                  </a:lnTo>
                  <a:lnTo>
                    <a:pt x="826" y="946"/>
                  </a:lnTo>
                  <a:lnTo>
                    <a:pt x="813" y="981"/>
                  </a:lnTo>
                  <a:lnTo>
                    <a:pt x="806" y="997"/>
                  </a:lnTo>
                  <a:lnTo>
                    <a:pt x="795" y="1021"/>
                  </a:lnTo>
                  <a:lnTo>
                    <a:pt x="784" y="1046"/>
                  </a:lnTo>
                  <a:lnTo>
                    <a:pt x="775" y="1070"/>
                  </a:lnTo>
                  <a:lnTo>
                    <a:pt x="766" y="1092"/>
                  </a:lnTo>
                  <a:lnTo>
                    <a:pt x="759" y="1106"/>
                  </a:lnTo>
                  <a:lnTo>
                    <a:pt x="750" y="1117"/>
                  </a:lnTo>
                  <a:lnTo>
                    <a:pt x="730" y="1126"/>
                  </a:lnTo>
                  <a:lnTo>
                    <a:pt x="701" y="1132"/>
                  </a:lnTo>
                  <a:lnTo>
                    <a:pt x="664" y="1135"/>
                  </a:lnTo>
                  <a:lnTo>
                    <a:pt x="617" y="1132"/>
                  </a:lnTo>
                  <a:lnTo>
                    <a:pt x="561" y="1126"/>
                  </a:lnTo>
                  <a:lnTo>
                    <a:pt x="499" y="1112"/>
                  </a:lnTo>
                  <a:lnTo>
                    <a:pt x="425" y="1090"/>
                  </a:lnTo>
                  <a:lnTo>
                    <a:pt x="363" y="1068"/>
                  </a:lnTo>
                  <a:lnTo>
                    <a:pt x="307" y="1043"/>
                  </a:lnTo>
                  <a:lnTo>
                    <a:pt x="263" y="1014"/>
                  </a:lnTo>
                  <a:lnTo>
                    <a:pt x="227" y="981"/>
                  </a:lnTo>
                  <a:lnTo>
                    <a:pt x="198" y="941"/>
                  </a:lnTo>
                  <a:lnTo>
                    <a:pt x="174" y="894"/>
                  </a:lnTo>
                  <a:lnTo>
                    <a:pt x="156" y="837"/>
                  </a:lnTo>
                  <a:lnTo>
                    <a:pt x="140" y="765"/>
                  </a:lnTo>
                  <a:lnTo>
                    <a:pt x="129" y="683"/>
                  </a:lnTo>
                  <a:lnTo>
                    <a:pt x="125" y="681"/>
                  </a:lnTo>
                  <a:lnTo>
                    <a:pt x="112" y="674"/>
                  </a:lnTo>
                  <a:lnTo>
                    <a:pt x="94" y="665"/>
                  </a:lnTo>
                  <a:lnTo>
                    <a:pt x="71" y="650"/>
                  </a:lnTo>
                  <a:lnTo>
                    <a:pt x="51" y="630"/>
                  </a:lnTo>
                  <a:lnTo>
                    <a:pt x="31" y="605"/>
                  </a:lnTo>
                  <a:lnTo>
                    <a:pt x="11" y="561"/>
                  </a:lnTo>
                  <a:lnTo>
                    <a:pt x="0" y="521"/>
                  </a:lnTo>
                  <a:lnTo>
                    <a:pt x="0" y="483"/>
                  </a:lnTo>
                  <a:lnTo>
                    <a:pt x="7" y="452"/>
                  </a:lnTo>
                  <a:lnTo>
                    <a:pt x="20" y="425"/>
                  </a:lnTo>
                  <a:lnTo>
                    <a:pt x="36" y="405"/>
                  </a:lnTo>
                  <a:lnTo>
                    <a:pt x="40" y="392"/>
                  </a:lnTo>
                  <a:lnTo>
                    <a:pt x="43" y="369"/>
                  </a:lnTo>
                  <a:lnTo>
                    <a:pt x="43" y="340"/>
                  </a:lnTo>
                  <a:lnTo>
                    <a:pt x="38" y="309"/>
                  </a:lnTo>
                  <a:lnTo>
                    <a:pt x="36" y="272"/>
                  </a:lnTo>
                  <a:lnTo>
                    <a:pt x="31" y="234"/>
                  </a:lnTo>
                  <a:lnTo>
                    <a:pt x="29" y="198"/>
                  </a:lnTo>
                  <a:lnTo>
                    <a:pt x="29" y="163"/>
                  </a:lnTo>
                  <a:lnTo>
                    <a:pt x="34" y="131"/>
                  </a:lnTo>
                  <a:lnTo>
                    <a:pt x="43" y="107"/>
                  </a:lnTo>
                  <a:lnTo>
                    <a:pt x="58" y="89"/>
                  </a:lnTo>
                  <a:lnTo>
                    <a:pt x="85" y="74"/>
                  </a:lnTo>
                  <a:lnTo>
                    <a:pt x="123" y="56"/>
                  </a:lnTo>
                  <a:lnTo>
                    <a:pt x="174" y="40"/>
                  </a:lnTo>
                  <a:lnTo>
                    <a:pt x="232" y="27"/>
                  </a:lnTo>
                  <a:lnTo>
                    <a:pt x="296" y="14"/>
                  </a:lnTo>
                  <a:lnTo>
                    <a:pt x="363" y="5"/>
                  </a:lnTo>
                  <a:lnTo>
                    <a:pt x="432" y="0"/>
                  </a:lnTo>
                  <a:close/>
                </a:path>
              </a:pathLst>
            </a:custGeom>
            <a:solidFill>
              <a:srgbClr val="C58C8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3" name="Freeform 15">
              <a:extLst>
                <a:ext uri="{FF2B5EF4-FFF2-40B4-BE49-F238E27FC236}">
                  <a16:creationId xmlns:a16="http://schemas.microsoft.com/office/drawing/2014/main" id="{735F850E-B94F-45D8-B19B-378BB59A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6725" y="3794125"/>
              <a:ext cx="3933825" cy="4445000"/>
            </a:xfrm>
            <a:custGeom>
              <a:avLst/>
              <a:gdLst>
                <a:gd name="T0" fmla="*/ 445 w 2478"/>
                <a:gd name="T1" fmla="*/ 6 h 2800"/>
                <a:gd name="T2" fmla="*/ 568 w 2478"/>
                <a:gd name="T3" fmla="*/ 33 h 2800"/>
                <a:gd name="T4" fmla="*/ 694 w 2478"/>
                <a:gd name="T5" fmla="*/ 78 h 2800"/>
                <a:gd name="T6" fmla="*/ 819 w 2478"/>
                <a:gd name="T7" fmla="*/ 131 h 2800"/>
                <a:gd name="T8" fmla="*/ 937 w 2478"/>
                <a:gd name="T9" fmla="*/ 193 h 2800"/>
                <a:gd name="T10" fmla="*/ 1046 w 2478"/>
                <a:gd name="T11" fmla="*/ 253 h 2800"/>
                <a:gd name="T12" fmla="*/ 1137 w 2478"/>
                <a:gd name="T13" fmla="*/ 311 h 2800"/>
                <a:gd name="T14" fmla="*/ 1209 w 2478"/>
                <a:gd name="T15" fmla="*/ 358 h 2800"/>
                <a:gd name="T16" fmla="*/ 1255 w 2478"/>
                <a:gd name="T17" fmla="*/ 389 h 2800"/>
                <a:gd name="T18" fmla="*/ 1271 w 2478"/>
                <a:gd name="T19" fmla="*/ 402 h 2800"/>
                <a:gd name="T20" fmla="*/ 1420 w 2478"/>
                <a:gd name="T21" fmla="*/ 525 h 2800"/>
                <a:gd name="T22" fmla="*/ 1585 w 2478"/>
                <a:gd name="T23" fmla="*/ 645 h 2800"/>
                <a:gd name="T24" fmla="*/ 1761 w 2478"/>
                <a:gd name="T25" fmla="*/ 763 h 2800"/>
                <a:gd name="T26" fmla="*/ 1934 w 2478"/>
                <a:gd name="T27" fmla="*/ 874 h 2800"/>
                <a:gd name="T28" fmla="*/ 2101 w 2478"/>
                <a:gd name="T29" fmla="*/ 983 h 2800"/>
                <a:gd name="T30" fmla="*/ 2246 w 2478"/>
                <a:gd name="T31" fmla="*/ 1085 h 2800"/>
                <a:gd name="T32" fmla="*/ 2364 w 2478"/>
                <a:gd name="T33" fmla="*/ 1179 h 2800"/>
                <a:gd name="T34" fmla="*/ 2444 w 2478"/>
                <a:gd name="T35" fmla="*/ 1268 h 2800"/>
                <a:gd name="T36" fmla="*/ 2478 w 2478"/>
                <a:gd name="T37" fmla="*/ 1345 h 2800"/>
                <a:gd name="T38" fmla="*/ 2464 w 2478"/>
                <a:gd name="T39" fmla="*/ 1403 h 2800"/>
                <a:gd name="T40" fmla="*/ 2426 w 2478"/>
                <a:gd name="T41" fmla="*/ 1488 h 2800"/>
                <a:gd name="T42" fmla="*/ 2362 w 2478"/>
                <a:gd name="T43" fmla="*/ 1590 h 2800"/>
                <a:gd name="T44" fmla="*/ 2279 w 2478"/>
                <a:gd name="T45" fmla="*/ 1710 h 2800"/>
                <a:gd name="T46" fmla="*/ 2184 w 2478"/>
                <a:gd name="T47" fmla="*/ 1841 h 2800"/>
                <a:gd name="T48" fmla="*/ 2077 w 2478"/>
                <a:gd name="T49" fmla="*/ 1979 h 2800"/>
                <a:gd name="T50" fmla="*/ 1963 w 2478"/>
                <a:gd name="T51" fmla="*/ 2119 h 2800"/>
                <a:gd name="T52" fmla="*/ 1850 w 2478"/>
                <a:gd name="T53" fmla="*/ 2257 h 2800"/>
                <a:gd name="T54" fmla="*/ 1739 w 2478"/>
                <a:gd name="T55" fmla="*/ 2391 h 2800"/>
                <a:gd name="T56" fmla="*/ 1636 w 2478"/>
                <a:gd name="T57" fmla="*/ 2511 h 2800"/>
                <a:gd name="T58" fmla="*/ 1545 w 2478"/>
                <a:gd name="T59" fmla="*/ 2615 h 2800"/>
                <a:gd name="T60" fmla="*/ 1469 w 2478"/>
                <a:gd name="T61" fmla="*/ 2702 h 2800"/>
                <a:gd name="T62" fmla="*/ 1416 w 2478"/>
                <a:gd name="T63" fmla="*/ 2764 h 2800"/>
                <a:gd name="T64" fmla="*/ 1385 w 2478"/>
                <a:gd name="T65" fmla="*/ 2796 h 2800"/>
                <a:gd name="T66" fmla="*/ 1291 w 2478"/>
                <a:gd name="T67" fmla="*/ 2767 h 2800"/>
                <a:gd name="T68" fmla="*/ 1151 w 2478"/>
                <a:gd name="T69" fmla="*/ 2696 h 2800"/>
                <a:gd name="T70" fmla="*/ 1057 w 2478"/>
                <a:gd name="T71" fmla="*/ 2627 h 2800"/>
                <a:gd name="T72" fmla="*/ 1004 w 2478"/>
                <a:gd name="T73" fmla="*/ 2567 h 2800"/>
                <a:gd name="T74" fmla="*/ 977 w 2478"/>
                <a:gd name="T75" fmla="*/ 2520 h 2800"/>
                <a:gd name="T76" fmla="*/ 968 w 2478"/>
                <a:gd name="T77" fmla="*/ 2493 h 2800"/>
                <a:gd name="T78" fmla="*/ 1567 w 2478"/>
                <a:gd name="T79" fmla="*/ 1521 h 2800"/>
                <a:gd name="T80" fmla="*/ 1543 w 2478"/>
                <a:gd name="T81" fmla="*/ 1514 h 2800"/>
                <a:gd name="T82" fmla="*/ 1471 w 2478"/>
                <a:gd name="T83" fmla="*/ 1494 h 2800"/>
                <a:gd name="T84" fmla="*/ 1358 w 2478"/>
                <a:gd name="T85" fmla="*/ 1461 h 2800"/>
                <a:gd name="T86" fmla="*/ 1204 w 2478"/>
                <a:gd name="T87" fmla="*/ 1414 h 2800"/>
                <a:gd name="T88" fmla="*/ 1017 w 2478"/>
                <a:gd name="T89" fmla="*/ 1352 h 2800"/>
                <a:gd name="T90" fmla="*/ 799 w 2478"/>
                <a:gd name="T91" fmla="*/ 1279 h 2800"/>
                <a:gd name="T92" fmla="*/ 552 w 2478"/>
                <a:gd name="T93" fmla="*/ 1192 h 2800"/>
                <a:gd name="T94" fmla="*/ 338 w 2478"/>
                <a:gd name="T95" fmla="*/ 1107 h 2800"/>
                <a:gd name="T96" fmla="*/ 205 w 2478"/>
                <a:gd name="T97" fmla="*/ 1023 h 2800"/>
                <a:gd name="T98" fmla="*/ 111 w 2478"/>
                <a:gd name="T99" fmla="*/ 923 h 2800"/>
                <a:gd name="T100" fmla="*/ 49 w 2478"/>
                <a:gd name="T101" fmla="*/ 814 h 2800"/>
                <a:gd name="T102" fmla="*/ 13 w 2478"/>
                <a:gd name="T103" fmla="*/ 700 h 2800"/>
                <a:gd name="T104" fmla="*/ 0 w 2478"/>
                <a:gd name="T105" fmla="*/ 587 h 2800"/>
                <a:gd name="T106" fmla="*/ 4 w 2478"/>
                <a:gd name="T107" fmla="*/ 478 h 2800"/>
                <a:gd name="T108" fmla="*/ 18 w 2478"/>
                <a:gd name="T109" fmla="*/ 378 h 2800"/>
                <a:gd name="T110" fmla="*/ 40 w 2478"/>
                <a:gd name="T111" fmla="*/ 291 h 2800"/>
                <a:gd name="T112" fmla="*/ 60 w 2478"/>
                <a:gd name="T113" fmla="*/ 224 h 2800"/>
                <a:gd name="T114" fmla="*/ 78 w 2478"/>
                <a:gd name="T115" fmla="*/ 182 h 2800"/>
                <a:gd name="T116" fmla="*/ 84 w 2478"/>
                <a:gd name="T117" fmla="*/ 166 h 2800"/>
                <a:gd name="T118" fmla="*/ 145 w 2478"/>
                <a:gd name="T119" fmla="*/ 75 h 2800"/>
                <a:gd name="T120" fmla="*/ 229 w 2478"/>
                <a:gd name="T121" fmla="*/ 22 h 2800"/>
                <a:gd name="T122" fmla="*/ 332 w 2478"/>
                <a:gd name="T12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78" h="2800">
                  <a:moveTo>
                    <a:pt x="387" y="0"/>
                  </a:moveTo>
                  <a:lnTo>
                    <a:pt x="445" y="6"/>
                  </a:lnTo>
                  <a:lnTo>
                    <a:pt x="505" y="17"/>
                  </a:lnTo>
                  <a:lnTo>
                    <a:pt x="568" y="33"/>
                  </a:lnTo>
                  <a:lnTo>
                    <a:pt x="630" y="53"/>
                  </a:lnTo>
                  <a:lnTo>
                    <a:pt x="694" y="78"/>
                  </a:lnTo>
                  <a:lnTo>
                    <a:pt x="757" y="104"/>
                  </a:lnTo>
                  <a:lnTo>
                    <a:pt x="819" y="131"/>
                  </a:lnTo>
                  <a:lnTo>
                    <a:pt x="879" y="162"/>
                  </a:lnTo>
                  <a:lnTo>
                    <a:pt x="937" y="193"/>
                  </a:lnTo>
                  <a:lnTo>
                    <a:pt x="993" y="224"/>
                  </a:lnTo>
                  <a:lnTo>
                    <a:pt x="1046" y="253"/>
                  </a:lnTo>
                  <a:lnTo>
                    <a:pt x="1093" y="282"/>
                  </a:lnTo>
                  <a:lnTo>
                    <a:pt x="1137" y="311"/>
                  </a:lnTo>
                  <a:lnTo>
                    <a:pt x="1175" y="336"/>
                  </a:lnTo>
                  <a:lnTo>
                    <a:pt x="1209" y="358"/>
                  </a:lnTo>
                  <a:lnTo>
                    <a:pt x="1235" y="376"/>
                  </a:lnTo>
                  <a:lnTo>
                    <a:pt x="1255" y="389"/>
                  </a:lnTo>
                  <a:lnTo>
                    <a:pt x="1269" y="398"/>
                  </a:lnTo>
                  <a:lnTo>
                    <a:pt x="1271" y="402"/>
                  </a:lnTo>
                  <a:lnTo>
                    <a:pt x="1342" y="462"/>
                  </a:lnTo>
                  <a:lnTo>
                    <a:pt x="1420" y="525"/>
                  </a:lnTo>
                  <a:lnTo>
                    <a:pt x="1500" y="585"/>
                  </a:lnTo>
                  <a:lnTo>
                    <a:pt x="1585" y="645"/>
                  </a:lnTo>
                  <a:lnTo>
                    <a:pt x="1672" y="703"/>
                  </a:lnTo>
                  <a:lnTo>
                    <a:pt x="1761" y="763"/>
                  </a:lnTo>
                  <a:lnTo>
                    <a:pt x="1848" y="818"/>
                  </a:lnTo>
                  <a:lnTo>
                    <a:pt x="1934" y="874"/>
                  </a:lnTo>
                  <a:lnTo>
                    <a:pt x="2019" y="929"/>
                  </a:lnTo>
                  <a:lnTo>
                    <a:pt x="2101" y="983"/>
                  </a:lnTo>
                  <a:lnTo>
                    <a:pt x="2177" y="1034"/>
                  </a:lnTo>
                  <a:lnTo>
                    <a:pt x="2246" y="1085"/>
                  </a:lnTo>
                  <a:lnTo>
                    <a:pt x="2311" y="1134"/>
                  </a:lnTo>
                  <a:lnTo>
                    <a:pt x="2364" y="1179"/>
                  </a:lnTo>
                  <a:lnTo>
                    <a:pt x="2411" y="1223"/>
                  </a:lnTo>
                  <a:lnTo>
                    <a:pt x="2444" y="1268"/>
                  </a:lnTo>
                  <a:lnTo>
                    <a:pt x="2466" y="1308"/>
                  </a:lnTo>
                  <a:lnTo>
                    <a:pt x="2478" y="1345"/>
                  </a:lnTo>
                  <a:lnTo>
                    <a:pt x="2475" y="1370"/>
                  </a:lnTo>
                  <a:lnTo>
                    <a:pt x="2464" y="1403"/>
                  </a:lnTo>
                  <a:lnTo>
                    <a:pt x="2449" y="1443"/>
                  </a:lnTo>
                  <a:lnTo>
                    <a:pt x="2426" y="1488"/>
                  </a:lnTo>
                  <a:lnTo>
                    <a:pt x="2397" y="1537"/>
                  </a:lnTo>
                  <a:lnTo>
                    <a:pt x="2362" y="1590"/>
                  </a:lnTo>
                  <a:lnTo>
                    <a:pt x="2324" y="1650"/>
                  </a:lnTo>
                  <a:lnTo>
                    <a:pt x="2279" y="1710"/>
                  </a:lnTo>
                  <a:lnTo>
                    <a:pt x="2233" y="1775"/>
                  </a:lnTo>
                  <a:lnTo>
                    <a:pt x="2184" y="1841"/>
                  </a:lnTo>
                  <a:lnTo>
                    <a:pt x="2130" y="1910"/>
                  </a:lnTo>
                  <a:lnTo>
                    <a:pt x="2077" y="1979"/>
                  </a:lnTo>
                  <a:lnTo>
                    <a:pt x="2021" y="2050"/>
                  </a:lnTo>
                  <a:lnTo>
                    <a:pt x="1963" y="2119"/>
                  </a:lnTo>
                  <a:lnTo>
                    <a:pt x="1908" y="2188"/>
                  </a:lnTo>
                  <a:lnTo>
                    <a:pt x="1850" y="2257"/>
                  </a:lnTo>
                  <a:lnTo>
                    <a:pt x="1794" y="2324"/>
                  </a:lnTo>
                  <a:lnTo>
                    <a:pt x="1739" y="2391"/>
                  </a:lnTo>
                  <a:lnTo>
                    <a:pt x="1687" y="2451"/>
                  </a:lnTo>
                  <a:lnTo>
                    <a:pt x="1636" y="2511"/>
                  </a:lnTo>
                  <a:lnTo>
                    <a:pt x="1589" y="2567"/>
                  </a:lnTo>
                  <a:lnTo>
                    <a:pt x="1545" y="2615"/>
                  </a:lnTo>
                  <a:lnTo>
                    <a:pt x="1505" y="2662"/>
                  </a:lnTo>
                  <a:lnTo>
                    <a:pt x="1469" y="2702"/>
                  </a:lnTo>
                  <a:lnTo>
                    <a:pt x="1440" y="2736"/>
                  </a:lnTo>
                  <a:lnTo>
                    <a:pt x="1416" y="2764"/>
                  </a:lnTo>
                  <a:lnTo>
                    <a:pt x="1396" y="2784"/>
                  </a:lnTo>
                  <a:lnTo>
                    <a:pt x="1385" y="2796"/>
                  </a:lnTo>
                  <a:lnTo>
                    <a:pt x="1382" y="2800"/>
                  </a:lnTo>
                  <a:lnTo>
                    <a:pt x="1291" y="2767"/>
                  </a:lnTo>
                  <a:lnTo>
                    <a:pt x="1213" y="2731"/>
                  </a:lnTo>
                  <a:lnTo>
                    <a:pt x="1151" y="2696"/>
                  </a:lnTo>
                  <a:lnTo>
                    <a:pt x="1100" y="2660"/>
                  </a:lnTo>
                  <a:lnTo>
                    <a:pt x="1057" y="2627"/>
                  </a:lnTo>
                  <a:lnTo>
                    <a:pt x="1026" y="2595"/>
                  </a:lnTo>
                  <a:lnTo>
                    <a:pt x="1004" y="2567"/>
                  </a:lnTo>
                  <a:lnTo>
                    <a:pt x="988" y="2540"/>
                  </a:lnTo>
                  <a:lnTo>
                    <a:pt x="977" y="2520"/>
                  </a:lnTo>
                  <a:lnTo>
                    <a:pt x="973" y="2502"/>
                  </a:lnTo>
                  <a:lnTo>
                    <a:pt x="968" y="2493"/>
                  </a:lnTo>
                  <a:lnTo>
                    <a:pt x="968" y="2489"/>
                  </a:lnTo>
                  <a:lnTo>
                    <a:pt x="1567" y="1521"/>
                  </a:lnTo>
                  <a:lnTo>
                    <a:pt x="1560" y="1519"/>
                  </a:lnTo>
                  <a:lnTo>
                    <a:pt x="1543" y="1514"/>
                  </a:lnTo>
                  <a:lnTo>
                    <a:pt x="1514" y="1506"/>
                  </a:lnTo>
                  <a:lnTo>
                    <a:pt x="1471" y="1494"/>
                  </a:lnTo>
                  <a:lnTo>
                    <a:pt x="1420" y="1479"/>
                  </a:lnTo>
                  <a:lnTo>
                    <a:pt x="1358" y="1461"/>
                  </a:lnTo>
                  <a:lnTo>
                    <a:pt x="1287" y="1439"/>
                  </a:lnTo>
                  <a:lnTo>
                    <a:pt x="1204" y="1414"/>
                  </a:lnTo>
                  <a:lnTo>
                    <a:pt x="1115" y="1385"/>
                  </a:lnTo>
                  <a:lnTo>
                    <a:pt x="1017" y="1352"/>
                  </a:lnTo>
                  <a:lnTo>
                    <a:pt x="913" y="1316"/>
                  </a:lnTo>
                  <a:lnTo>
                    <a:pt x="799" y="1279"/>
                  </a:lnTo>
                  <a:lnTo>
                    <a:pt x="679" y="1236"/>
                  </a:lnTo>
                  <a:lnTo>
                    <a:pt x="552" y="1192"/>
                  </a:lnTo>
                  <a:lnTo>
                    <a:pt x="421" y="1143"/>
                  </a:lnTo>
                  <a:lnTo>
                    <a:pt x="338" y="1107"/>
                  </a:lnTo>
                  <a:lnTo>
                    <a:pt x="267" y="1067"/>
                  </a:lnTo>
                  <a:lnTo>
                    <a:pt x="205" y="1023"/>
                  </a:lnTo>
                  <a:lnTo>
                    <a:pt x="153" y="974"/>
                  </a:lnTo>
                  <a:lnTo>
                    <a:pt x="111" y="923"/>
                  </a:lnTo>
                  <a:lnTo>
                    <a:pt x="76" y="869"/>
                  </a:lnTo>
                  <a:lnTo>
                    <a:pt x="49" y="814"/>
                  </a:lnTo>
                  <a:lnTo>
                    <a:pt x="29" y="758"/>
                  </a:lnTo>
                  <a:lnTo>
                    <a:pt x="13" y="700"/>
                  </a:lnTo>
                  <a:lnTo>
                    <a:pt x="4" y="642"/>
                  </a:lnTo>
                  <a:lnTo>
                    <a:pt x="0" y="587"/>
                  </a:lnTo>
                  <a:lnTo>
                    <a:pt x="0" y="531"/>
                  </a:lnTo>
                  <a:lnTo>
                    <a:pt x="4" y="478"/>
                  </a:lnTo>
                  <a:lnTo>
                    <a:pt x="9" y="427"/>
                  </a:lnTo>
                  <a:lnTo>
                    <a:pt x="18" y="378"/>
                  </a:lnTo>
                  <a:lnTo>
                    <a:pt x="29" y="333"/>
                  </a:lnTo>
                  <a:lnTo>
                    <a:pt x="40" y="291"/>
                  </a:lnTo>
                  <a:lnTo>
                    <a:pt x="49" y="255"/>
                  </a:lnTo>
                  <a:lnTo>
                    <a:pt x="60" y="224"/>
                  </a:lnTo>
                  <a:lnTo>
                    <a:pt x="69" y="200"/>
                  </a:lnTo>
                  <a:lnTo>
                    <a:pt x="78" y="182"/>
                  </a:lnTo>
                  <a:lnTo>
                    <a:pt x="82" y="169"/>
                  </a:lnTo>
                  <a:lnTo>
                    <a:pt x="84" y="166"/>
                  </a:lnTo>
                  <a:lnTo>
                    <a:pt x="111" y="115"/>
                  </a:lnTo>
                  <a:lnTo>
                    <a:pt x="145" y="75"/>
                  </a:lnTo>
                  <a:lnTo>
                    <a:pt x="185" y="44"/>
                  </a:lnTo>
                  <a:lnTo>
                    <a:pt x="229" y="22"/>
                  </a:lnTo>
                  <a:lnTo>
                    <a:pt x="278" y="9"/>
                  </a:lnTo>
                  <a:lnTo>
                    <a:pt x="332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4" name="Freeform 16">
              <a:extLst>
                <a:ext uri="{FF2B5EF4-FFF2-40B4-BE49-F238E27FC236}">
                  <a16:creationId xmlns:a16="http://schemas.microsoft.com/office/drawing/2014/main" id="{62D3EF2A-D53D-41E8-89C6-405702119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1113" y="1668463"/>
              <a:ext cx="411163" cy="1747838"/>
            </a:xfrm>
            <a:custGeom>
              <a:avLst/>
              <a:gdLst>
                <a:gd name="T0" fmla="*/ 132 w 259"/>
                <a:gd name="T1" fmla="*/ 0 h 1101"/>
                <a:gd name="T2" fmla="*/ 259 w 259"/>
                <a:gd name="T3" fmla="*/ 707 h 1101"/>
                <a:gd name="T4" fmla="*/ 96 w 259"/>
                <a:gd name="T5" fmla="*/ 1101 h 1101"/>
                <a:gd name="T6" fmla="*/ 0 w 259"/>
                <a:gd name="T7" fmla="*/ 723 h 1101"/>
                <a:gd name="T8" fmla="*/ 63 w 259"/>
                <a:gd name="T9" fmla="*/ 11 h 1101"/>
                <a:gd name="T10" fmla="*/ 132 w 259"/>
                <a:gd name="T11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1101">
                  <a:moveTo>
                    <a:pt x="132" y="0"/>
                  </a:moveTo>
                  <a:lnTo>
                    <a:pt x="259" y="707"/>
                  </a:lnTo>
                  <a:lnTo>
                    <a:pt x="96" y="1101"/>
                  </a:lnTo>
                  <a:lnTo>
                    <a:pt x="0" y="723"/>
                  </a:lnTo>
                  <a:lnTo>
                    <a:pt x="63" y="11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5" name="Freeform 17">
              <a:extLst>
                <a:ext uri="{FF2B5EF4-FFF2-40B4-BE49-F238E27FC236}">
                  <a16:creationId xmlns:a16="http://schemas.microsoft.com/office/drawing/2014/main" id="{7638534C-FFE5-4DF9-AC99-DA9D135BC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-881063"/>
              <a:ext cx="1820863" cy="1779588"/>
            </a:xfrm>
            <a:custGeom>
              <a:avLst/>
              <a:gdLst>
                <a:gd name="T0" fmla="*/ 474 w 1147"/>
                <a:gd name="T1" fmla="*/ 9 h 1121"/>
                <a:gd name="T2" fmla="*/ 594 w 1147"/>
                <a:gd name="T3" fmla="*/ 35 h 1121"/>
                <a:gd name="T4" fmla="*/ 726 w 1147"/>
                <a:gd name="T5" fmla="*/ 58 h 1121"/>
                <a:gd name="T6" fmla="*/ 857 w 1147"/>
                <a:gd name="T7" fmla="*/ 75 h 1121"/>
                <a:gd name="T8" fmla="*/ 975 w 1147"/>
                <a:gd name="T9" fmla="*/ 86 h 1121"/>
                <a:gd name="T10" fmla="*/ 1066 w 1147"/>
                <a:gd name="T11" fmla="*/ 95 h 1121"/>
                <a:gd name="T12" fmla="*/ 1120 w 1147"/>
                <a:gd name="T13" fmla="*/ 98 h 1121"/>
                <a:gd name="T14" fmla="*/ 1142 w 1147"/>
                <a:gd name="T15" fmla="*/ 151 h 1121"/>
                <a:gd name="T16" fmla="*/ 1142 w 1147"/>
                <a:gd name="T17" fmla="*/ 238 h 1121"/>
                <a:gd name="T18" fmla="*/ 1118 w 1147"/>
                <a:gd name="T19" fmla="*/ 307 h 1121"/>
                <a:gd name="T20" fmla="*/ 1078 w 1147"/>
                <a:gd name="T21" fmla="*/ 358 h 1121"/>
                <a:gd name="T22" fmla="*/ 1037 w 1147"/>
                <a:gd name="T23" fmla="*/ 391 h 1121"/>
                <a:gd name="T24" fmla="*/ 1013 w 1147"/>
                <a:gd name="T25" fmla="*/ 409 h 1121"/>
                <a:gd name="T26" fmla="*/ 986 w 1147"/>
                <a:gd name="T27" fmla="*/ 416 h 1121"/>
                <a:gd name="T28" fmla="*/ 908 w 1147"/>
                <a:gd name="T29" fmla="*/ 413 h 1121"/>
                <a:gd name="T30" fmla="*/ 799 w 1147"/>
                <a:gd name="T31" fmla="*/ 400 h 1121"/>
                <a:gd name="T32" fmla="*/ 668 w 1147"/>
                <a:gd name="T33" fmla="*/ 378 h 1121"/>
                <a:gd name="T34" fmla="*/ 581 w 1147"/>
                <a:gd name="T35" fmla="*/ 367 h 1121"/>
                <a:gd name="T36" fmla="*/ 519 w 1147"/>
                <a:gd name="T37" fmla="*/ 378 h 1121"/>
                <a:gd name="T38" fmla="*/ 474 w 1147"/>
                <a:gd name="T39" fmla="*/ 407 h 1121"/>
                <a:gd name="T40" fmla="*/ 432 w 1147"/>
                <a:gd name="T41" fmla="*/ 449 h 1121"/>
                <a:gd name="T42" fmla="*/ 376 w 1147"/>
                <a:gd name="T43" fmla="*/ 505 h 1121"/>
                <a:gd name="T44" fmla="*/ 327 w 1147"/>
                <a:gd name="T45" fmla="*/ 569 h 1121"/>
                <a:gd name="T46" fmla="*/ 294 w 1147"/>
                <a:gd name="T47" fmla="*/ 618 h 1121"/>
                <a:gd name="T48" fmla="*/ 283 w 1147"/>
                <a:gd name="T49" fmla="*/ 638 h 1121"/>
                <a:gd name="T50" fmla="*/ 281 w 1147"/>
                <a:gd name="T51" fmla="*/ 625 h 1121"/>
                <a:gd name="T52" fmla="*/ 263 w 1147"/>
                <a:gd name="T53" fmla="*/ 594 h 1121"/>
                <a:gd name="T54" fmla="*/ 216 w 1147"/>
                <a:gd name="T55" fmla="*/ 560 h 1121"/>
                <a:gd name="T56" fmla="*/ 169 w 1147"/>
                <a:gd name="T57" fmla="*/ 551 h 1121"/>
                <a:gd name="T58" fmla="*/ 143 w 1147"/>
                <a:gd name="T59" fmla="*/ 576 h 1121"/>
                <a:gd name="T60" fmla="*/ 125 w 1147"/>
                <a:gd name="T61" fmla="*/ 625 h 1121"/>
                <a:gd name="T62" fmla="*/ 116 w 1147"/>
                <a:gd name="T63" fmla="*/ 680 h 1121"/>
                <a:gd name="T64" fmla="*/ 136 w 1147"/>
                <a:gd name="T65" fmla="*/ 738 h 1121"/>
                <a:gd name="T66" fmla="*/ 169 w 1147"/>
                <a:gd name="T67" fmla="*/ 794 h 1121"/>
                <a:gd name="T68" fmla="*/ 203 w 1147"/>
                <a:gd name="T69" fmla="*/ 836 h 1121"/>
                <a:gd name="T70" fmla="*/ 216 w 1147"/>
                <a:gd name="T71" fmla="*/ 852 h 1121"/>
                <a:gd name="T72" fmla="*/ 165 w 1147"/>
                <a:gd name="T73" fmla="*/ 1114 h 1121"/>
                <a:gd name="T74" fmla="*/ 151 w 1147"/>
                <a:gd name="T75" fmla="*/ 1074 h 1121"/>
                <a:gd name="T76" fmla="*/ 131 w 1147"/>
                <a:gd name="T77" fmla="*/ 1003 h 1121"/>
                <a:gd name="T78" fmla="*/ 102 w 1147"/>
                <a:gd name="T79" fmla="*/ 909 h 1121"/>
                <a:gd name="T80" fmla="*/ 69 w 1147"/>
                <a:gd name="T81" fmla="*/ 800 h 1121"/>
                <a:gd name="T82" fmla="*/ 42 w 1147"/>
                <a:gd name="T83" fmla="*/ 718 h 1121"/>
                <a:gd name="T84" fmla="*/ 22 w 1147"/>
                <a:gd name="T85" fmla="*/ 660 h 1121"/>
                <a:gd name="T86" fmla="*/ 7 w 1147"/>
                <a:gd name="T87" fmla="*/ 605 h 1121"/>
                <a:gd name="T88" fmla="*/ 0 w 1147"/>
                <a:gd name="T89" fmla="*/ 534 h 1121"/>
                <a:gd name="T90" fmla="*/ 2 w 1147"/>
                <a:gd name="T91" fmla="*/ 425 h 1121"/>
                <a:gd name="T92" fmla="*/ 29 w 1147"/>
                <a:gd name="T93" fmla="*/ 302 h 1121"/>
                <a:gd name="T94" fmla="*/ 89 w 1147"/>
                <a:gd name="T95" fmla="*/ 184 h 1121"/>
                <a:gd name="T96" fmla="*/ 178 w 1147"/>
                <a:gd name="T97" fmla="*/ 86 h 1121"/>
                <a:gd name="T98" fmla="*/ 287 w 1147"/>
                <a:gd name="T99" fmla="*/ 22 h 1121"/>
                <a:gd name="T100" fmla="*/ 410 w 1147"/>
                <a:gd name="T10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47" h="1121">
                  <a:moveTo>
                    <a:pt x="410" y="0"/>
                  </a:moveTo>
                  <a:lnTo>
                    <a:pt x="474" y="9"/>
                  </a:lnTo>
                  <a:lnTo>
                    <a:pt x="532" y="24"/>
                  </a:lnTo>
                  <a:lnTo>
                    <a:pt x="594" y="35"/>
                  </a:lnTo>
                  <a:lnTo>
                    <a:pt x="659" y="49"/>
                  </a:lnTo>
                  <a:lnTo>
                    <a:pt x="726" y="58"/>
                  </a:lnTo>
                  <a:lnTo>
                    <a:pt x="793" y="66"/>
                  </a:lnTo>
                  <a:lnTo>
                    <a:pt x="857" y="75"/>
                  </a:lnTo>
                  <a:lnTo>
                    <a:pt x="919" y="82"/>
                  </a:lnTo>
                  <a:lnTo>
                    <a:pt x="975" y="86"/>
                  </a:lnTo>
                  <a:lnTo>
                    <a:pt x="1026" y="91"/>
                  </a:lnTo>
                  <a:lnTo>
                    <a:pt x="1066" y="95"/>
                  </a:lnTo>
                  <a:lnTo>
                    <a:pt x="1100" y="98"/>
                  </a:lnTo>
                  <a:lnTo>
                    <a:pt x="1120" y="98"/>
                  </a:lnTo>
                  <a:lnTo>
                    <a:pt x="1126" y="100"/>
                  </a:lnTo>
                  <a:lnTo>
                    <a:pt x="1142" y="151"/>
                  </a:lnTo>
                  <a:lnTo>
                    <a:pt x="1147" y="195"/>
                  </a:lnTo>
                  <a:lnTo>
                    <a:pt x="1142" y="238"/>
                  </a:lnTo>
                  <a:lnTo>
                    <a:pt x="1131" y="275"/>
                  </a:lnTo>
                  <a:lnTo>
                    <a:pt x="1118" y="307"/>
                  </a:lnTo>
                  <a:lnTo>
                    <a:pt x="1098" y="336"/>
                  </a:lnTo>
                  <a:lnTo>
                    <a:pt x="1078" y="358"/>
                  </a:lnTo>
                  <a:lnTo>
                    <a:pt x="1057" y="378"/>
                  </a:lnTo>
                  <a:lnTo>
                    <a:pt x="1037" y="391"/>
                  </a:lnTo>
                  <a:lnTo>
                    <a:pt x="1022" y="402"/>
                  </a:lnTo>
                  <a:lnTo>
                    <a:pt x="1013" y="409"/>
                  </a:lnTo>
                  <a:lnTo>
                    <a:pt x="1008" y="411"/>
                  </a:lnTo>
                  <a:lnTo>
                    <a:pt x="986" y="416"/>
                  </a:lnTo>
                  <a:lnTo>
                    <a:pt x="953" y="416"/>
                  </a:lnTo>
                  <a:lnTo>
                    <a:pt x="908" y="413"/>
                  </a:lnTo>
                  <a:lnTo>
                    <a:pt x="857" y="409"/>
                  </a:lnTo>
                  <a:lnTo>
                    <a:pt x="799" y="400"/>
                  </a:lnTo>
                  <a:lnTo>
                    <a:pt x="735" y="389"/>
                  </a:lnTo>
                  <a:lnTo>
                    <a:pt x="668" y="378"/>
                  </a:lnTo>
                  <a:lnTo>
                    <a:pt x="621" y="369"/>
                  </a:lnTo>
                  <a:lnTo>
                    <a:pt x="581" y="367"/>
                  </a:lnTo>
                  <a:lnTo>
                    <a:pt x="548" y="371"/>
                  </a:lnTo>
                  <a:lnTo>
                    <a:pt x="519" y="378"/>
                  </a:lnTo>
                  <a:lnTo>
                    <a:pt x="496" y="391"/>
                  </a:lnTo>
                  <a:lnTo>
                    <a:pt x="474" y="407"/>
                  </a:lnTo>
                  <a:lnTo>
                    <a:pt x="452" y="427"/>
                  </a:lnTo>
                  <a:lnTo>
                    <a:pt x="432" y="449"/>
                  </a:lnTo>
                  <a:lnTo>
                    <a:pt x="407" y="471"/>
                  </a:lnTo>
                  <a:lnTo>
                    <a:pt x="376" y="505"/>
                  </a:lnTo>
                  <a:lnTo>
                    <a:pt x="350" y="538"/>
                  </a:lnTo>
                  <a:lnTo>
                    <a:pt x="327" y="569"/>
                  </a:lnTo>
                  <a:lnTo>
                    <a:pt x="309" y="596"/>
                  </a:lnTo>
                  <a:lnTo>
                    <a:pt x="294" y="618"/>
                  </a:lnTo>
                  <a:lnTo>
                    <a:pt x="287" y="631"/>
                  </a:lnTo>
                  <a:lnTo>
                    <a:pt x="283" y="638"/>
                  </a:lnTo>
                  <a:lnTo>
                    <a:pt x="283" y="634"/>
                  </a:lnTo>
                  <a:lnTo>
                    <a:pt x="281" y="625"/>
                  </a:lnTo>
                  <a:lnTo>
                    <a:pt x="276" y="609"/>
                  </a:lnTo>
                  <a:lnTo>
                    <a:pt x="263" y="594"/>
                  </a:lnTo>
                  <a:lnTo>
                    <a:pt x="245" y="576"/>
                  </a:lnTo>
                  <a:lnTo>
                    <a:pt x="216" y="560"/>
                  </a:lnTo>
                  <a:lnTo>
                    <a:pt x="191" y="551"/>
                  </a:lnTo>
                  <a:lnTo>
                    <a:pt x="169" y="551"/>
                  </a:lnTo>
                  <a:lnTo>
                    <a:pt x="154" y="560"/>
                  </a:lnTo>
                  <a:lnTo>
                    <a:pt x="143" y="576"/>
                  </a:lnTo>
                  <a:lnTo>
                    <a:pt x="134" y="598"/>
                  </a:lnTo>
                  <a:lnTo>
                    <a:pt x="125" y="625"/>
                  </a:lnTo>
                  <a:lnTo>
                    <a:pt x="118" y="654"/>
                  </a:lnTo>
                  <a:lnTo>
                    <a:pt x="116" y="680"/>
                  </a:lnTo>
                  <a:lnTo>
                    <a:pt x="122" y="709"/>
                  </a:lnTo>
                  <a:lnTo>
                    <a:pt x="136" y="738"/>
                  </a:lnTo>
                  <a:lnTo>
                    <a:pt x="151" y="767"/>
                  </a:lnTo>
                  <a:lnTo>
                    <a:pt x="169" y="794"/>
                  </a:lnTo>
                  <a:lnTo>
                    <a:pt x="187" y="816"/>
                  </a:lnTo>
                  <a:lnTo>
                    <a:pt x="203" y="836"/>
                  </a:lnTo>
                  <a:lnTo>
                    <a:pt x="212" y="847"/>
                  </a:lnTo>
                  <a:lnTo>
                    <a:pt x="216" y="852"/>
                  </a:lnTo>
                  <a:lnTo>
                    <a:pt x="165" y="1121"/>
                  </a:lnTo>
                  <a:lnTo>
                    <a:pt x="165" y="1114"/>
                  </a:lnTo>
                  <a:lnTo>
                    <a:pt x="160" y="1098"/>
                  </a:lnTo>
                  <a:lnTo>
                    <a:pt x="151" y="1074"/>
                  </a:lnTo>
                  <a:lnTo>
                    <a:pt x="143" y="1043"/>
                  </a:lnTo>
                  <a:lnTo>
                    <a:pt x="131" y="1003"/>
                  </a:lnTo>
                  <a:lnTo>
                    <a:pt x="118" y="958"/>
                  </a:lnTo>
                  <a:lnTo>
                    <a:pt x="102" y="909"/>
                  </a:lnTo>
                  <a:lnTo>
                    <a:pt x="87" y="856"/>
                  </a:lnTo>
                  <a:lnTo>
                    <a:pt x="69" y="800"/>
                  </a:lnTo>
                  <a:lnTo>
                    <a:pt x="56" y="756"/>
                  </a:lnTo>
                  <a:lnTo>
                    <a:pt x="42" y="718"/>
                  </a:lnTo>
                  <a:lnTo>
                    <a:pt x="31" y="687"/>
                  </a:lnTo>
                  <a:lnTo>
                    <a:pt x="22" y="660"/>
                  </a:lnTo>
                  <a:lnTo>
                    <a:pt x="13" y="634"/>
                  </a:lnTo>
                  <a:lnTo>
                    <a:pt x="7" y="605"/>
                  </a:lnTo>
                  <a:lnTo>
                    <a:pt x="2" y="571"/>
                  </a:lnTo>
                  <a:lnTo>
                    <a:pt x="0" y="534"/>
                  </a:lnTo>
                  <a:lnTo>
                    <a:pt x="0" y="485"/>
                  </a:lnTo>
                  <a:lnTo>
                    <a:pt x="2" y="425"/>
                  </a:lnTo>
                  <a:lnTo>
                    <a:pt x="11" y="364"/>
                  </a:lnTo>
                  <a:lnTo>
                    <a:pt x="29" y="302"/>
                  </a:lnTo>
                  <a:lnTo>
                    <a:pt x="56" y="242"/>
                  </a:lnTo>
                  <a:lnTo>
                    <a:pt x="89" y="184"/>
                  </a:lnTo>
                  <a:lnTo>
                    <a:pt x="131" y="133"/>
                  </a:lnTo>
                  <a:lnTo>
                    <a:pt x="178" y="86"/>
                  </a:lnTo>
                  <a:lnTo>
                    <a:pt x="232" y="49"/>
                  </a:lnTo>
                  <a:lnTo>
                    <a:pt x="287" y="22"/>
                  </a:lnTo>
                  <a:lnTo>
                    <a:pt x="347" y="4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6" name="Freeform 18">
              <a:extLst>
                <a:ext uri="{FF2B5EF4-FFF2-40B4-BE49-F238E27FC236}">
                  <a16:creationId xmlns:a16="http://schemas.microsoft.com/office/drawing/2014/main" id="{70D0ADB8-0E56-4FA8-8109-3AC567DE0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1455738"/>
              <a:ext cx="360363" cy="360363"/>
            </a:xfrm>
            <a:custGeom>
              <a:avLst/>
              <a:gdLst>
                <a:gd name="T0" fmla="*/ 104 w 227"/>
                <a:gd name="T1" fmla="*/ 0 h 227"/>
                <a:gd name="T2" fmla="*/ 127 w 227"/>
                <a:gd name="T3" fmla="*/ 5 h 227"/>
                <a:gd name="T4" fmla="*/ 227 w 227"/>
                <a:gd name="T5" fmla="*/ 158 h 227"/>
                <a:gd name="T6" fmla="*/ 131 w 227"/>
                <a:gd name="T7" fmla="*/ 227 h 227"/>
                <a:gd name="T8" fmla="*/ 0 w 227"/>
                <a:gd name="T9" fmla="*/ 167 h 227"/>
                <a:gd name="T10" fmla="*/ 104 w 227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227">
                  <a:moveTo>
                    <a:pt x="104" y="0"/>
                  </a:moveTo>
                  <a:lnTo>
                    <a:pt x="127" y="5"/>
                  </a:lnTo>
                  <a:lnTo>
                    <a:pt x="227" y="158"/>
                  </a:lnTo>
                  <a:lnTo>
                    <a:pt x="131" y="227"/>
                  </a:lnTo>
                  <a:lnTo>
                    <a:pt x="0" y="16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7" name="Freeform 19">
              <a:extLst>
                <a:ext uri="{FF2B5EF4-FFF2-40B4-BE49-F238E27FC236}">
                  <a16:creationId xmlns:a16="http://schemas.microsoft.com/office/drawing/2014/main" id="{46FABCB3-9DF5-4882-B627-9E89380E2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1938" y="1258888"/>
              <a:ext cx="2740025" cy="2051050"/>
            </a:xfrm>
            <a:custGeom>
              <a:avLst/>
              <a:gdLst>
                <a:gd name="T0" fmla="*/ 5 w 1726"/>
                <a:gd name="T1" fmla="*/ 2 h 1292"/>
                <a:gd name="T2" fmla="*/ 43 w 1726"/>
                <a:gd name="T3" fmla="*/ 22 h 1292"/>
                <a:gd name="T4" fmla="*/ 101 w 1726"/>
                <a:gd name="T5" fmla="*/ 55 h 1292"/>
                <a:gd name="T6" fmla="*/ 165 w 1726"/>
                <a:gd name="T7" fmla="*/ 91 h 1292"/>
                <a:gd name="T8" fmla="*/ 221 w 1726"/>
                <a:gd name="T9" fmla="*/ 122 h 1292"/>
                <a:gd name="T10" fmla="*/ 247 w 1726"/>
                <a:gd name="T11" fmla="*/ 140 h 1292"/>
                <a:gd name="T12" fmla="*/ 265 w 1726"/>
                <a:gd name="T13" fmla="*/ 162 h 1292"/>
                <a:gd name="T14" fmla="*/ 308 w 1726"/>
                <a:gd name="T15" fmla="*/ 215 h 1292"/>
                <a:gd name="T16" fmla="*/ 363 w 1726"/>
                <a:gd name="T17" fmla="*/ 289 h 1292"/>
                <a:gd name="T18" fmla="*/ 432 w 1726"/>
                <a:gd name="T19" fmla="*/ 376 h 1292"/>
                <a:gd name="T20" fmla="*/ 506 w 1726"/>
                <a:gd name="T21" fmla="*/ 469 h 1292"/>
                <a:gd name="T22" fmla="*/ 579 w 1726"/>
                <a:gd name="T23" fmla="*/ 562 h 1292"/>
                <a:gd name="T24" fmla="*/ 648 w 1726"/>
                <a:gd name="T25" fmla="*/ 647 h 1292"/>
                <a:gd name="T26" fmla="*/ 704 w 1726"/>
                <a:gd name="T27" fmla="*/ 714 h 1292"/>
                <a:gd name="T28" fmla="*/ 742 w 1726"/>
                <a:gd name="T29" fmla="*/ 758 h 1292"/>
                <a:gd name="T30" fmla="*/ 768 w 1726"/>
                <a:gd name="T31" fmla="*/ 774 h 1292"/>
                <a:gd name="T32" fmla="*/ 826 w 1726"/>
                <a:gd name="T33" fmla="*/ 769 h 1292"/>
                <a:gd name="T34" fmla="*/ 920 w 1726"/>
                <a:gd name="T35" fmla="*/ 751 h 1292"/>
                <a:gd name="T36" fmla="*/ 1036 w 1726"/>
                <a:gd name="T37" fmla="*/ 727 h 1292"/>
                <a:gd name="T38" fmla="*/ 1165 w 1726"/>
                <a:gd name="T39" fmla="*/ 694 h 1292"/>
                <a:gd name="T40" fmla="*/ 1294 w 1726"/>
                <a:gd name="T41" fmla="*/ 660 h 1292"/>
                <a:gd name="T42" fmla="*/ 1412 w 1726"/>
                <a:gd name="T43" fmla="*/ 627 h 1292"/>
                <a:gd name="T44" fmla="*/ 1510 w 1726"/>
                <a:gd name="T45" fmla="*/ 598 h 1292"/>
                <a:gd name="T46" fmla="*/ 1577 w 1726"/>
                <a:gd name="T47" fmla="*/ 580 h 1292"/>
                <a:gd name="T48" fmla="*/ 1601 w 1726"/>
                <a:gd name="T49" fmla="*/ 573 h 1292"/>
                <a:gd name="T50" fmla="*/ 1719 w 1726"/>
                <a:gd name="T51" fmla="*/ 996 h 1292"/>
                <a:gd name="T52" fmla="*/ 1674 w 1726"/>
                <a:gd name="T53" fmla="*/ 1012 h 1292"/>
                <a:gd name="T54" fmla="*/ 1592 w 1726"/>
                <a:gd name="T55" fmla="*/ 1038 h 1292"/>
                <a:gd name="T56" fmla="*/ 1483 w 1726"/>
                <a:gd name="T57" fmla="*/ 1074 h 1292"/>
                <a:gd name="T58" fmla="*/ 1358 w 1726"/>
                <a:gd name="T59" fmla="*/ 1116 h 1292"/>
                <a:gd name="T60" fmla="*/ 1225 w 1726"/>
                <a:gd name="T61" fmla="*/ 1161 h 1292"/>
                <a:gd name="T62" fmla="*/ 1091 w 1726"/>
                <a:gd name="T63" fmla="*/ 1203 h 1292"/>
                <a:gd name="T64" fmla="*/ 971 w 1726"/>
                <a:gd name="T65" fmla="*/ 1241 h 1292"/>
                <a:gd name="T66" fmla="*/ 871 w 1726"/>
                <a:gd name="T67" fmla="*/ 1270 h 1292"/>
                <a:gd name="T68" fmla="*/ 802 w 1726"/>
                <a:gd name="T69" fmla="*/ 1287 h 1292"/>
                <a:gd name="T70" fmla="*/ 757 w 1726"/>
                <a:gd name="T71" fmla="*/ 1290 h 1292"/>
                <a:gd name="T72" fmla="*/ 686 w 1726"/>
                <a:gd name="T73" fmla="*/ 1265 h 1292"/>
                <a:gd name="T74" fmla="*/ 593 w 1726"/>
                <a:gd name="T75" fmla="*/ 1221 h 1292"/>
                <a:gd name="T76" fmla="*/ 488 w 1726"/>
                <a:gd name="T77" fmla="*/ 1161 h 1292"/>
                <a:gd name="T78" fmla="*/ 381 w 1726"/>
                <a:gd name="T79" fmla="*/ 1090 h 1292"/>
                <a:gd name="T80" fmla="*/ 283 w 1726"/>
                <a:gd name="T81" fmla="*/ 1018 h 1292"/>
                <a:gd name="T82" fmla="*/ 203 w 1726"/>
                <a:gd name="T83" fmla="*/ 954 h 1292"/>
                <a:gd name="T84" fmla="*/ 152 w 1726"/>
                <a:gd name="T85" fmla="*/ 898 h 1292"/>
                <a:gd name="T86" fmla="*/ 134 w 1726"/>
                <a:gd name="T87" fmla="*/ 845 h 1292"/>
                <a:gd name="T88" fmla="*/ 134 w 1726"/>
                <a:gd name="T89" fmla="*/ 776 h 1292"/>
                <a:gd name="T90" fmla="*/ 145 w 1726"/>
                <a:gd name="T91" fmla="*/ 687 h 1292"/>
                <a:gd name="T92" fmla="*/ 156 w 1726"/>
                <a:gd name="T93" fmla="*/ 585 h 1292"/>
                <a:gd name="T94" fmla="*/ 156 w 1726"/>
                <a:gd name="T95" fmla="*/ 462 h 1292"/>
                <a:gd name="T96" fmla="*/ 138 w 1726"/>
                <a:gd name="T97" fmla="*/ 324 h 1292"/>
                <a:gd name="T98" fmla="*/ 89 w 1726"/>
                <a:gd name="T99" fmla="*/ 171 h 1292"/>
                <a:gd name="T100" fmla="*/ 0 w 1726"/>
                <a:gd name="T101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6" h="1292">
                  <a:moveTo>
                    <a:pt x="0" y="0"/>
                  </a:moveTo>
                  <a:lnTo>
                    <a:pt x="5" y="2"/>
                  </a:lnTo>
                  <a:lnTo>
                    <a:pt x="20" y="11"/>
                  </a:lnTo>
                  <a:lnTo>
                    <a:pt x="43" y="22"/>
                  </a:lnTo>
                  <a:lnTo>
                    <a:pt x="72" y="37"/>
                  </a:lnTo>
                  <a:lnTo>
                    <a:pt x="101" y="55"/>
                  </a:lnTo>
                  <a:lnTo>
                    <a:pt x="134" y="73"/>
                  </a:lnTo>
                  <a:lnTo>
                    <a:pt x="165" y="91"/>
                  </a:lnTo>
                  <a:lnTo>
                    <a:pt x="196" y="106"/>
                  </a:lnTo>
                  <a:lnTo>
                    <a:pt x="221" y="122"/>
                  </a:lnTo>
                  <a:lnTo>
                    <a:pt x="239" y="133"/>
                  </a:lnTo>
                  <a:lnTo>
                    <a:pt x="247" y="140"/>
                  </a:lnTo>
                  <a:lnTo>
                    <a:pt x="254" y="146"/>
                  </a:lnTo>
                  <a:lnTo>
                    <a:pt x="265" y="162"/>
                  </a:lnTo>
                  <a:lnTo>
                    <a:pt x="283" y="186"/>
                  </a:lnTo>
                  <a:lnTo>
                    <a:pt x="308" y="215"/>
                  </a:lnTo>
                  <a:lnTo>
                    <a:pt x="334" y="249"/>
                  </a:lnTo>
                  <a:lnTo>
                    <a:pt x="363" y="289"/>
                  </a:lnTo>
                  <a:lnTo>
                    <a:pt x="397" y="331"/>
                  </a:lnTo>
                  <a:lnTo>
                    <a:pt x="432" y="376"/>
                  </a:lnTo>
                  <a:lnTo>
                    <a:pt x="470" y="422"/>
                  </a:lnTo>
                  <a:lnTo>
                    <a:pt x="506" y="469"/>
                  </a:lnTo>
                  <a:lnTo>
                    <a:pt x="544" y="518"/>
                  </a:lnTo>
                  <a:lnTo>
                    <a:pt x="579" y="562"/>
                  </a:lnTo>
                  <a:lnTo>
                    <a:pt x="615" y="607"/>
                  </a:lnTo>
                  <a:lnTo>
                    <a:pt x="648" y="647"/>
                  </a:lnTo>
                  <a:lnTo>
                    <a:pt x="677" y="682"/>
                  </a:lnTo>
                  <a:lnTo>
                    <a:pt x="704" y="714"/>
                  </a:lnTo>
                  <a:lnTo>
                    <a:pt x="726" y="740"/>
                  </a:lnTo>
                  <a:lnTo>
                    <a:pt x="742" y="758"/>
                  </a:lnTo>
                  <a:lnTo>
                    <a:pt x="753" y="769"/>
                  </a:lnTo>
                  <a:lnTo>
                    <a:pt x="768" y="774"/>
                  </a:lnTo>
                  <a:lnTo>
                    <a:pt x="793" y="774"/>
                  </a:lnTo>
                  <a:lnTo>
                    <a:pt x="826" y="769"/>
                  </a:lnTo>
                  <a:lnTo>
                    <a:pt x="871" y="763"/>
                  </a:lnTo>
                  <a:lnTo>
                    <a:pt x="920" y="751"/>
                  </a:lnTo>
                  <a:lnTo>
                    <a:pt x="975" y="740"/>
                  </a:lnTo>
                  <a:lnTo>
                    <a:pt x="1036" y="727"/>
                  </a:lnTo>
                  <a:lnTo>
                    <a:pt x="1100" y="711"/>
                  </a:lnTo>
                  <a:lnTo>
                    <a:pt x="1165" y="694"/>
                  </a:lnTo>
                  <a:lnTo>
                    <a:pt x="1229" y="676"/>
                  </a:lnTo>
                  <a:lnTo>
                    <a:pt x="1294" y="660"/>
                  </a:lnTo>
                  <a:lnTo>
                    <a:pt x="1354" y="642"/>
                  </a:lnTo>
                  <a:lnTo>
                    <a:pt x="1412" y="627"/>
                  </a:lnTo>
                  <a:lnTo>
                    <a:pt x="1465" y="611"/>
                  </a:lnTo>
                  <a:lnTo>
                    <a:pt x="1510" y="598"/>
                  </a:lnTo>
                  <a:lnTo>
                    <a:pt x="1548" y="589"/>
                  </a:lnTo>
                  <a:lnTo>
                    <a:pt x="1577" y="580"/>
                  </a:lnTo>
                  <a:lnTo>
                    <a:pt x="1594" y="573"/>
                  </a:lnTo>
                  <a:lnTo>
                    <a:pt x="1601" y="573"/>
                  </a:lnTo>
                  <a:lnTo>
                    <a:pt x="1726" y="994"/>
                  </a:lnTo>
                  <a:lnTo>
                    <a:pt x="1719" y="996"/>
                  </a:lnTo>
                  <a:lnTo>
                    <a:pt x="1701" y="1001"/>
                  </a:lnTo>
                  <a:lnTo>
                    <a:pt x="1674" y="1012"/>
                  </a:lnTo>
                  <a:lnTo>
                    <a:pt x="1637" y="1023"/>
                  </a:lnTo>
                  <a:lnTo>
                    <a:pt x="1592" y="1038"/>
                  </a:lnTo>
                  <a:lnTo>
                    <a:pt x="1541" y="1056"/>
                  </a:lnTo>
                  <a:lnTo>
                    <a:pt x="1483" y="1074"/>
                  </a:lnTo>
                  <a:lnTo>
                    <a:pt x="1423" y="1094"/>
                  </a:lnTo>
                  <a:lnTo>
                    <a:pt x="1358" y="1116"/>
                  </a:lnTo>
                  <a:lnTo>
                    <a:pt x="1292" y="1138"/>
                  </a:lnTo>
                  <a:lnTo>
                    <a:pt x="1225" y="1161"/>
                  </a:lnTo>
                  <a:lnTo>
                    <a:pt x="1158" y="1181"/>
                  </a:lnTo>
                  <a:lnTo>
                    <a:pt x="1091" y="1203"/>
                  </a:lnTo>
                  <a:lnTo>
                    <a:pt x="1029" y="1221"/>
                  </a:lnTo>
                  <a:lnTo>
                    <a:pt x="971" y="1241"/>
                  </a:lnTo>
                  <a:lnTo>
                    <a:pt x="918" y="1256"/>
                  </a:lnTo>
                  <a:lnTo>
                    <a:pt x="871" y="1270"/>
                  </a:lnTo>
                  <a:lnTo>
                    <a:pt x="833" y="1281"/>
                  </a:lnTo>
                  <a:lnTo>
                    <a:pt x="802" y="1287"/>
                  </a:lnTo>
                  <a:lnTo>
                    <a:pt x="782" y="1292"/>
                  </a:lnTo>
                  <a:lnTo>
                    <a:pt x="757" y="1290"/>
                  </a:lnTo>
                  <a:lnTo>
                    <a:pt x="724" y="1281"/>
                  </a:lnTo>
                  <a:lnTo>
                    <a:pt x="686" y="1265"/>
                  </a:lnTo>
                  <a:lnTo>
                    <a:pt x="642" y="1245"/>
                  </a:lnTo>
                  <a:lnTo>
                    <a:pt x="593" y="1221"/>
                  </a:lnTo>
                  <a:lnTo>
                    <a:pt x="541" y="1192"/>
                  </a:lnTo>
                  <a:lnTo>
                    <a:pt x="488" y="1161"/>
                  </a:lnTo>
                  <a:lnTo>
                    <a:pt x="434" y="1125"/>
                  </a:lnTo>
                  <a:lnTo>
                    <a:pt x="381" y="1090"/>
                  </a:lnTo>
                  <a:lnTo>
                    <a:pt x="330" y="1054"/>
                  </a:lnTo>
                  <a:lnTo>
                    <a:pt x="283" y="1018"/>
                  </a:lnTo>
                  <a:lnTo>
                    <a:pt x="241" y="985"/>
                  </a:lnTo>
                  <a:lnTo>
                    <a:pt x="203" y="954"/>
                  </a:lnTo>
                  <a:lnTo>
                    <a:pt x="174" y="923"/>
                  </a:lnTo>
                  <a:lnTo>
                    <a:pt x="152" y="898"/>
                  </a:lnTo>
                  <a:lnTo>
                    <a:pt x="141" y="874"/>
                  </a:lnTo>
                  <a:lnTo>
                    <a:pt x="134" y="845"/>
                  </a:lnTo>
                  <a:lnTo>
                    <a:pt x="132" y="811"/>
                  </a:lnTo>
                  <a:lnTo>
                    <a:pt x="134" y="776"/>
                  </a:lnTo>
                  <a:lnTo>
                    <a:pt x="141" y="734"/>
                  </a:lnTo>
                  <a:lnTo>
                    <a:pt x="145" y="687"/>
                  </a:lnTo>
                  <a:lnTo>
                    <a:pt x="152" y="638"/>
                  </a:lnTo>
                  <a:lnTo>
                    <a:pt x="156" y="585"/>
                  </a:lnTo>
                  <a:lnTo>
                    <a:pt x="158" y="525"/>
                  </a:lnTo>
                  <a:lnTo>
                    <a:pt x="156" y="462"/>
                  </a:lnTo>
                  <a:lnTo>
                    <a:pt x="152" y="396"/>
                  </a:lnTo>
                  <a:lnTo>
                    <a:pt x="138" y="324"/>
                  </a:lnTo>
                  <a:lnTo>
                    <a:pt x="118" y="249"/>
                  </a:lnTo>
                  <a:lnTo>
                    <a:pt x="89" y="171"/>
                  </a:lnTo>
                  <a:lnTo>
                    <a:pt x="49" y="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8" name="Freeform 20">
              <a:extLst>
                <a:ext uri="{FF2B5EF4-FFF2-40B4-BE49-F238E27FC236}">
                  <a16:creationId xmlns:a16="http://schemas.microsoft.com/office/drawing/2014/main" id="{272EFABE-E352-4EA2-9290-94459B745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1265238"/>
              <a:ext cx="731838" cy="3305175"/>
            </a:xfrm>
            <a:custGeom>
              <a:avLst/>
              <a:gdLst>
                <a:gd name="T0" fmla="*/ 196 w 461"/>
                <a:gd name="T1" fmla="*/ 0 h 2082"/>
                <a:gd name="T2" fmla="*/ 446 w 461"/>
                <a:gd name="T3" fmla="*/ 138 h 2082"/>
                <a:gd name="T4" fmla="*/ 448 w 461"/>
                <a:gd name="T5" fmla="*/ 145 h 2082"/>
                <a:gd name="T6" fmla="*/ 450 w 461"/>
                <a:gd name="T7" fmla="*/ 158 h 2082"/>
                <a:gd name="T8" fmla="*/ 452 w 461"/>
                <a:gd name="T9" fmla="*/ 182 h 2082"/>
                <a:gd name="T10" fmla="*/ 457 w 461"/>
                <a:gd name="T11" fmla="*/ 216 h 2082"/>
                <a:gd name="T12" fmla="*/ 459 w 461"/>
                <a:gd name="T13" fmla="*/ 258 h 2082"/>
                <a:gd name="T14" fmla="*/ 461 w 461"/>
                <a:gd name="T15" fmla="*/ 311 h 2082"/>
                <a:gd name="T16" fmla="*/ 461 w 461"/>
                <a:gd name="T17" fmla="*/ 376 h 2082"/>
                <a:gd name="T18" fmla="*/ 461 w 461"/>
                <a:gd name="T19" fmla="*/ 452 h 2082"/>
                <a:gd name="T20" fmla="*/ 457 w 461"/>
                <a:gd name="T21" fmla="*/ 536 h 2082"/>
                <a:gd name="T22" fmla="*/ 450 w 461"/>
                <a:gd name="T23" fmla="*/ 634 h 2082"/>
                <a:gd name="T24" fmla="*/ 441 w 461"/>
                <a:gd name="T25" fmla="*/ 705 h 2082"/>
                <a:gd name="T26" fmla="*/ 426 w 461"/>
                <a:gd name="T27" fmla="*/ 790 h 2082"/>
                <a:gd name="T28" fmla="*/ 408 w 461"/>
                <a:gd name="T29" fmla="*/ 881 h 2082"/>
                <a:gd name="T30" fmla="*/ 386 w 461"/>
                <a:gd name="T31" fmla="*/ 979 h 2082"/>
                <a:gd name="T32" fmla="*/ 359 w 461"/>
                <a:gd name="T33" fmla="*/ 1081 h 2082"/>
                <a:gd name="T34" fmla="*/ 328 w 461"/>
                <a:gd name="T35" fmla="*/ 1188 h 2082"/>
                <a:gd name="T36" fmla="*/ 297 w 461"/>
                <a:gd name="T37" fmla="*/ 1297 h 2082"/>
                <a:gd name="T38" fmla="*/ 261 w 461"/>
                <a:gd name="T39" fmla="*/ 1408 h 2082"/>
                <a:gd name="T40" fmla="*/ 225 w 461"/>
                <a:gd name="T41" fmla="*/ 1517 h 2082"/>
                <a:gd name="T42" fmla="*/ 187 w 461"/>
                <a:gd name="T43" fmla="*/ 1626 h 2082"/>
                <a:gd name="T44" fmla="*/ 150 w 461"/>
                <a:gd name="T45" fmla="*/ 1731 h 2082"/>
                <a:gd name="T46" fmla="*/ 112 w 461"/>
                <a:gd name="T47" fmla="*/ 1828 h 2082"/>
                <a:gd name="T48" fmla="*/ 74 w 461"/>
                <a:gd name="T49" fmla="*/ 1922 h 2082"/>
                <a:gd name="T50" fmla="*/ 36 w 461"/>
                <a:gd name="T51" fmla="*/ 2006 h 2082"/>
                <a:gd name="T52" fmla="*/ 0 w 461"/>
                <a:gd name="T53" fmla="*/ 2082 h 2082"/>
                <a:gd name="T54" fmla="*/ 101 w 461"/>
                <a:gd name="T55" fmla="*/ 1174 h 2082"/>
                <a:gd name="T56" fmla="*/ 103 w 461"/>
                <a:gd name="T57" fmla="*/ 1174 h 2082"/>
                <a:gd name="T58" fmla="*/ 110 w 461"/>
                <a:gd name="T59" fmla="*/ 1170 h 2082"/>
                <a:gd name="T60" fmla="*/ 121 w 461"/>
                <a:gd name="T61" fmla="*/ 1166 h 2082"/>
                <a:gd name="T62" fmla="*/ 134 w 461"/>
                <a:gd name="T63" fmla="*/ 1157 h 2082"/>
                <a:gd name="T64" fmla="*/ 152 w 461"/>
                <a:gd name="T65" fmla="*/ 1143 h 2082"/>
                <a:gd name="T66" fmla="*/ 170 w 461"/>
                <a:gd name="T67" fmla="*/ 1123 h 2082"/>
                <a:gd name="T68" fmla="*/ 187 w 461"/>
                <a:gd name="T69" fmla="*/ 1101 h 2082"/>
                <a:gd name="T70" fmla="*/ 205 w 461"/>
                <a:gd name="T71" fmla="*/ 1072 h 2082"/>
                <a:gd name="T72" fmla="*/ 225 w 461"/>
                <a:gd name="T73" fmla="*/ 1034 h 2082"/>
                <a:gd name="T74" fmla="*/ 243 w 461"/>
                <a:gd name="T75" fmla="*/ 992 h 2082"/>
                <a:gd name="T76" fmla="*/ 259 w 461"/>
                <a:gd name="T77" fmla="*/ 941 h 2082"/>
                <a:gd name="T78" fmla="*/ 272 w 461"/>
                <a:gd name="T79" fmla="*/ 881 h 2082"/>
                <a:gd name="T80" fmla="*/ 281 w 461"/>
                <a:gd name="T81" fmla="*/ 812 h 2082"/>
                <a:gd name="T82" fmla="*/ 288 w 461"/>
                <a:gd name="T83" fmla="*/ 734 h 2082"/>
                <a:gd name="T84" fmla="*/ 290 w 461"/>
                <a:gd name="T85" fmla="*/ 643 h 2082"/>
                <a:gd name="T86" fmla="*/ 285 w 461"/>
                <a:gd name="T87" fmla="*/ 543 h 2082"/>
                <a:gd name="T88" fmla="*/ 279 w 461"/>
                <a:gd name="T89" fmla="*/ 438 h 2082"/>
                <a:gd name="T90" fmla="*/ 272 w 461"/>
                <a:gd name="T91" fmla="*/ 349 h 2082"/>
                <a:gd name="T92" fmla="*/ 263 w 461"/>
                <a:gd name="T93" fmla="*/ 274 h 2082"/>
                <a:gd name="T94" fmla="*/ 254 w 461"/>
                <a:gd name="T95" fmla="*/ 209 h 2082"/>
                <a:gd name="T96" fmla="*/ 248 w 461"/>
                <a:gd name="T97" fmla="*/ 156 h 2082"/>
                <a:gd name="T98" fmla="*/ 239 w 461"/>
                <a:gd name="T99" fmla="*/ 111 h 2082"/>
                <a:gd name="T100" fmla="*/ 230 w 461"/>
                <a:gd name="T101" fmla="*/ 78 h 2082"/>
                <a:gd name="T102" fmla="*/ 223 w 461"/>
                <a:gd name="T103" fmla="*/ 51 h 2082"/>
                <a:gd name="T104" fmla="*/ 214 w 461"/>
                <a:gd name="T105" fmla="*/ 31 h 2082"/>
                <a:gd name="T106" fmla="*/ 210 w 461"/>
                <a:gd name="T107" fmla="*/ 18 h 2082"/>
                <a:gd name="T108" fmla="*/ 203 w 461"/>
                <a:gd name="T109" fmla="*/ 9 h 2082"/>
                <a:gd name="T110" fmla="*/ 201 w 461"/>
                <a:gd name="T111" fmla="*/ 2 h 2082"/>
                <a:gd name="T112" fmla="*/ 196 w 461"/>
                <a:gd name="T113" fmla="*/ 0 h 2082"/>
                <a:gd name="T114" fmla="*/ 196 w 461"/>
                <a:gd name="T115" fmla="*/ 0 h 2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1" h="2082">
                  <a:moveTo>
                    <a:pt x="196" y="0"/>
                  </a:moveTo>
                  <a:lnTo>
                    <a:pt x="446" y="138"/>
                  </a:lnTo>
                  <a:lnTo>
                    <a:pt x="448" y="145"/>
                  </a:lnTo>
                  <a:lnTo>
                    <a:pt x="450" y="158"/>
                  </a:lnTo>
                  <a:lnTo>
                    <a:pt x="452" y="182"/>
                  </a:lnTo>
                  <a:lnTo>
                    <a:pt x="457" y="216"/>
                  </a:lnTo>
                  <a:lnTo>
                    <a:pt x="459" y="258"/>
                  </a:lnTo>
                  <a:lnTo>
                    <a:pt x="461" y="311"/>
                  </a:lnTo>
                  <a:lnTo>
                    <a:pt x="461" y="376"/>
                  </a:lnTo>
                  <a:lnTo>
                    <a:pt x="461" y="452"/>
                  </a:lnTo>
                  <a:lnTo>
                    <a:pt x="457" y="536"/>
                  </a:lnTo>
                  <a:lnTo>
                    <a:pt x="450" y="634"/>
                  </a:lnTo>
                  <a:lnTo>
                    <a:pt x="441" y="705"/>
                  </a:lnTo>
                  <a:lnTo>
                    <a:pt x="426" y="790"/>
                  </a:lnTo>
                  <a:lnTo>
                    <a:pt x="408" y="881"/>
                  </a:lnTo>
                  <a:lnTo>
                    <a:pt x="386" y="979"/>
                  </a:lnTo>
                  <a:lnTo>
                    <a:pt x="359" y="1081"/>
                  </a:lnTo>
                  <a:lnTo>
                    <a:pt x="328" y="1188"/>
                  </a:lnTo>
                  <a:lnTo>
                    <a:pt x="297" y="1297"/>
                  </a:lnTo>
                  <a:lnTo>
                    <a:pt x="261" y="1408"/>
                  </a:lnTo>
                  <a:lnTo>
                    <a:pt x="225" y="1517"/>
                  </a:lnTo>
                  <a:lnTo>
                    <a:pt x="187" y="1626"/>
                  </a:lnTo>
                  <a:lnTo>
                    <a:pt x="150" y="1731"/>
                  </a:lnTo>
                  <a:lnTo>
                    <a:pt x="112" y="1828"/>
                  </a:lnTo>
                  <a:lnTo>
                    <a:pt x="74" y="1922"/>
                  </a:lnTo>
                  <a:lnTo>
                    <a:pt x="36" y="2006"/>
                  </a:lnTo>
                  <a:lnTo>
                    <a:pt x="0" y="2082"/>
                  </a:lnTo>
                  <a:lnTo>
                    <a:pt x="101" y="1174"/>
                  </a:lnTo>
                  <a:lnTo>
                    <a:pt x="103" y="1174"/>
                  </a:lnTo>
                  <a:lnTo>
                    <a:pt x="110" y="1170"/>
                  </a:lnTo>
                  <a:lnTo>
                    <a:pt x="121" y="1166"/>
                  </a:lnTo>
                  <a:lnTo>
                    <a:pt x="134" y="1157"/>
                  </a:lnTo>
                  <a:lnTo>
                    <a:pt x="152" y="1143"/>
                  </a:lnTo>
                  <a:lnTo>
                    <a:pt x="170" y="1123"/>
                  </a:lnTo>
                  <a:lnTo>
                    <a:pt x="187" y="1101"/>
                  </a:lnTo>
                  <a:lnTo>
                    <a:pt x="205" y="1072"/>
                  </a:lnTo>
                  <a:lnTo>
                    <a:pt x="225" y="1034"/>
                  </a:lnTo>
                  <a:lnTo>
                    <a:pt x="243" y="992"/>
                  </a:lnTo>
                  <a:lnTo>
                    <a:pt x="259" y="941"/>
                  </a:lnTo>
                  <a:lnTo>
                    <a:pt x="272" y="881"/>
                  </a:lnTo>
                  <a:lnTo>
                    <a:pt x="281" y="812"/>
                  </a:lnTo>
                  <a:lnTo>
                    <a:pt x="288" y="734"/>
                  </a:lnTo>
                  <a:lnTo>
                    <a:pt x="290" y="643"/>
                  </a:lnTo>
                  <a:lnTo>
                    <a:pt x="285" y="543"/>
                  </a:lnTo>
                  <a:lnTo>
                    <a:pt x="279" y="438"/>
                  </a:lnTo>
                  <a:lnTo>
                    <a:pt x="272" y="349"/>
                  </a:lnTo>
                  <a:lnTo>
                    <a:pt x="263" y="274"/>
                  </a:lnTo>
                  <a:lnTo>
                    <a:pt x="254" y="209"/>
                  </a:lnTo>
                  <a:lnTo>
                    <a:pt x="248" y="156"/>
                  </a:lnTo>
                  <a:lnTo>
                    <a:pt x="239" y="111"/>
                  </a:lnTo>
                  <a:lnTo>
                    <a:pt x="230" y="78"/>
                  </a:lnTo>
                  <a:lnTo>
                    <a:pt x="223" y="51"/>
                  </a:lnTo>
                  <a:lnTo>
                    <a:pt x="214" y="31"/>
                  </a:lnTo>
                  <a:lnTo>
                    <a:pt x="210" y="18"/>
                  </a:lnTo>
                  <a:lnTo>
                    <a:pt x="203" y="9"/>
                  </a:lnTo>
                  <a:lnTo>
                    <a:pt x="201" y="2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9" name="Freeform 21">
              <a:extLst>
                <a:ext uri="{FF2B5EF4-FFF2-40B4-BE49-F238E27FC236}">
                  <a16:creationId xmlns:a16="http://schemas.microsoft.com/office/drawing/2014/main" id="{1E432A53-E8A0-41C5-B551-086C48D88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008063"/>
              <a:ext cx="4432300" cy="4727575"/>
            </a:xfrm>
            <a:custGeom>
              <a:avLst/>
              <a:gdLst>
                <a:gd name="T0" fmla="*/ 2385 w 2792"/>
                <a:gd name="T1" fmla="*/ 53 h 2978"/>
                <a:gd name="T2" fmla="*/ 2380 w 2792"/>
                <a:gd name="T3" fmla="*/ 267 h 2978"/>
                <a:gd name="T4" fmla="*/ 2438 w 2792"/>
                <a:gd name="T5" fmla="*/ 567 h 2978"/>
                <a:gd name="T6" fmla="*/ 2534 w 2792"/>
                <a:gd name="T7" fmla="*/ 812 h 2978"/>
                <a:gd name="T8" fmla="*/ 2652 w 2792"/>
                <a:gd name="T9" fmla="*/ 1054 h 2978"/>
                <a:gd name="T10" fmla="*/ 2750 w 2792"/>
                <a:gd name="T11" fmla="*/ 1241 h 2978"/>
                <a:gd name="T12" fmla="*/ 2792 w 2792"/>
                <a:gd name="T13" fmla="*/ 1314 h 2978"/>
                <a:gd name="T14" fmla="*/ 2783 w 2792"/>
                <a:gd name="T15" fmla="*/ 1425 h 2978"/>
                <a:gd name="T16" fmla="*/ 2754 w 2792"/>
                <a:gd name="T17" fmla="*/ 1690 h 2978"/>
                <a:gd name="T18" fmla="*/ 2710 w 2792"/>
                <a:gd name="T19" fmla="*/ 2006 h 2978"/>
                <a:gd name="T20" fmla="*/ 2654 w 2792"/>
                <a:gd name="T21" fmla="*/ 2260 h 2978"/>
                <a:gd name="T22" fmla="*/ 2569 w 2792"/>
                <a:gd name="T23" fmla="*/ 2529 h 2978"/>
                <a:gd name="T24" fmla="*/ 2483 w 2792"/>
                <a:gd name="T25" fmla="*/ 2780 h 2978"/>
                <a:gd name="T26" fmla="*/ 2427 w 2792"/>
                <a:gd name="T27" fmla="*/ 2947 h 2978"/>
                <a:gd name="T28" fmla="*/ 2414 w 2792"/>
                <a:gd name="T29" fmla="*/ 2962 h 2978"/>
                <a:gd name="T30" fmla="*/ 2336 w 2792"/>
                <a:gd name="T31" fmla="*/ 2871 h 2978"/>
                <a:gd name="T32" fmla="*/ 2144 w 2792"/>
                <a:gd name="T33" fmla="*/ 2769 h 2978"/>
                <a:gd name="T34" fmla="*/ 1824 w 2792"/>
                <a:gd name="T35" fmla="*/ 2709 h 2978"/>
                <a:gd name="T36" fmla="*/ 1467 w 2792"/>
                <a:gd name="T37" fmla="*/ 2547 h 2978"/>
                <a:gd name="T38" fmla="*/ 1111 w 2792"/>
                <a:gd name="T39" fmla="*/ 2215 h 2978"/>
                <a:gd name="T40" fmla="*/ 958 w 2792"/>
                <a:gd name="T41" fmla="*/ 1964 h 2978"/>
                <a:gd name="T42" fmla="*/ 1080 w 2792"/>
                <a:gd name="T43" fmla="*/ 1855 h 2978"/>
                <a:gd name="T44" fmla="*/ 1272 w 2792"/>
                <a:gd name="T45" fmla="*/ 1641 h 2978"/>
                <a:gd name="T46" fmla="*/ 1476 w 2792"/>
                <a:gd name="T47" fmla="*/ 1328 h 2978"/>
                <a:gd name="T48" fmla="*/ 1637 w 2792"/>
                <a:gd name="T49" fmla="*/ 916 h 2978"/>
                <a:gd name="T50" fmla="*/ 1610 w 2792"/>
                <a:gd name="T51" fmla="*/ 787 h 2978"/>
                <a:gd name="T52" fmla="*/ 1427 w 2792"/>
                <a:gd name="T53" fmla="*/ 760 h 2978"/>
                <a:gd name="T54" fmla="*/ 1211 w 2792"/>
                <a:gd name="T55" fmla="*/ 763 h 2978"/>
                <a:gd name="T56" fmla="*/ 1069 w 2792"/>
                <a:gd name="T57" fmla="*/ 827 h 2978"/>
                <a:gd name="T58" fmla="*/ 935 w 2792"/>
                <a:gd name="T59" fmla="*/ 961 h 2978"/>
                <a:gd name="T60" fmla="*/ 751 w 2792"/>
                <a:gd name="T61" fmla="*/ 1150 h 2978"/>
                <a:gd name="T62" fmla="*/ 561 w 2792"/>
                <a:gd name="T63" fmla="*/ 1352 h 2978"/>
                <a:gd name="T64" fmla="*/ 406 w 2792"/>
                <a:gd name="T65" fmla="*/ 1519 h 2978"/>
                <a:gd name="T66" fmla="*/ 325 w 2792"/>
                <a:gd name="T67" fmla="*/ 1608 h 2978"/>
                <a:gd name="T68" fmla="*/ 283 w 2792"/>
                <a:gd name="T69" fmla="*/ 1586 h 2978"/>
                <a:gd name="T70" fmla="*/ 161 w 2792"/>
                <a:gd name="T71" fmla="*/ 1497 h 2978"/>
                <a:gd name="T72" fmla="*/ 38 w 2792"/>
                <a:gd name="T73" fmla="*/ 1405 h 2978"/>
                <a:gd name="T74" fmla="*/ 5 w 2792"/>
                <a:gd name="T75" fmla="*/ 1363 h 2978"/>
                <a:gd name="T76" fmla="*/ 76 w 2792"/>
                <a:gd name="T77" fmla="*/ 1254 h 2978"/>
                <a:gd name="T78" fmla="*/ 219 w 2792"/>
                <a:gd name="T79" fmla="*/ 1054 h 2978"/>
                <a:gd name="T80" fmla="*/ 394 w 2792"/>
                <a:gd name="T81" fmla="*/ 814 h 2978"/>
                <a:gd name="T82" fmla="*/ 572 w 2792"/>
                <a:gd name="T83" fmla="*/ 580 h 2978"/>
                <a:gd name="T84" fmla="*/ 719 w 2792"/>
                <a:gd name="T85" fmla="*/ 409 h 2978"/>
                <a:gd name="T86" fmla="*/ 869 w 2792"/>
                <a:gd name="T87" fmla="*/ 309 h 2978"/>
                <a:gd name="T88" fmla="*/ 1194 w 2792"/>
                <a:gd name="T89" fmla="*/ 218 h 2978"/>
                <a:gd name="T90" fmla="*/ 1579 w 2792"/>
                <a:gd name="T91" fmla="*/ 153 h 2978"/>
                <a:gd name="T92" fmla="*/ 1882 w 2792"/>
                <a:gd name="T93" fmla="*/ 118 h 2978"/>
                <a:gd name="T94" fmla="*/ 2193 w 2792"/>
                <a:gd name="T95" fmla="*/ 102 h 2978"/>
                <a:gd name="T96" fmla="*/ 2394 w 2792"/>
                <a:gd name="T97" fmla="*/ 0 h 2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92" h="2978">
                  <a:moveTo>
                    <a:pt x="2394" y="0"/>
                  </a:moveTo>
                  <a:lnTo>
                    <a:pt x="2394" y="6"/>
                  </a:lnTo>
                  <a:lnTo>
                    <a:pt x="2389" y="24"/>
                  </a:lnTo>
                  <a:lnTo>
                    <a:pt x="2385" y="53"/>
                  </a:lnTo>
                  <a:lnTo>
                    <a:pt x="2380" y="93"/>
                  </a:lnTo>
                  <a:lnTo>
                    <a:pt x="2378" y="142"/>
                  </a:lnTo>
                  <a:lnTo>
                    <a:pt x="2378" y="200"/>
                  </a:lnTo>
                  <a:lnTo>
                    <a:pt x="2380" y="267"/>
                  </a:lnTo>
                  <a:lnTo>
                    <a:pt x="2389" y="342"/>
                  </a:lnTo>
                  <a:lnTo>
                    <a:pt x="2402" y="425"/>
                  </a:lnTo>
                  <a:lnTo>
                    <a:pt x="2422" y="511"/>
                  </a:lnTo>
                  <a:lnTo>
                    <a:pt x="2438" y="567"/>
                  </a:lnTo>
                  <a:lnTo>
                    <a:pt x="2458" y="625"/>
                  </a:lnTo>
                  <a:lnTo>
                    <a:pt x="2480" y="687"/>
                  </a:lnTo>
                  <a:lnTo>
                    <a:pt x="2507" y="749"/>
                  </a:lnTo>
                  <a:lnTo>
                    <a:pt x="2534" y="812"/>
                  </a:lnTo>
                  <a:lnTo>
                    <a:pt x="2563" y="876"/>
                  </a:lnTo>
                  <a:lnTo>
                    <a:pt x="2592" y="938"/>
                  </a:lnTo>
                  <a:lnTo>
                    <a:pt x="2623" y="998"/>
                  </a:lnTo>
                  <a:lnTo>
                    <a:pt x="2652" y="1054"/>
                  </a:lnTo>
                  <a:lnTo>
                    <a:pt x="2678" y="1110"/>
                  </a:lnTo>
                  <a:lnTo>
                    <a:pt x="2705" y="1159"/>
                  </a:lnTo>
                  <a:lnTo>
                    <a:pt x="2730" y="1203"/>
                  </a:lnTo>
                  <a:lnTo>
                    <a:pt x="2750" y="1241"/>
                  </a:lnTo>
                  <a:lnTo>
                    <a:pt x="2768" y="1272"/>
                  </a:lnTo>
                  <a:lnTo>
                    <a:pt x="2781" y="1294"/>
                  </a:lnTo>
                  <a:lnTo>
                    <a:pt x="2790" y="1310"/>
                  </a:lnTo>
                  <a:lnTo>
                    <a:pt x="2792" y="1314"/>
                  </a:lnTo>
                  <a:lnTo>
                    <a:pt x="2792" y="1321"/>
                  </a:lnTo>
                  <a:lnTo>
                    <a:pt x="2790" y="1343"/>
                  </a:lnTo>
                  <a:lnTo>
                    <a:pt x="2788" y="1379"/>
                  </a:lnTo>
                  <a:lnTo>
                    <a:pt x="2783" y="1425"/>
                  </a:lnTo>
                  <a:lnTo>
                    <a:pt x="2776" y="1481"/>
                  </a:lnTo>
                  <a:lnTo>
                    <a:pt x="2770" y="1546"/>
                  </a:lnTo>
                  <a:lnTo>
                    <a:pt x="2763" y="1615"/>
                  </a:lnTo>
                  <a:lnTo>
                    <a:pt x="2754" y="1690"/>
                  </a:lnTo>
                  <a:lnTo>
                    <a:pt x="2743" y="1768"/>
                  </a:lnTo>
                  <a:lnTo>
                    <a:pt x="2734" y="1848"/>
                  </a:lnTo>
                  <a:lnTo>
                    <a:pt x="2721" y="1928"/>
                  </a:lnTo>
                  <a:lnTo>
                    <a:pt x="2710" y="2006"/>
                  </a:lnTo>
                  <a:lnTo>
                    <a:pt x="2696" y="2082"/>
                  </a:lnTo>
                  <a:lnTo>
                    <a:pt x="2685" y="2135"/>
                  </a:lnTo>
                  <a:lnTo>
                    <a:pt x="2672" y="2195"/>
                  </a:lnTo>
                  <a:lnTo>
                    <a:pt x="2654" y="2260"/>
                  </a:lnTo>
                  <a:lnTo>
                    <a:pt x="2636" y="2326"/>
                  </a:lnTo>
                  <a:lnTo>
                    <a:pt x="2614" y="2393"/>
                  </a:lnTo>
                  <a:lnTo>
                    <a:pt x="2592" y="2462"/>
                  </a:lnTo>
                  <a:lnTo>
                    <a:pt x="2569" y="2529"/>
                  </a:lnTo>
                  <a:lnTo>
                    <a:pt x="2547" y="2595"/>
                  </a:lnTo>
                  <a:lnTo>
                    <a:pt x="2525" y="2660"/>
                  </a:lnTo>
                  <a:lnTo>
                    <a:pt x="2503" y="2722"/>
                  </a:lnTo>
                  <a:lnTo>
                    <a:pt x="2483" y="2780"/>
                  </a:lnTo>
                  <a:lnTo>
                    <a:pt x="2465" y="2831"/>
                  </a:lnTo>
                  <a:lnTo>
                    <a:pt x="2449" y="2878"/>
                  </a:lnTo>
                  <a:lnTo>
                    <a:pt x="2436" y="2916"/>
                  </a:lnTo>
                  <a:lnTo>
                    <a:pt x="2427" y="2947"/>
                  </a:lnTo>
                  <a:lnTo>
                    <a:pt x="2422" y="2967"/>
                  </a:lnTo>
                  <a:lnTo>
                    <a:pt x="2422" y="2978"/>
                  </a:lnTo>
                  <a:lnTo>
                    <a:pt x="2420" y="2974"/>
                  </a:lnTo>
                  <a:lnTo>
                    <a:pt x="2414" y="2962"/>
                  </a:lnTo>
                  <a:lnTo>
                    <a:pt x="2402" y="2947"/>
                  </a:lnTo>
                  <a:lnTo>
                    <a:pt x="2387" y="2925"/>
                  </a:lnTo>
                  <a:lnTo>
                    <a:pt x="2365" y="2900"/>
                  </a:lnTo>
                  <a:lnTo>
                    <a:pt x="2336" y="2871"/>
                  </a:lnTo>
                  <a:lnTo>
                    <a:pt x="2300" y="2845"/>
                  </a:lnTo>
                  <a:lnTo>
                    <a:pt x="2256" y="2818"/>
                  </a:lnTo>
                  <a:lnTo>
                    <a:pt x="2204" y="2791"/>
                  </a:lnTo>
                  <a:lnTo>
                    <a:pt x="2144" y="2769"/>
                  </a:lnTo>
                  <a:lnTo>
                    <a:pt x="2075" y="2751"/>
                  </a:lnTo>
                  <a:lnTo>
                    <a:pt x="1995" y="2740"/>
                  </a:lnTo>
                  <a:lnTo>
                    <a:pt x="1910" y="2729"/>
                  </a:lnTo>
                  <a:lnTo>
                    <a:pt x="1824" y="2709"/>
                  </a:lnTo>
                  <a:lnTo>
                    <a:pt x="1735" y="2682"/>
                  </a:lnTo>
                  <a:lnTo>
                    <a:pt x="1646" y="2647"/>
                  </a:lnTo>
                  <a:lnTo>
                    <a:pt x="1556" y="2600"/>
                  </a:lnTo>
                  <a:lnTo>
                    <a:pt x="1467" y="2547"/>
                  </a:lnTo>
                  <a:lnTo>
                    <a:pt x="1376" y="2480"/>
                  </a:lnTo>
                  <a:lnTo>
                    <a:pt x="1287" y="2404"/>
                  </a:lnTo>
                  <a:lnTo>
                    <a:pt x="1198" y="2315"/>
                  </a:lnTo>
                  <a:lnTo>
                    <a:pt x="1111" y="2215"/>
                  </a:lnTo>
                  <a:lnTo>
                    <a:pt x="1024" y="2104"/>
                  </a:lnTo>
                  <a:lnTo>
                    <a:pt x="940" y="1977"/>
                  </a:lnTo>
                  <a:lnTo>
                    <a:pt x="944" y="1973"/>
                  </a:lnTo>
                  <a:lnTo>
                    <a:pt x="958" y="1964"/>
                  </a:lnTo>
                  <a:lnTo>
                    <a:pt x="978" y="1946"/>
                  </a:lnTo>
                  <a:lnTo>
                    <a:pt x="1007" y="1921"/>
                  </a:lnTo>
                  <a:lnTo>
                    <a:pt x="1040" y="1893"/>
                  </a:lnTo>
                  <a:lnTo>
                    <a:pt x="1080" y="1855"/>
                  </a:lnTo>
                  <a:lnTo>
                    <a:pt x="1125" y="1810"/>
                  </a:lnTo>
                  <a:lnTo>
                    <a:pt x="1171" y="1761"/>
                  </a:lnTo>
                  <a:lnTo>
                    <a:pt x="1220" y="1704"/>
                  </a:lnTo>
                  <a:lnTo>
                    <a:pt x="1272" y="1641"/>
                  </a:lnTo>
                  <a:lnTo>
                    <a:pt x="1325" y="1572"/>
                  </a:lnTo>
                  <a:lnTo>
                    <a:pt x="1376" y="1497"/>
                  </a:lnTo>
                  <a:lnTo>
                    <a:pt x="1427" y="1414"/>
                  </a:lnTo>
                  <a:lnTo>
                    <a:pt x="1476" y="1328"/>
                  </a:lnTo>
                  <a:lnTo>
                    <a:pt x="1523" y="1232"/>
                  </a:lnTo>
                  <a:lnTo>
                    <a:pt x="1565" y="1134"/>
                  </a:lnTo>
                  <a:lnTo>
                    <a:pt x="1603" y="1027"/>
                  </a:lnTo>
                  <a:lnTo>
                    <a:pt x="1637" y="916"/>
                  </a:lnTo>
                  <a:lnTo>
                    <a:pt x="1663" y="798"/>
                  </a:lnTo>
                  <a:lnTo>
                    <a:pt x="1657" y="796"/>
                  </a:lnTo>
                  <a:lnTo>
                    <a:pt x="1639" y="792"/>
                  </a:lnTo>
                  <a:lnTo>
                    <a:pt x="1610" y="787"/>
                  </a:lnTo>
                  <a:lnTo>
                    <a:pt x="1574" y="780"/>
                  </a:lnTo>
                  <a:lnTo>
                    <a:pt x="1530" y="774"/>
                  </a:lnTo>
                  <a:lnTo>
                    <a:pt x="1481" y="767"/>
                  </a:lnTo>
                  <a:lnTo>
                    <a:pt x="1427" y="760"/>
                  </a:lnTo>
                  <a:lnTo>
                    <a:pt x="1372" y="758"/>
                  </a:lnTo>
                  <a:lnTo>
                    <a:pt x="1318" y="756"/>
                  </a:lnTo>
                  <a:lnTo>
                    <a:pt x="1263" y="758"/>
                  </a:lnTo>
                  <a:lnTo>
                    <a:pt x="1211" y="763"/>
                  </a:lnTo>
                  <a:lnTo>
                    <a:pt x="1165" y="774"/>
                  </a:lnTo>
                  <a:lnTo>
                    <a:pt x="1125" y="787"/>
                  </a:lnTo>
                  <a:lnTo>
                    <a:pt x="1091" y="809"/>
                  </a:lnTo>
                  <a:lnTo>
                    <a:pt x="1069" y="827"/>
                  </a:lnTo>
                  <a:lnTo>
                    <a:pt x="1042" y="854"/>
                  </a:lnTo>
                  <a:lnTo>
                    <a:pt x="1011" y="885"/>
                  </a:lnTo>
                  <a:lnTo>
                    <a:pt x="973" y="921"/>
                  </a:lnTo>
                  <a:lnTo>
                    <a:pt x="935" y="961"/>
                  </a:lnTo>
                  <a:lnTo>
                    <a:pt x="891" y="1005"/>
                  </a:lnTo>
                  <a:lnTo>
                    <a:pt x="846" y="1052"/>
                  </a:lnTo>
                  <a:lnTo>
                    <a:pt x="800" y="1101"/>
                  </a:lnTo>
                  <a:lnTo>
                    <a:pt x="751" y="1150"/>
                  </a:lnTo>
                  <a:lnTo>
                    <a:pt x="704" y="1201"/>
                  </a:lnTo>
                  <a:lnTo>
                    <a:pt x="655" y="1252"/>
                  </a:lnTo>
                  <a:lnTo>
                    <a:pt x="608" y="1303"/>
                  </a:lnTo>
                  <a:lnTo>
                    <a:pt x="561" y="1352"/>
                  </a:lnTo>
                  <a:lnTo>
                    <a:pt x="519" y="1399"/>
                  </a:lnTo>
                  <a:lnTo>
                    <a:pt x="477" y="1443"/>
                  </a:lnTo>
                  <a:lnTo>
                    <a:pt x="439" y="1483"/>
                  </a:lnTo>
                  <a:lnTo>
                    <a:pt x="406" y="1519"/>
                  </a:lnTo>
                  <a:lnTo>
                    <a:pt x="377" y="1550"/>
                  </a:lnTo>
                  <a:lnTo>
                    <a:pt x="354" y="1577"/>
                  </a:lnTo>
                  <a:lnTo>
                    <a:pt x="337" y="1595"/>
                  </a:lnTo>
                  <a:lnTo>
                    <a:pt x="325" y="1608"/>
                  </a:lnTo>
                  <a:lnTo>
                    <a:pt x="321" y="1612"/>
                  </a:lnTo>
                  <a:lnTo>
                    <a:pt x="316" y="1608"/>
                  </a:lnTo>
                  <a:lnTo>
                    <a:pt x="303" y="1599"/>
                  </a:lnTo>
                  <a:lnTo>
                    <a:pt x="283" y="1586"/>
                  </a:lnTo>
                  <a:lnTo>
                    <a:pt x="256" y="1568"/>
                  </a:lnTo>
                  <a:lnTo>
                    <a:pt x="227" y="1546"/>
                  </a:lnTo>
                  <a:lnTo>
                    <a:pt x="194" y="1521"/>
                  </a:lnTo>
                  <a:lnTo>
                    <a:pt x="161" y="1497"/>
                  </a:lnTo>
                  <a:lnTo>
                    <a:pt x="127" y="1472"/>
                  </a:lnTo>
                  <a:lnTo>
                    <a:pt x="94" y="1448"/>
                  </a:lnTo>
                  <a:lnTo>
                    <a:pt x="65" y="1425"/>
                  </a:lnTo>
                  <a:lnTo>
                    <a:pt x="38" y="1405"/>
                  </a:lnTo>
                  <a:lnTo>
                    <a:pt x="18" y="1390"/>
                  </a:lnTo>
                  <a:lnTo>
                    <a:pt x="5" y="1377"/>
                  </a:lnTo>
                  <a:lnTo>
                    <a:pt x="0" y="1370"/>
                  </a:lnTo>
                  <a:lnTo>
                    <a:pt x="5" y="1363"/>
                  </a:lnTo>
                  <a:lnTo>
                    <a:pt x="14" y="1348"/>
                  </a:lnTo>
                  <a:lnTo>
                    <a:pt x="29" y="1323"/>
                  </a:lnTo>
                  <a:lnTo>
                    <a:pt x="49" y="1292"/>
                  </a:lnTo>
                  <a:lnTo>
                    <a:pt x="76" y="1254"/>
                  </a:lnTo>
                  <a:lnTo>
                    <a:pt x="107" y="1212"/>
                  </a:lnTo>
                  <a:lnTo>
                    <a:pt x="141" y="1163"/>
                  </a:lnTo>
                  <a:lnTo>
                    <a:pt x="178" y="1110"/>
                  </a:lnTo>
                  <a:lnTo>
                    <a:pt x="219" y="1054"/>
                  </a:lnTo>
                  <a:lnTo>
                    <a:pt x="261" y="996"/>
                  </a:lnTo>
                  <a:lnTo>
                    <a:pt x="303" y="936"/>
                  </a:lnTo>
                  <a:lnTo>
                    <a:pt x="350" y="874"/>
                  </a:lnTo>
                  <a:lnTo>
                    <a:pt x="394" y="814"/>
                  </a:lnTo>
                  <a:lnTo>
                    <a:pt x="441" y="751"/>
                  </a:lnTo>
                  <a:lnTo>
                    <a:pt x="486" y="691"/>
                  </a:lnTo>
                  <a:lnTo>
                    <a:pt x="530" y="636"/>
                  </a:lnTo>
                  <a:lnTo>
                    <a:pt x="572" y="580"/>
                  </a:lnTo>
                  <a:lnTo>
                    <a:pt x="615" y="529"/>
                  </a:lnTo>
                  <a:lnTo>
                    <a:pt x="653" y="485"/>
                  </a:lnTo>
                  <a:lnTo>
                    <a:pt x="688" y="442"/>
                  </a:lnTo>
                  <a:lnTo>
                    <a:pt x="719" y="409"/>
                  </a:lnTo>
                  <a:lnTo>
                    <a:pt x="746" y="380"/>
                  </a:lnTo>
                  <a:lnTo>
                    <a:pt x="771" y="360"/>
                  </a:lnTo>
                  <a:lnTo>
                    <a:pt x="813" y="333"/>
                  </a:lnTo>
                  <a:lnTo>
                    <a:pt x="869" y="309"/>
                  </a:lnTo>
                  <a:lnTo>
                    <a:pt x="938" y="284"/>
                  </a:lnTo>
                  <a:lnTo>
                    <a:pt x="1016" y="260"/>
                  </a:lnTo>
                  <a:lnTo>
                    <a:pt x="1102" y="240"/>
                  </a:lnTo>
                  <a:lnTo>
                    <a:pt x="1194" y="218"/>
                  </a:lnTo>
                  <a:lnTo>
                    <a:pt x="1292" y="200"/>
                  </a:lnTo>
                  <a:lnTo>
                    <a:pt x="1387" y="182"/>
                  </a:lnTo>
                  <a:lnTo>
                    <a:pt x="1485" y="167"/>
                  </a:lnTo>
                  <a:lnTo>
                    <a:pt x="1579" y="153"/>
                  </a:lnTo>
                  <a:lnTo>
                    <a:pt x="1668" y="140"/>
                  </a:lnTo>
                  <a:lnTo>
                    <a:pt x="1750" y="131"/>
                  </a:lnTo>
                  <a:lnTo>
                    <a:pt x="1821" y="124"/>
                  </a:lnTo>
                  <a:lnTo>
                    <a:pt x="1882" y="118"/>
                  </a:lnTo>
                  <a:lnTo>
                    <a:pt x="1984" y="113"/>
                  </a:lnTo>
                  <a:lnTo>
                    <a:pt x="2069" y="109"/>
                  </a:lnTo>
                  <a:lnTo>
                    <a:pt x="2140" y="104"/>
                  </a:lnTo>
                  <a:lnTo>
                    <a:pt x="2193" y="102"/>
                  </a:lnTo>
                  <a:lnTo>
                    <a:pt x="2233" y="102"/>
                  </a:lnTo>
                  <a:lnTo>
                    <a:pt x="2258" y="102"/>
                  </a:lnTo>
                  <a:lnTo>
                    <a:pt x="2264" y="102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0" name="Freeform 22">
              <a:extLst>
                <a:ext uri="{FF2B5EF4-FFF2-40B4-BE49-F238E27FC236}">
                  <a16:creationId xmlns:a16="http://schemas.microsoft.com/office/drawing/2014/main" id="{D755BCB3-283F-46A3-9089-CAF33B35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288" y="1008063"/>
              <a:ext cx="631825" cy="842963"/>
            </a:xfrm>
            <a:custGeom>
              <a:avLst/>
              <a:gdLst>
                <a:gd name="T0" fmla="*/ 16 w 398"/>
                <a:gd name="T1" fmla="*/ 0 h 531"/>
                <a:gd name="T2" fmla="*/ 398 w 398"/>
                <a:gd name="T3" fmla="*/ 282 h 531"/>
                <a:gd name="T4" fmla="*/ 278 w 398"/>
                <a:gd name="T5" fmla="*/ 531 h 531"/>
                <a:gd name="T6" fmla="*/ 0 w 398"/>
                <a:gd name="T7" fmla="*/ 169 h 531"/>
                <a:gd name="T8" fmla="*/ 16 w 398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531">
                  <a:moveTo>
                    <a:pt x="16" y="0"/>
                  </a:moveTo>
                  <a:lnTo>
                    <a:pt x="398" y="282"/>
                  </a:lnTo>
                  <a:lnTo>
                    <a:pt x="278" y="531"/>
                  </a:lnTo>
                  <a:lnTo>
                    <a:pt x="0" y="16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1" name="Freeform 23">
              <a:extLst>
                <a:ext uri="{FF2B5EF4-FFF2-40B4-BE49-F238E27FC236}">
                  <a16:creationId xmlns:a16="http://schemas.microsoft.com/office/drawing/2014/main" id="{25CC509F-1DD4-4E17-B32E-70CD94617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625" y="1265238"/>
              <a:ext cx="190500" cy="487363"/>
            </a:xfrm>
            <a:custGeom>
              <a:avLst/>
              <a:gdLst>
                <a:gd name="T0" fmla="*/ 55 w 120"/>
                <a:gd name="T1" fmla="*/ 0 h 307"/>
                <a:gd name="T2" fmla="*/ 120 w 120"/>
                <a:gd name="T3" fmla="*/ 307 h 307"/>
                <a:gd name="T4" fmla="*/ 0 w 120"/>
                <a:gd name="T5" fmla="*/ 125 h 307"/>
                <a:gd name="T6" fmla="*/ 55 w 120"/>
                <a:gd name="T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07">
                  <a:moveTo>
                    <a:pt x="55" y="0"/>
                  </a:moveTo>
                  <a:lnTo>
                    <a:pt x="120" y="307"/>
                  </a:lnTo>
                  <a:lnTo>
                    <a:pt x="0" y="1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2" name="Freeform 24">
              <a:extLst>
                <a:ext uri="{FF2B5EF4-FFF2-40B4-BE49-F238E27FC236}">
                  <a16:creationId xmlns:a16="http://schemas.microsoft.com/office/drawing/2014/main" id="{4605F305-EEFD-4E96-84A9-B9D89A929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2763" y="1798638"/>
              <a:ext cx="936625" cy="862013"/>
            </a:xfrm>
            <a:custGeom>
              <a:avLst/>
              <a:gdLst>
                <a:gd name="T0" fmla="*/ 590 w 590"/>
                <a:gd name="T1" fmla="*/ 0 h 543"/>
                <a:gd name="T2" fmla="*/ 554 w 590"/>
                <a:gd name="T3" fmla="*/ 93 h 543"/>
                <a:gd name="T4" fmla="*/ 516 w 590"/>
                <a:gd name="T5" fmla="*/ 178 h 543"/>
                <a:gd name="T6" fmla="*/ 474 w 590"/>
                <a:gd name="T7" fmla="*/ 251 h 543"/>
                <a:gd name="T8" fmla="*/ 434 w 590"/>
                <a:gd name="T9" fmla="*/ 314 h 543"/>
                <a:gd name="T10" fmla="*/ 392 w 590"/>
                <a:gd name="T11" fmla="*/ 369 h 543"/>
                <a:gd name="T12" fmla="*/ 352 w 590"/>
                <a:gd name="T13" fmla="*/ 414 h 543"/>
                <a:gd name="T14" fmla="*/ 314 w 590"/>
                <a:gd name="T15" fmla="*/ 451 h 543"/>
                <a:gd name="T16" fmla="*/ 278 w 590"/>
                <a:gd name="T17" fmla="*/ 483 h 543"/>
                <a:gd name="T18" fmla="*/ 247 w 590"/>
                <a:gd name="T19" fmla="*/ 505 h 543"/>
                <a:gd name="T20" fmla="*/ 222 w 590"/>
                <a:gd name="T21" fmla="*/ 523 h 543"/>
                <a:gd name="T22" fmla="*/ 202 w 590"/>
                <a:gd name="T23" fmla="*/ 534 h 543"/>
                <a:gd name="T24" fmla="*/ 189 w 590"/>
                <a:gd name="T25" fmla="*/ 540 h 543"/>
                <a:gd name="T26" fmla="*/ 185 w 590"/>
                <a:gd name="T27" fmla="*/ 543 h 543"/>
                <a:gd name="T28" fmla="*/ 205 w 590"/>
                <a:gd name="T29" fmla="*/ 487 h 543"/>
                <a:gd name="T30" fmla="*/ 218 w 590"/>
                <a:gd name="T31" fmla="*/ 438 h 543"/>
                <a:gd name="T32" fmla="*/ 231 w 590"/>
                <a:gd name="T33" fmla="*/ 391 h 543"/>
                <a:gd name="T34" fmla="*/ 240 w 590"/>
                <a:gd name="T35" fmla="*/ 354 h 543"/>
                <a:gd name="T36" fmla="*/ 247 w 590"/>
                <a:gd name="T37" fmla="*/ 325 h 543"/>
                <a:gd name="T38" fmla="*/ 251 w 590"/>
                <a:gd name="T39" fmla="*/ 307 h 543"/>
                <a:gd name="T40" fmla="*/ 251 w 590"/>
                <a:gd name="T41" fmla="*/ 300 h 543"/>
                <a:gd name="T42" fmla="*/ 234 w 590"/>
                <a:gd name="T43" fmla="*/ 294 h 543"/>
                <a:gd name="T44" fmla="*/ 205 w 590"/>
                <a:gd name="T45" fmla="*/ 289 h 543"/>
                <a:gd name="T46" fmla="*/ 169 w 590"/>
                <a:gd name="T47" fmla="*/ 285 h 543"/>
                <a:gd name="T48" fmla="*/ 131 w 590"/>
                <a:gd name="T49" fmla="*/ 278 h 543"/>
                <a:gd name="T50" fmla="*/ 91 w 590"/>
                <a:gd name="T51" fmla="*/ 274 h 543"/>
                <a:gd name="T52" fmla="*/ 55 w 590"/>
                <a:gd name="T53" fmla="*/ 271 h 543"/>
                <a:gd name="T54" fmla="*/ 26 w 590"/>
                <a:gd name="T55" fmla="*/ 267 h 543"/>
                <a:gd name="T56" fmla="*/ 6 w 590"/>
                <a:gd name="T57" fmla="*/ 265 h 543"/>
                <a:gd name="T58" fmla="*/ 0 w 590"/>
                <a:gd name="T59" fmla="*/ 265 h 543"/>
                <a:gd name="T60" fmla="*/ 6 w 590"/>
                <a:gd name="T61" fmla="*/ 265 h 543"/>
                <a:gd name="T62" fmla="*/ 26 w 590"/>
                <a:gd name="T63" fmla="*/ 265 h 543"/>
                <a:gd name="T64" fmla="*/ 55 w 590"/>
                <a:gd name="T65" fmla="*/ 265 h 543"/>
                <a:gd name="T66" fmla="*/ 91 w 590"/>
                <a:gd name="T67" fmla="*/ 262 h 543"/>
                <a:gd name="T68" fmla="*/ 133 w 590"/>
                <a:gd name="T69" fmla="*/ 260 h 543"/>
                <a:gd name="T70" fmla="*/ 182 w 590"/>
                <a:gd name="T71" fmla="*/ 253 h 543"/>
                <a:gd name="T72" fmla="*/ 231 w 590"/>
                <a:gd name="T73" fmla="*/ 247 h 543"/>
                <a:gd name="T74" fmla="*/ 280 w 590"/>
                <a:gd name="T75" fmla="*/ 236 h 543"/>
                <a:gd name="T76" fmla="*/ 329 w 590"/>
                <a:gd name="T77" fmla="*/ 222 h 543"/>
                <a:gd name="T78" fmla="*/ 367 w 590"/>
                <a:gd name="T79" fmla="*/ 207 h 543"/>
                <a:gd name="T80" fmla="*/ 403 w 590"/>
                <a:gd name="T81" fmla="*/ 187 h 543"/>
                <a:gd name="T82" fmla="*/ 436 w 590"/>
                <a:gd name="T83" fmla="*/ 162 h 543"/>
                <a:gd name="T84" fmla="*/ 470 w 590"/>
                <a:gd name="T85" fmla="*/ 136 h 543"/>
                <a:gd name="T86" fmla="*/ 498 w 590"/>
                <a:gd name="T87" fmla="*/ 107 h 543"/>
                <a:gd name="T88" fmla="*/ 525 w 590"/>
                <a:gd name="T89" fmla="*/ 80 h 543"/>
                <a:gd name="T90" fmla="*/ 547 w 590"/>
                <a:gd name="T91" fmla="*/ 56 h 543"/>
                <a:gd name="T92" fmla="*/ 565 w 590"/>
                <a:gd name="T93" fmla="*/ 33 h 543"/>
                <a:gd name="T94" fmla="*/ 579 w 590"/>
                <a:gd name="T95" fmla="*/ 15 h 543"/>
                <a:gd name="T96" fmla="*/ 587 w 590"/>
                <a:gd name="T97" fmla="*/ 4 h 543"/>
                <a:gd name="T98" fmla="*/ 590 w 590"/>
                <a:gd name="T99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0" h="543">
                  <a:moveTo>
                    <a:pt x="590" y="0"/>
                  </a:moveTo>
                  <a:lnTo>
                    <a:pt x="554" y="93"/>
                  </a:lnTo>
                  <a:lnTo>
                    <a:pt x="516" y="178"/>
                  </a:lnTo>
                  <a:lnTo>
                    <a:pt x="474" y="251"/>
                  </a:lnTo>
                  <a:lnTo>
                    <a:pt x="434" y="314"/>
                  </a:lnTo>
                  <a:lnTo>
                    <a:pt x="392" y="369"/>
                  </a:lnTo>
                  <a:lnTo>
                    <a:pt x="352" y="414"/>
                  </a:lnTo>
                  <a:lnTo>
                    <a:pt x="314" y="451"/>
                  </a:lnTo>
                  <a:lnTo>
                    <a:pt x="278" y="483"/>
                  </a:lnTo>
                  <a:lnTo>
                    <a:pt x="247" y="505"/>
                  </a:lnTo>
                  <a:lnTo>
                    <a:pt x="222" y="523"/>
                  </a:lnTo>
                  <a:lnTo>
                    <a:pt x="202" y="534"/>
                  </a:lnTo>
                  <a:lnTo>
                    <a:pt x="189" y="540"/>
                  </a:lnTo>
                  <a:lnTo>
                    <a:pt x="185" y="543"/>
                  </a:lnTo>
                  <a:lnTo>
                    <a:pt x="205" y="487"/>
                  </a:lnTo>
                  <a:lnTo>
                    <a:pt x="218" y="438"/>
                  </a:lnTo>
                  <a:lnTo>
                    <a:pt x="231" y="391"/>
                  </a:lnTo>
                  <a:lnTo>
                    <a:pt x="240" y="354"/>
                  </a:lnTo>
                  <a:lnTo>
                    <a:pt x="247" y="325"/>
                  </a:lnTo>
                  <a:lnTo>
                    <a:pt x="251" y="307"/>
                  </a:lnTo>
                  <a:lnTo>
                    <a:pt x="251" y="300"/>
                  </a:lnTo>
                  <a:lnTo>
                    <a:pt x="234" y="294"/>
                  </a:lnTo>
                  <a:lnTo>
                    <a:pt x="205" y="289"/>
                  </a:lnTo>
                  <a:lnTo>
                    <a:pt x="169" y="285"/>
                  </a:lnTo>
                  <a:lnTo>
                    <a:pt x="131" y="278"/>
                  </a:lnTo>
                  <a:lnTo>
                    <a:pt x="91" y="274"/>
                  </a:lnTo>
                  <a:lnTo>
                    <a:pt x="55" y="271"/>
                  </a:lnTo>
                  <a:lnTo>
                    <a:pt x="26" y="267"/>
                  </a:lnTo>
                  <a:lnTo>
                    <a:pt x="6" y="265"/>
                  </a:lnTo>
                  <a:lnTo>
                    <a:pt x="0" y="265"/>
                  </a:lnTo>
                  <a:lnTo>
                    <a:pt x="6" y="265"/>
                  </a:lnTo>
                  <a:lnTo>
                    <a:pt x="26" y="265"/>
                  </a:lnTo>
                  <a:lnTo>
                    <a:pt x="55" y="265"/>
                  </a:lnTo>
                  <a:lnTo>
                    <a:pt x="91" y="262"/>
                  </a:lnTo>
                  <a:lnTo>
                    <a:pt x="133" y="260"/>
                  </a:lnTo>
                  <a:lnTo>
                    <a:pt x="182" y="253"/>
                  </a:lnTo>
                  <a:lnTo>
                    <a:pt x="231" y="247"/>
                  </a:lnTo>
                  <a:lnTo>
                    <a:pt x="280" y="236"/>
                  </a:lnTo>
                  <a:lnTo>
                    <a:pt x="329" y="222"/>
                  </a:lnTo>
                  <a:lnTo>
                    <a:pt x="367" y="207"/>
                  </a:lnTo>
                  <a:lnTo>
                    <a:pt x="403" y="187"/>
                  </a:lnTo>
                  <a:lnTo>
                    <a:pt x="436" y="162"/>
                  </a:lnTo>
                  <a:lnTo>
                    <a:pt x="470" y="136"/>
                  </a:lnTo>
                  <a:lnTo>
                    <a:pt x="498" y="107"/>
                  </a:lnTo>
                  <a:lnTo>
                    <a:pt x="525" y="80"/>
                  </a:lnTo>
                  <a:lnTo>
                    <a:pt x="547" y="56"/>
                  </a:lnTo>
                  <a:lnTo>
                    <a:pt x="565" y="33"/>
                  </a:lnTo>
                  <a:lnTo>
                    <a:pt x="579" y="15"/>
                  </a:lnTo>
                  <a:lnTo>
                    <a:pt x="587" y="4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E8FA1DE-B3A0-ADC0-33FF-37B7B7B79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503" y="340897"/>
            <a:ext cx="10515600" cy="767044"/>
          </a:xfrm>
        </p:spPr>
        <p:txBody>
          <a:bodyPr/>
          <a:lstStyle/>
          <a:p>
            <a:r>
              <a:rPr lang="en-US" dirty="0"/>
              <a:t>Create Pay Grades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CFA568-074C-8D04-2E33-2ADD9A9B29E9}"/>
              </a:ext>
            </a:extLst>
          </p:cNvPr>
          <p:cNvSpPr txBox="1"/>
          <p:nvPr/>
        </p:nvSpPr>
        <p:spPr>
          <a:xfrm>
            <a:off x="3401017" y="5210197"/>
            <a:ext cx="192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Beginner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78F583-A53C-F595-8D85-9332E42983D5}"/>
              </a:ext>
            </a:extLst>
          </p:cNvPr>
          <p:cNvSpPr txBox="1"/>
          <p:nvPr/>
        </p:nvSpPr>
        <p:spPr>
          <a:xfrm>
            <a:off x="5249272" y="4509805"/>
            <a:ext cx="192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Average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BD2740-FB31-387A-691F-E1BC987832A6}"/>
              </a:ext>
            </a:extLst>
          </p:cNvPr>
          <p:cNvSpPr txBox="1"/>
          <p:nvPr/>
        </p:nvSpPr>
        <p:spPr>
          <a:xfrm>
            <a:off x="7058617" y="3848325"/>
            <a:ext cx="192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Specialist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2250AA-753B-F8DB-BC5C-C1692E1DC04F}"/>
              </a:ext>
            </a:extLst>
          </p:cNvPr>
          <p:cNvSpPr txBox="1"/>
          <p:nvPr/>
        </p:nvSpPr>
        <p:spPr>
          <a:xfrm>
            <a:off x="8906872" y="2895014"/>
            <a:ext cx="192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Expert</a:t>
            </a:r>
          </a:p>
        </p:txBody>
      </p:sp>
    </p:spTree>
    <p:extLst>
      <p:ext uri="{BB962C8B-B14F-4D97-AF65-F5344CB8AC3E}">
        <p14:creationId xmlns:p14="http://schemas.microsoft.com/office/powerpoint/2010/main" val="3828686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91F74570-76BA-4853-B8CD-F320A013E0F5}"/>
              </a:ext>
            </a:extLst>
          </p:cNvPr>
          <p:cNvGrpSpPr/>
          <p:nvPr/>
        </p:nvGrpSpPr>
        <p:grpSpPr>
          <a:xfrm rot="658125" flipH="1">
            <a:off x="6455383" y="2234611"/>
            <a:ext cx="2632977" cy="2820253"/>
            <a:chOff x="3251141" y="1923510"/>
            <a:chExt cx="2633663" cy="2820988"/>
          </a:xfrm>
        </p:grpSpPr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D96986A6-9BCD-43F7-912C-2DA0207E5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467" y="2212269"/>
              <a:ext cx="1768474" cy="1775158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381000"/>
            </a:effec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4714671D-2E2A-4F70-982D-BFBC49B38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16" y="3012535"/>
              <a:ext cx="1639888" cy="1731963"/>
            </a:xfrm>
            <a:custGeom>
              <a:avLst/>
              <a:gdLst>
                <a:gd name="T0" fmla="*/ 0 w 435"/>
                <a:gd name="T1" fmla="*/ 52 h 459"/>
                <a:gd name="T2" fmla="*/ 145 w 435"/>
                <a:gd name="T3" fmla="*/ 459 h 459"/>
                <a:gd name="T4" fmla="*/ 435 w 435"/>
                <a:gd name="T5" fmla="*/ 218 h 459"/>
                <a:gd name="T6" fmla="*/ 62 w 435"/>
                <a:gd name="T7" fmla="*/ 0 h 459"/>
                <a:gd name="T8" fmla="*/ 0 w 435"/>
                <a:gd name="T9" fmla="*/ 52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459">
                  <a:moveTo>
                    <a:pt x="0" y="52"/>
                  </a:moveTo>
                  <a:cubicBezTo>
                    <a:pt x="0" y="52"/>
                    <a:pt x="161" y="239"/>
                    <a:pt x="145" y="459"/>
                  </a:cubicBezTo>
                  <a:cubicBezTo>
                    <a:pt x="435" y="218"/>
                    <a:pt x="435" y="218"/>
                    <a:pt x="435" y="218"/>
                  </a:cubicBezTo>
                  <a:cubicBezTo>
                    <a:pt x="435" y="218"/>
                    <a:pt x="264" y="220"/>
                    <a:pt x="62" y="0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AA6602D7-AA0D-4D78-B755-247212EF1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141" y="1923510"/>
              <a:ext cx="1679575" cy="1685925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gradFill flip="none" rotWithShape="1">
              <a:gsLst>
                <a:gs pos="5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94F10EC8-ACFE-4B96-A809-676DDBBDFF42}"/>
                </a:ext>
              </a:extLst>
            </p:cNvPr>
            <p:cNvSpPr>
              <a:spLocks/>
            </p:cNvSpPr>
            <p:nvPr/>
          </p:nvSpPr>
          <p:spPr bwMode="auto">
            <a:xfrm rot="2188388">
              <a:off x="3401954" y="2074323"/>
              <a:ext cx="1377950" cy="1379538"/>
            </a:xfrm>
            <a:custGeom>
              <a:avLst/>
              <a:gdLst>
                <a:gd name="T0" fmla="*/ 308 w 366"/>
                <a:gd name="T1" fmla="*/ 79 h 366"/>
                <a:gd name="T2" fmla="*/ 287 w 366"/>
                <a:gd name="T3" fmla="*/ 309 h 366"/>
                <a:gd name="T4" fmla="*/ 57 w 366"/>
                <a:gd name="T5" fmla="*/ 288 h 366"/>
                <a:gd name="T6" fmla="*/ 78 w 366"/>
                <a:gd name="T7" fmla="*/ 58 h 366"/>
                <a:gd name="T8" fmla="*/ 308 w 366"/>
                <a:gd name="T9" fmla="*/ 7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6">
                  <a:moveTo>
                    <a:pt x="308" y="79"/>
                  </a:moveTo>
                  <a:cubicBezTo>
                    <a:pt x="366" y="148"/>
                    <a:pt x="356" y="251"/>
                    <a:pt x="287" y="309"/>
                  </a:cubicBezTo>
                  <a:cubicBezTo>
                    <a:pt x="218" y="366"/>
                    <a:pt x="115" y="357"/>
                    <a:pt x="57" y="288"/>
                  </a:cubicBezTo>
                  <a:cubicBezTo>
                    <a:pt x="0" y="219"/>
                    <a:pt x="9" y="116"/>
                    <a:pt x="78" y="58"/>
                  </a:cubicBezTo>
                  <a:cubicBezTo>
                    <a:pt x="147" y="0"/>
                    <a:pt x="250" y="10"/>
                    <a:pt x="308" y="7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>
              <a:innerShdw blurRad="165100" dist="101600" dir="16200000">
                <a:prstClr val="black">
                  <a:alpha val="24000"/>
                </a:prstClr>
              </a:innerShdw>
            </a:effec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AE1B365-2F28-494D-9BAC-96CE90D04126}"/>
              </a:ext>
            </a:extLst>
          </p:cNvPr>
          <p:cNvGrpSpPr/>
          <p:nvPr/>
        </p:nvGrpSpPr>
        <p:grpSpPr>
          <a:xfrm rot="20941875">
            <a:off x="2943376" y="2224657"/>
            <a:ext cx="2632977" cy="2820253"/>
            <a:chOff x="3251141" y="1923510"/>
            <a:chExt cx="2633663" cy="2820988"/>
          </a:xfrm>
        </p:grpSpPr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509AD58C-BD6E-4E47-BDD4-A848437E6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467" y="2212269"/>
              <a:ext cx="1768474" cy="1775158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70000"/>
              </a:schemeClr>
            </a:solidFill>
            <a:ln w="9525">
              <a:noFill/>
              <a:round/>
              <a:headEnd/>
              <a:tailEnd/>
            </a:ln>
            <a:effectLst>
              <a:softEdge rad="381000"/>
            </a:effec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6EE75F-CE3A-4EAB-90F5-DFB4E20F1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16" y="3012535"/>
              <a:ext cx="1639888" cy="1731963"/>
            </a:xfrm>
            <a:custGeom>
              <a:avLst/>
              <a:gdLst>
                <a:gd name="T0" fmla="*/ 0 w 435"/>
                <a:gd name="T1" fmla="*/ 52 h 459"/>
                <a:gd name="T2" fmla="*/ 145 w 435"/>
                <a:gd name="T3" fmla="*/ 459 h 459"/>
                <a:gd name="T4" fmla="*/ 435 w 435"/>
                <a:gd name="T5" fmla="*/ 218 h 459"/>
                <a:gd name="T6" fmla="*/ 62 w 435"/>
                <a:gd name="T7" fmla="*/ 0 h 459"/>
                <a:gd name="T8" fmla="*/ 0 w 435"/>
                <a:gd name="T9" fmla="*/ 52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459">
                  <a:moveTo>
                    <a:pt x="0" y="52"/>
                  </a:moveTo>
                  <a:cubicBezTo>
                    <a:pt x="0" y="52"/>
                    <a:pt x="161" y="239"/>
                    <a:pt x="145" y="459"/>
                  </a:cubicBezTo>
                  <a:cubicBezTo>
                    <a:pt x="435" y="218"/>
                    <a:pt x="435" y="218"/>
                    <a:pt x="435" y="218"/>
                  </a:cubicBezTo>
                  <a:cubicBezTo>
                    <a:pt x="435" y="218"/>
                    <a:pt x="264" y="220"/>
                    <a:pt x="62" y="0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5E09D91F-BFC8-4BB5-8446-09877693D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141" y="1923510"/>
              <a:ext cx="1679575" cy="1685925"/>
            </a:xfrm>
            <a:custGeom>
              <a:avLst/>
              <a:gdLst>
                <a:gd name="T0" fmla="*/ 376 w 446"/>
                <a:gd name="T1" fmla="*/ 96 h 447"/>
                <a:gd name="T2" fmla="*/ 350 w 446"/>
                <a:gd name="T3" fmla="*/ 376 h 447"/>
                <a:gd name="T4" fmla="*/ 70 w 446"/>
                <a:gd name="T5" fmla="*/ 351 h 447"/>
                <a:gd name="T6" fmla="*/ 95 w 446"/>
                <a:gd name="T7" fmla="*/ 71 h 447"/>
                <a:gd name="T8" fmla="*/ 376 w 446"/>
                <a:gd name="T9" fmla="*/ 9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7">
                  <a:moveTo>
                    <a:pt x="376" y="96"/>
                  </a:moveTo>
                  <a:cubicBezTo>
                    <a:pt x="446" y="180"/>
                    <a:pt x="434" y="306"/>
                    <a:pt x="350" y="376"/>
                  </a:cubicBezTo>
                  <a:cubicBezTo>
                    <a:pt x="266" y="447"/>
                    <a:pt x="140" y="435"/>
                    <a:pt x="70" y="351"/>
                  </a:cubicBezTo>
                  <a:cubicBezTo>
                    <a:pt x="0" y="266"/>
                    <a:pt x="11" y="141"/>
                    <a:pt x="95" y="71"/>
                  </a:cubicBezTo>
                  <a:cubicBezTo>
                    <a:pt x="180" y="0"/>
                    <a:pt x="305" y="12"/>
                    <a:pt x="376" y="96"/>
                  </a:cubicBezTo>
                  <a:close/>
                </a:path>
              </a:pathLst>
            </a:custGeom>
            <a:gradFill flip="none" rotWithShape="1">
              <a:gsLst>
                <a:gs pos="5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2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675C516E-905D-4641-A858-5A212D9DD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954" y="2074323"/>
              <a:ext cx="1377950" cy="1379538"/>
            </a:xfrm>
            <a:custGeom>
              <a:avLst/>
              <a:gdLst>
                <a:gd name="T0" fmla="*/ 308 w 366"/>
                <a:gd name="T1" fmla="*/ 79 h 366"/>
                <a:gd name="T2" fmla="*/ 287 w 366"/>
                <a:gd name="T3" fmla="*/ 309 h 366"/>
                <a:gd name="T4" fmla="*/ 57 w 366"/>
                <a:gd name="T5" fmla="*/ 288 h 366"/>
                <a:gd name="T6" fmla="*/ 78 w 366"/>
                <a:gd name="T7" fmla="*/ 58 h 366"/>
                <a:gd name="T8" fmla="*/ 308 w 366"/>
                <a:gd name="T9" fmla="*/ 7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6">
                  <a:moveTo>
                    <a:pt x="308" y="79"/>
                  </a:moveTo>
                  <a:cubicBezTo>
                    <a:pt x="366" y="148"/>
                    <a:pt x="356" y="251"/>
                    <a:pt x="287" y="309"/>
                  </a:cubicBezTo>
                  <a:cubicBezTo>
                    <a:pt x="218" y="366"/>
                    <a:pt x="115" y="357"/>
                    <a:pt x="57" y="288"/>
                  </a:cubicBezTo>
                  <a:cubicBezTo>
                    <a:pt x="0" y="219"/>
                    <a:pt x="9" y="116"/>
                    <a:pt x="78" y="58"/>
                  </a:cubicBezTo>
                  <a:cubicBezTo>
                    <a:pt x="147" y="0"/>
                    <a:pt x="250" y="10"/>
                    <a:pt x="308" y="7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>
              <a:innerShdw blurRad="165100" dist="101600" dir="13500000">
                <a:prstClr val="black">
                  <a:alpha val="24000"/>
                </a:prstClr>
              </a:innerShdw>
            </a:effec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IN" sz="2399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99776B0-B8E0-45AB-B65C-1EFDE6D19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Price the pay grade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7A2AEE58-E968-4AA0-A1AE-BCCAD83F0091}"/>
              </a:ext>
            </a:extLst>
          </p:cNvPr>
          <p:cNvSpPr>
            <a:spLocks/>
          </p:cNvSpPr>
          <p:nvPr/>
        </p:nvSpPr>
        <p:spPr bwMode="auto">
          <a:xfrm>
            <a:off x="5310336" y="2511125"/>
            <a:ext cx="1420443" cy="1531539"/>
          </a:xfrm>
          <a:custGeom>
            <a:avLst/>
            <a:gdLst>
              <a:gd name="T0" fmla="*/ 149 w 377"/>
              <a:gd name="T1" fmla="*/ 0 h 406"/>
              <a:gd name="T2" fmla="*/ 0 w 377"/>
              <a:gd name="T3" fmla="*/ 406 h 406"/>
              <a:gd name="T4" fmla="*/ 377 w 377"/>
              <a:gd name="T5" fmla="*/ 406 h 406"/>
              <a:gd name="T6" fmla="*/ 230 w 377"/>
              <a:gd name="T7" fmla="*/ 0 h 406"/>
              <a:gd name="T8" fmla="*/ 149 w 377"/>
              <a:gd name="T9" fmla="*/ 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406">
                <a:moveTo>
                  <a:pt x="149" y="0"/>
                </a:moveTo>
                <a:cubicBezTo>
                  <a:pt x="149" y="0"/>
                  <a:pt x="153" y="246"/>
                  <a:pt x="0" y="406"/>
                </a:cubicBezTo>
                <a:cubicBezTo>
                  <a:pt x="377" y="406"/>
                  <a:pt x="377" y="406"/>
                  <a:pt x="377" y="406"/>
                </a:cubicBezTo>
                <a:cubicBezTo>
                  <a:pt x="377" y="406"/>
                  <a:pt x="244" y="299"/>
                  <a:pt x="230" y="0"/>
                </a:cubicBezTo>
                <a:lnTo>
                  <a:pt x="149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24" name="Oval 10">
            <a:extLst>
              <a:ext uri="{FF2B5EF4-FFF2-40B4-BE49-F238E27FC236}">
                <a16:creationId xmlns:a16="http://schemas.microsoft.com/office/drawing/2014/main" id="{BB2A131F-6CD5-4971-A3CE-A9067F3FC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668" y="1617665"/>
            <a:ext cx="1575840" cy="1575838"/>
          </a:xfrm>
          <a:prstGeom prst="ellipse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 w="9525">
            <a:noFill/>
            <a:round/>
            <a:headEnd/>
            <a:tailEnd/>
          </a:ln>
          <a:effectLst>
            <a:softEdge rad="381000"/>
          </a:effec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77875970-3E34-42AF-814D-C7B005F89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530" y="1323986"/>
            <a:ext cx="1496623" cy="1496623"/>
          </a:xfrm>
          <a:prstGeom prst="ellipse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40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id="{E602B5C0-1654-459A-BED1-A08C817A2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844" y="1455713"/>
            <a:ext cx="1231579" cy="1233167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innerShdw blurRad="165100" dist="101600" dir="13500000">
              <a:prstClr val="black">
                <a:alpha val="24000"/>
              </a:prstClr>
            </a:innerShdw>
          </a:effec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29" name="Oval 20">
            <a:extLst>
              <a:ext uri="{FF2B5EF4-FFF2-40B4-BE49-F238E27FC236}">
                <a16:creationId xmlns:a16="http://schemas.microsoft.com/office/drawing/2014/main" id="{D2652EEB-C220-4E2F-BA89-16F0164D2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560" y="3992338"/>
            <a:ext cx="2853683" cy="2859007"/>
          </a:xfrm>
          <a:prstGeom prst="ellipse">
            <a:avLst/>
          </a:prstGeom>
          <a:solidFill>
            <a:schemeClr val="tx1">
              <a:lumMod val="95000"/>
              <a:lumOff val="5000"/>
              <a:alpha val="26000"/>
            </a:schemeClr>
          </a:solidFill>
          <a:ln w="9525">
            <a:noFill/>
            <a:round/>
            <a:headEnd/>
            <a:tailEnd/>
          </a:ln>
          <a:effectLst>
            <a:softEdge rad="495300"/>
          </a:effec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22" name="Oval 20">
            <a:extLst>
              <a:ext uri="{FF2B5EF4-FFF2-40B4-BE49-F238E27FC236}">
                <a16:creationId xmlns:a16="http://schemas.microsoft.com/office/drawing/2014/main" id="{A09E2857-2C0A-432C-B961-00A592ECE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333" y="3828409"/>
            <a:ext cx="2550449" cy="2555209"/>
          </a:xfrm>
          <a:prstGeom prst="ellipse">
            <a:avLst/>
          </a:prstGeom>
          <a:gradFill>
            <a:gsLst>
              <a:gs pos="5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400000" scaled="0"/>
          </a:gra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id="{AA8D7576-8AC3-4197-835C-4442620F10FD}"/>
              </a:ext>
            </a:extLst>
          </p:cNvPr>
          <p:cNvSpPr>
            <a:spLocks/>
          </p:cNvSpPr>
          <p:nvPr/>
        </p:nvSpPr>
        <p:spPr bwMode="auto">
          <a:xfrm>
            <a:off x="4907216" y="3993466"/>
            <a:ext cx="2226683" cy="2225095"/>
          </a:xfrm>
          <a:custGeom>
            <a:avLst/>
            <a:gdLst>
              <a:gd name="T0" fmla="*/ 1 w 591"/>
              <a:gd name="T1" fmla="*/ 294 h 590"/>
              <a:gd name="T2" fmla="*/ 296 w 591"/>
              <a:gd name="T3" fmla="*/ 0 h 590"/>
              <a:gd name="T4" fmla="*/ 590 w 591"/>
              <a:gd name="T5" fmla="*/ 296 h 590"/>
              <a:gd name="T6" fmla="*/ 295 w 591"/>
              <a:gd name="T7" fmla="*/ 590 h 590"/>
              <a:gd name="T8" fmla="*/ 1 w 591"/>
              <a:gd name="T9" fmla="*/ 294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1" h="590">
                <a:moveTo>
                  <a:pt x="1" y="294"/>
                </a:moveTo>
                <a:cubicBezTo>
                  <a:pt x="1" y="131"/>
                  <a:pt x="133" y="0"/>
                  <a:pt x="296" y="0"/>
                </a:cubicBezTo>
                <a:cubicBezTo>
                  <a:pt x="459" y="0"/>
                  <a:pt x="591" y="133"/>
                  <a:pt x="590" y="296"/>
                </a:cubicBezTo>
                <a:cubicBezTo>
                  <a:pt x="590" y="459"/>
                  <a:pt x="458" y="590"/>
                  <a:pt x="295" y="590"/>
                </a:cubicBezTo>
                <a:cubicBezTo>
                  <a:pt x="132" y="590"/>
                  <a:pt x="0" y="457"/>
                  <a:pt x="1" y="294"/>
                </a:cubicBezTo>
                <a:close/>
              </a:path>
            </a:pathLst>
          </a:custGeom>
          <a:gradFill>
            <a:gsLst>
              <a:gs pos="5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400000" scaled="0"/>
          </a:gra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IN" sz="2399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01DBE0-1250-442A-A684-AC3960238FE5}"/>
              </a:ext>
            </a:extLst>
          </p:cNvPr>
          <p:cNvSpPr txBox="1"/>
          <p:nvPr/>
        </p:nvSpPr>
        <p:spPr>
          <a:xfrm>
            <a:off x="605589" y="3894961"/>
            <a:ext cx="2521011" cy="5867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199" b="1" dirty="0">
                <a:solidFill>
                  <a:srgbClr val="000000"/>
                </a:solidFill>
                <a:latin typeface="Calibri" panose="020F0502020204030204" pitchFamily="34" charset="0"/>
              </a:rPr>
              <a:t>Single Rate</a:t>
            </a:r>
            <a:endParaRPr lang="en-IN" sz="3199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A7D69ED-E820-4A41-BED6-C7045DD4F0D1}"/>
              </a:ext>
            </a:extLst>
          </p:cNvPr>
          <p:cNvSpPr txBox="1"/>
          <p:nvPr/>
        </p:nvSpPr>
        <p:spPr>
          <a:xfrm>
            <a:off x="9065405" y="3894961"/>
            <a:ext cx="2689692" cy="5867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199" b="1" dirty="0">
                <a:solidFill>
                  <a:srgbClr val="000000"/>
                </a:solidFill>
                <a:latin typeface="Calibri" panose="020F0502020204030204" pitchFamily="34" charset="0"/>
              </a:rPr>
              <a:t>Internal Alignment</a:t>
            </a:r>
            <a:endParaRPr lang="en-IN" sz="3199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771FFC-A826-4B32-B9A8-450ED725D11A}"/>
              </a:ext>
            </a:extLst>
          </p:cNvPr>
          <p:cNvSpPr txBox="1"/>
          <p:nvPr/>
        </p:nvSpPr>
        <p:spPr>
          <a:xfrm>
            <a:off x="7049724" y="1527043"/>
            <a:ext cx="2282896" cy="58679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199" b="1" dirty="0">
                <a:solidFill>
                  <a:srgbClr val="000000"/>
                </a:solidFill>
                <a:latin typeface="Calibri" panose="020F0502020204030204" pitchFamily="34" charset="0"/>
              </a:rPr>
              <a:t>Comparable Worth</a:t>
            </a:r>
            <a:endParaRPr lang="en-IN" sz="2399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19E7-6E3D-4FCC-B60B-02C41C6466EA}"/>
              </a:ext>
            </a:extLst>
          </p:cNvPr>
          <p:cNvSpPr txBox="1"/>
          <p:nvPr/>
        </p:nvSpPr>
        <p:spPr>
          <a:xfrm>
            <a:off x="5154330" y="4609792"/>
            <a:ext cx="1742693" cy="95933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3599" b="1" kern="0" dirty="0">
                <a:solidFill>
                  <a:schemeClr val="tx2"/>
                </a:solidFill>
                <a:cs typeface="Segoe UI" panose="020B0502040204020203" pitchFamily="34" charset="0"/>
              </a:rPr>
              <a:t>Pricing </a:t>
            </a:r>
          </a:p>
          <a:p>
            <a:pPr algn="ctr"/>
            <a:r>
              <a:rPr lang="en-US" sz="3599" b="1" kern="0" dirty="0">
                <a:solidFill>
                  <a:schemeClr val="tx2"/>
                </a:solidFill>
                <a:cs typeface="Segoe UI" panose="020B0502040204020203" pitchFamily="34" charset="0"/>
              </a:rPr>
              <a:t>Systems</a:t>
            </a:r>
            <a:endParaRPr lang="en-IN" sz="2399" b="1" dirty="0">
              <a:solidFill>
                <a:schemeClr val="tx2"/>
              </a:solidFill>
            </a:endParaRPr>
          </a:p>
        </p:txBody>
      </p:sp>
      <p:sp>
        <p:nvSpPr>
          <p:cNvPr id="54" name="Freeform 11">
            <a:extLst>
              <a:ext uri="{FF2B5EF4-FFF2-40B4-BE49-F238E27FC236}">
                <a16:creationId xmlns:a16="http://schemas.microsoft.com/office/drawing/2014/main" id="{1A061005-0C0A-49B2-BF86-9510260CAA37}"/>
              </a:ext>
            </a:extLst>
          </p:cNvPr>
          <p:cNvSpPr>
            <a:spLocks noEditPoints="1"/>
          </p:cNvSpPr>
          <p:nvPr/>
        </p:nvSpPr>
        <p:spPr bwMode="auto">
          <a:xfrm>
            <a:off x="5776297" y="1823151"/>
            <a:ext cx="540077" cy="533843"/>
          </a:xfrm>
          <a:custGeom>
            <a:avLst/>
            <a:gdLst>
              <a:gd name="T0" fmla="*/ 163 w 293"/>
              <a:gd name="T1" fmla="*/ 273 h 289"/>
              <a:gd name="T2" fmla="*/ 129 w 293"/>
              <a:gd name="T3" fmla="*/ 274 h 289"/>
              <a:gd name="T4" fmla="*/ 83 w 293"/>
              <a:gd name="T5" fmla="*/ 278 h 289"/>
              <a:gd name="T6" fmla="*/ 73 w 293"/>
              <a:gd name="T7" fmla="*/ 241 h 289"/>
              <a:gd name="T8" fmla="*/ 51 w 293"/>
              <a:gd name="T9" fmla="*/ 233 h 289"/>
              <a:gd name="T10" fmla="*/ 13 w 293"/>
              <a:gd name="T11" fmla="*/ 207 h 289"/>
              <a:gd name="T12" fmla="*/ 29 w 293"/>
              <a:gd name="T13" fmla="*/ 172 h 289"/>
              <a:gd name="T14" fmla="*/ 18 w 293"/>
              <a:gd name="T15" fmla="*/ 152 h 289"/>
              <a:gd name="T16" fmla="*/ 5 w 293"/>
              <a:gd name="T17" fmla="*/ 108 h 289"/>
              <a:gd name="T18" fmla="*/ 41 w 293"/>
              <a:gd name="T19" fmla="*/ 91 h 289"/>
              <a:gd name="T20" fmla="*/ 45 w 293"/>
              <a:gd name="T21" fmla="*/ 68 h 289"/>
              <a:gd name="T22" fmla="*/ 63 w 293"/>
              <a:gd name="T23" fmla="*/ 26 h 289"/>
              <a:gd name="T24" fmla="*/ 101 w 293"/>
              <a:gd name="T25" fmla="*/ 36 h 289"/>
              <a:gd name="T26" fmla="*/ 134 w 293"/>
              <a:gd name="T27" fmla="*/ 1 h 289"/>
              <a:gd name="T28" fmla="*/ 173 w 293"/>
              <a:gd name="T29" fmla="*/ 21 h 289"/>
              <a:gd name="T30" fmla="*/ 196 w 293"/>
              <a:gd name="T31" fmla="*/ 37 h 289"/>
              <a:gd name="T32" fmla="*/ 232 w 293"/>
              <a:gd name="T33" fmla="*/ 28 h 289"/>
              <a:gd name="T34" fmla="*/ 247 w 293"/>
              <a:gd name="T35" fmla="*/ 69 h 289"/>
              <a:gd name="T36" fmla="*/ 252 w 293"/>
              <a:gd name="T37" fmla="*/ 92 h 289"/>
              <a:gd name="T38" fmla="*/ 289 w 293"/>
              <a:gd name="T39" fmla="*/ 111 h 289"/>
              <a:gd name="T40" fmla="*/ 274 w 293"/>
              <a:gd name="T41" fmla="*/ 153 h 289"/>
              <a:gd name="T42" fmla="*/ 263 w 293"/>
              <a:gd name="T43" fmla="*/ 173 h 289"/>
              <a:gd name="T44" fmla="*/ 279 w 293"/>
              <a:gd name="T45" fmla="*/ 210 h 289"/>
              <a:gd name="T46" fmla="*/ 242 w 293"/>
              <a:gd name="T47" fmla="*/ 233 h 289"/>
              <a:gd name="T48" fmla="*/ 226 w 293"/>
              <a:gd name="T49" fmla="*/ 235 h 289"/>
              <a:gd name="T50" fmla="*/ 214 w 293"/>
              <a:gd name="T51" fmla="*/ 256 h 289"/>
              <a:gd name="T52" fmla="*/ 184 w 293"/>
              <a:gd name="T53" fmla="*/ 288 h 289"/>
              <a:gd name="T54" fmla="*/ 118 w 293"/>
              <a:gd name="T55" fmla="*/ 265 h 289"/>
              <a:gd name="T56" fmla="*/ 175 w 293"/>
              <a:gd name="T57" fmla="*/ 267 h 289"/>
              <a:gd name="T58" fmla="*/ 200 w 293"/>
              <a:gd name="T59" fmla="*/ 256 h 289"/>
              <a:gd name="T60" fmla="*/ 217 w 293"/>
              <a:gd name="T61" fmla="*/ 225 h 289"/>
              <a:gd name="T62" fmla="*/ 244 w 293"/>
              <a:gd name="T63" fmla="*/ 219 h 289"/>
              <a:gd name="T64" fmla="*/ 264 w 293"/>
              <a:gd name="T65" fmla="*/ 205 h 289"/>
              <a:gd name="T66" fmla="*/ 249 w 293"/>
              <a:gd name="T67" fmla="*/ 168 h 289"/>
              <a:gd name="T68" fmla="*/ 269 w 293"/>
              <a:gd name="T69" fmla="*/ 137 h 289"/>
              <a:gd name="T70" fmla="*/ 262 w 293"/>
              <a:gd name="T71" fmla="*/ 110 h 289"/>
              <a:gd name="T72" fmla="*/ 234 w 293"/>
              <a:gd name="T73" fmla="*/ 88 h 289"/>
              <a:gd name="T74" fmla="*/ 236 w 293"/>
              <a:gd name="T75" fmla="*/ 48 h 289"/>
              <a:gd name="T76" fmla="*/ 197 w 293"/>
              <a:gd name="T77" fmla="*/ 50 h 289"/>
              <a:gd name="T78" fmla="*/ 178 w 293"/>
              <a:gd name="T79" fmla="*/ 45 h 289"/>
              <a:gd name="T80" fmla="*/ 139 w 293"/>
              <a:gd name="T81" fmla="*/ 13 h 289"/>
              <a:gd name="T82" fmla="*/ 114 w 293"/>
              <a:gd name="T83" fmla="*/ 45 h 289"/>
              <a:gd name="T84" fmla="*/ 79 w 293"/>
              <a:gd name="T85" fmla="*/ 44 h 289"/>
              <a:gd name="T86" fmla="*/ 56 w 293"/>
              <a:gd name="T87" fmla="*/ 60 h 289"/>
              <a:gd name="T88" fmla="*/ 56 w 293"/>
              <a:gd name="T89" fmla="*/ 89 h 289"/>
              <a:gd name="T90" fmla="*/ 27 w 293"/>
              <a:gd name="T91" fmla="*/ 111 h 289"/>
              <a:gd name="T92" fmla="*/ 24 w 293"/>
              <a:gd name="T93" fmla="*/ 138 h 289"/>
              <a:gd name="T94" fmla="*/ 43 w 293"/>
              <a:gd name="T95" fmla="*/ 169 h 289"/>
              <a:gd name="T96" fmla="*/ 35 w 293"/>
              <a:gd name="T97" fmla="*/ 220 h 289"/>
              <a:gd name="T98" fmla="*/ 74 w 293"/>
              <a:gd name="T99" fmla="*/ 224 h 289"/>
              <a:gd name="T100" fmla="*/ 83 w 293"/>
              <a:gd name="T101" fmla="*/ 231 h 289"/>
              <a:gd name="T102" fmla="*/ 146 w 293"/>
              <a:gd name="T103" fmla="*/ 219 h 289"/>
              <a:gd name="T104" fmla="*/ 146 w 293"/>
              <a:gd name="T105" fmla="*/ 219 h 289"/>
              <a:gd name="T106" fmla="*/ 206 w 293"/>
              <a:gd name="T107" fmla="*/ 14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3" h="289">
                <a:moveTo>
                  <a:pt x="184" y="288"/>
                </a:moveTo>
                <a:cubicBezTo>
                  <a:pt x="183" y="288"/>
                  <a:pt x="183" y="288"/>
                  <a:pt x="183" y="288"/>
                </a:cubicBezTo>
                <a:cubicBezTo>
                  <a:pt x="175" y="287"/>
                  <a:pt x="168" y="281"/>
                  <a:pt x="164" y="274"/>
                </a:cubicBezTo>
                <a:cubicBezTo>
                  <a:pt x="164" y="274"/>
                  <a:pt x="164" y="274"/>
                  <a:pt x="163" y="273"/>
                </a:cubicBezTo>
                <a:cubicBezTo>
                  <a:pt x="163" y="272"/>
                  <a:pt x="160" y="267"/>
                  <a:pt x="151" y="267"/>
                </a:cubicBezTo>
                <a:cubicBezTo>
                  <a:pt x="142" y="267"/>
                  <a:pt x="142" y="267"/>
                  <a:pt x="142" y="267"/>
                </a:cubicBezTo>
                <a:cubicBezTo>
                  <a:pt x="133" y="267"/>
                  <a:pt x="130" y="273"/>
                  <a:pt x="130" y="273"/>
                </a:cubicBezTo>
                <a:cubicBezTo>
                  <a:pt x="129" y="274"/>
                  <a:pt x="129" y="274"/>
                  <a:pt x="129" y="274"/>
                </a:cubicBezTo>
                <a:cubicBezTo>
                  <a:pt x="125" y="281"/>
                  <a:pt x="118" y="287"/>
                  <a:pt x="110" y="288"/>
                </a:cubicBezTo>
                <a:cubicBezTo>
                  <a:pt x="109" y="289"/>
                  <a:pt x="108" y="289"/>
                  <a:pt x="107" y="288"/>
                </a:cubicBezTo>
                <a:cubicBezTo>
                  <a:pt x="100" y="286"/>
                  <a:pt x="92" y="284"/>
                  <a:pt x="86" y="280"/>
                </a:cubicBezTo>
                <a:cubicBezTo>
                  <a:pt x="85" y="280"/>
                  <a:pt x="84" y="279"/>
                  <a:pt x="83" y="278"/>
                </a:cubicBezTo>
                <a:cubicBezTo>
                  <a:pt x="78" y="272"/>
                  <a:pt x="76" y="263"/>
                  <a:pt x="78" y="256"/>
                </a:cubicBezTo>
                <a:cubicBezTo>
                  <a:pt x="78" y="255"/>
                  <a:pt x="78" y="255"/>
                  <a:pt x="78" y="254"/>
                </a:cubicBezTo>
                <a:cubicBezTo>
                  <a:pt x="78" y="253"/>
                  <a:pt x="80" y="247"/>
                  <a:pt x="73" y="241"/>
                </a:cubicBezTo>
                <a:cubicBezTo>
                  <a:pt x="73" y="241"/>
                  <a:pt x="73" y="241"/>
                  <a:pt x="73" y="241"/>
                </a:cubicBezTo>
                <a:cubicBezTo>
                  <a:pt x="71" y="239"/>
                  <a:pt x="68" y="237"/>
                  <a:pt x="66" y="235"/>
                </a:cubicBezTo>
                <a:cubicBezTo>
                  <a:pt x="63" y="233"/>
                  <a:pt x="60" y="232"/>
                  <a:pt x="57" y="232"/>
                </a:cubicBezTo>
                <a:cubicBezTo>
                  <a:pt x="54" y="232"/>
                  <a:pt x="52" y="233"/>
                  <a:pt x="52" y="233"/>
                </a:cubicBezTo>
                <a:cubicBezTo>
                  <a:pt x="52" y="233"/>
                  <a:pt x="52" y="233"/>
                  <a:pt x="51" y="233"/>
                </a:cubicBezTo>
                <a:cubicBezTo>
                  <a:pt x="43" y="236"/>
                  <a:pt x="34" y="236"/>
                  <a:pt x="27" y="232"/>
                </a:cubicBezTo>
                <a:cubicBezTo>
                  <a:pt x="26" y="231"/>
                  <a:pt x="25" y="231"/>
                  <a:pt x="25" y="229"/>
                </a:cubicBezTo>
                <a:cubicBezTo>
                  <a:pt x="21" y="223"/>
                  <a:pt x="17" y="217"/>
                  <a:pt x="14" y="210"/>
                </a:cubicBezTo>
                <a:cubicBezTo>
                  <a:pt x="13" y="209"/>
                  <a:pt x="13" y="208"/>
                  <a:pt x="13" y="207"/>
                </a:cubicBezTo>
                <a:cubicBezTo>
                  <a:pt x="13" y="199"/>
                  <a:pt x="17" y="191"/>
                  <a:pt x="23" y="186"/>
                </a:cubicBezTo>
                <a:cubicBezTo>
                  <a:pt x="24" y="186"/>
                  <a:pt x="24" y="185"/>
                  <a:pt x="25" y="185"/>
                </a:cubicBezTo>
                <a:cubicBezTo>
                  <a:pt x="25" y="185"/>
                  <a:pt x="30" y="181"/>
                  <a:pt x="29" y="172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8" y="169"/>
                  <a:pt x="28" y="166"/>
                  <a:pt x="28" y="163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26" y="154"/>
                  <a:pt x="19" y="152"/>
                  <a:pt x="19" y="152"/>
                </a:cubicBezTo>
                <a:cubicBezTo>
                  <a:pt x="19" y="152"/>
                  <a:pt x="18" y="152"/>
                  <a:pt x="18" y="152"/>
                </a:cubicBezTo>
                <a:cubicBezTo>
                  <a:pt x="10" y="149"/>
                  <a:pt x="3" y="143"/>
                  <a:pt x="0" y="135"/>
                </a:cubicBezTo>
                <a:cubicBezTo>
                  <a:pt x="0" y="134"/>
                  <a:pt x="0" y="133"/>
                  <a:pt x="0" y="132"/>
                </a:cubicBezTo>
                <a:cubicBezTo>
                  <a:pt x="1" y="125"/>
                  <a:pt x="2" y="118"/>
                  <a:pt x="4" y="111"/>
                </a:cubicBezTo>
                <a:cubicBezTo>
                  <a:pt x="4" y="110"/>
                  <a:pt x="4" y="109"/>
                  <a:pt x="5" y="108"/>
                </a:cubicBezTo>
                <a:cubicBezTo>
                  <a:pt x="11" y="102"/>
                  <a:pt x="19" y="98"/>
                  <a:pt x="27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1" y="98"/>
                  <a:pt x="37" y="98"/>
                  <a:pt x="40" y="91"/>
                </a:cubicBezTo>
                <a:cubicBezTo>
                  <a:pt x="40" y="91"/>
                  <a:pt x="40" y="91"/>
                  <a:pt x="41" y="91"/>
                </a:cubicBezTo>
                <a:cubicBezTo>
                  <a:pt x="42" y="89"/>
                  <a:pt x="43" y="86"/>
                  <a:pt x="45" y="83"/>
                </a:cubicBezTo>
                <a:cubicBezTo>
                  <a:pt x="45" y="83"/>
                  <a:pt x="45" y="83"/>
                  <a:pt x="46" y="83"/>
                </a:cubicBezTo>
                <a:cubicBezTo>
                  <a:pt x="50" y="76"/>
                  <a:pt x="46" y="70"/>
                  <a:pt x="46" y="69"/>
                </a:cubicBezTo>
                <a:cubicBezTo>
                  <a:pt x="46" y="69"/>
                  <a:pt x="46" y="68"/>
                  <a:pt x="45" y="68"/>
                </a:cubicBezTo>
                <a:cubicBezTo>
                  <a:pt x="41" y="61"/>
                  <a:pt x="40" y="52"/>
                  <a:pt x="43" y="43"/>
                </a:cubicBezTo>
                <a:cubicBezTo>
                  <a:pt x="43" y="43"/>
                  <a:pt x="44" y="41"/>
                  <a:pt x="44" y="41"/>
                </a:cubicBezTo>
                <a:cubicBezTo>
                  <a:pt x="49" y="36"/>
                  <a:pt x="55" y="31"/>
                  <a:pt x="60" y="28"/>
                </a:cubicBezTo>
                <a:cubicBezTo>
                  <a:pt x="61" y="27"/>
                  <a:pt x="62" y="26"/>
                  <a:pt x="63" y="26"/>
                </a:cubicBezTo>
                <a:cubicBezTo>
                  <a:pt x="71" y="25"/>
                  <a:pt x="80" y="27"/>
                  <a:pt x="87" y="33"/>
                </a:cubicBezTo>
                <a:cubicBezTo>
                  <a:pt x="87" y="33"/>
                  <a:pt x="88" y="33"/>
                  <a:pt x="88" y="34"/>
                </a:cubicBezTo>
                <a:cubicBezTo>
                  <a:pt x="88" y="34"/>
                  <a:pt x="91" y="37"/>
                  <a:pt x="96" y="37"/>
                </a:cubicBezTo>
                <a:cubicBezTo>
                  <a:pt x="98" y="37"/>
                  <a:pt x="99" y="36"/>
                  <a:pt x="101" y="36"/>
                </a:cubicBezTo>
                <a:cubicBezTo>
                  <a:pt x="104" y="35"/>
                  <a:pt x="107" y="34"/>
                  <a:pt x="110" y="33"/>
                </a:cubicBezTo>
                <a:cubicBezTo>
                  <a:pt x="118" y="30"/>
                  <a:pt x="119" y="23"/>
                  <a:pt x="119" y="22"/>
                </a:cubicBezTo>
                <a:cubicBezTo>
                  <a:pt x="119" y="22"/>
                  <a:pt x="119" y="22"/>
                  <a:pt x="119" y="21"/>
                </a:cubicBezTo>
                <a:cubicBezTo>
                  <a:pt x="120" y="13"/>
                  <a:pt x="126" y="5"/>
                  <a:pt x="134" y="1"/>
                </a:cubicBezTo>
                <a:cubicBezTo>
                  <a:pt x="134" y="0"/>
                  <a:pt x="135" y="0"/>
                  <a:pt x="136" y="0"/>
                </a:cubicBezTo>
                <a:cubicBezTo>
                  <a:pt x="144" y="0"/>
                  <a:pt x="149" y="0"/>
                  <a:pt x="156" y="0"/>
                </a:cubicBezTo>
                <a:cubicBezTo>
                  <a:pt x="157" y="0"/>
                  <a:pt x="158" y="0"/>
                  <a:pt x="159" y="1"/>
                </a:cubicBezTo>
                <a:cubicBezTo>
                  <a:pt x="167" y="5"/>
                  <a:pt x="172" y="12"/>
                  <a:pt x="173" y="21"/>
                </a:cubicBezTo>
                <a:cubicBezTo>
                  <a:pt x="173" y="21"/>
                  <a:pt x="174" y="22"/>
                  <a:pt x="174" y="22"/>
                </a:cubicBezTo>
                <a:cubicBezTo>
                  <a:pt x="174" y="23"/>
                  <a:pt x="175" y="29"/>
                  <a:pt x="183" y="33"/>
                </a:cubicBezTo>
                <a:cubicBezTo>
                  <a:pt x="186" y="34"/>
                  <a:pt x="189" y="35"/>
                  <a:pt x="191" y="36"/>
                </a:cubicBezTo>
                <a:cubicBezTo>
                  <a:pt x="193" y="37"/>
                  <a:pt x="195" y="37"/>
                  <a:pt x="196" y="37"/>
                </a:cubicBezTo>
                <a:cubicBezTo>
                  <a:pt x="202" y="37"/>
                  <a:pt x="205" y="34"/>
                  <a:pt x="205" y="34"/>
                </a:cubicBezTo>
                <a:cubicBezTo>
                  <a:pt x="205" y="34"/>
                  <a:pt x="205" y="33"/>
                  <a:pt x="206" y="33"/>
                </a:cubicBezTo>
                <a:cubicBezTo>
                  <a:pt x="212" y="28"/>
                  <a:pt x="221" y="25"/>
                  <a:pt x="230" y="27"/>
                </a:cubicBezTo>
                <a:cubicBezTo>
                  <a:pt x="231" y="27"/>
                  <a:pt x="232" y="28"/>
                  <a:pt x="232" y="28"/>
                </a:cubicBezTo>
                <a:cubicBezTo>
                  <a:pt x="238" y="32"/>
                  <a:pt x="243" y="37"/>
                  <a:pt x="248" y="41"/>
                </a:cubicBezTo>
                <a:cubicBezTo>
                  <a:pt x="249" y="42"/>
                  <a:pt x="249" y="43"/>
                  <a:pt x="250" y="44"/>
                </a:cubicBezTo>
                <a:cubicBezTo>
                  <a:pt x="253" y="52"/>
                  <a:pt x="252" y="61"/>
                  <a:pt x="247" y="68"/>
                </a:cubicBezTo>
                <a:cubicBezTo>
                  <a:pt x="247" y="69"/>
                  <a:pt x="247" y="69"/>
                  <a:pt x="247" y="69"/>
                </a:cubicBezTo>
                <a:cubicBezTo>
                  <a:pt x="246" y="70"/>
                  <a:pt x="243" y="76"/>
                  <a:pt x="247" y="83"/>
                </a:cubicBezTo>
                <a:cubicBezTo>
                  <a:pt x="247" y="83"/>
                  <a:pt x="247" y="84"/>
                  <a:pt x="247" y="84"/>
                </a:cubicBezTo>
                <a:cubicBezTo>
                  <a:pt x="249" y="86"/>
                  <a:pt x="250" y="89"/>
                  <a:pt x="252" y="91"/>
                </a:cubicBezTo>
                <a:cubicBezTo>
                  <a:pt x="252" y="91"/>
                  <a:pt x="252" y="92"/>
                  <a:pt x="252" y="92"/>
                </a:cubicBezTo>
                <a:cubicBezTo>
                  <a:pt x="256" y="98"/>
                  <a:pt x="262" y="99"/>
                  <a:pt x="264" y="99"/>
                </a:cubicBezTo>
                <a:cubicBezTo>
                  <a:pt x="265" y="99"/>
                  <a:pt x="265" y="99"/>
                  <a:pt x="265" y="99"/>
                </a:cubicBezTo>
                <a:cubicBezTo>
                  <a:pt x="274" y="98"/>
                  <a:pt x="282" y="102"/>
                  <a:pt x="287" y="109"/>
                </a:cubicBezTo>
                <a:cubicBezTo>
                  <a:pt x="288" y="110"/>
                  <a:pt x="289" y="111"/>
                  <a:pt x="289" y="111"/>
                </a:cubicBezTo>
                <a:cubicBezTo>
                  <a:pt x="291" y="118"/>
                  <a:pt x="292" y="125"/>
                  <a:pt x="293" y="132"/>
                </a:cubicBezTo>
                <a:cubicBezTo>
                  <a:pt x="293" y="134"/>
                  <a:pt x="293" y="134"/>
                  <a:pt x="292" y="135"/>
                </a:cubicBezTo>
                <a:cubicBezTo>
                  <a:pt x="289" y="144"/>
                  <a:pt x="283" y="150"/>
                  <a:pt x="275" y="152"/>
                </a:cubicBezTo>
                <a:cubicBezTo>
                  <a:pt x="275" y="153"/>
                  <a:pt x="274" y="153"/>
                  <a:pt x="274" y="153"/>
                </a:cubicBezTo>
                <a:cubicBezTo>
                  <a:pt x="273" y="153"/>
                  <a:pt x="266" y="155"/>
                  <a:pt x="265" y="164"/>
                </a:cubicBezTo>
                <a:cubicBezTo>
                  <a:pt x="265" y="164"/>
                  <a:pt x="265" y="164"/>
                  <a:pt x="265" y="164"/>
                </a:cubicBezTo>
                <a:cubicBezTo>
                  <a:pt x="265" y="167"/>
                  <a:pt x="264" y="170"/>
                  <a:pt x="263" y="172"/>
                </a:cubicBezTo>
                <a:cubicBezTo>
                  <a:pt x="263" y="173"/>
                  <a:pt x="263" y="173"/>
                  <a:pt x="263" y="173"/>
                </a:cubicBezTo>
                <a:cubicBezTo>
                  <a:pt x="262" y="180"/>
                  <a:pt x="268" y="184"/>
                  <a:pt x="268" y="184"/>
                </a:cubicBezTo>
                <a:cubicBezTo>
                  <a:pt x="269" y="186"/>
                  <a:pt x="269" y="186"/>
                  <a:pt x="269" y="186"/>
                </a:cubicBezTo>
                <a:cubicBezTo>
                  <a:pt x="275" y="191"/>
                  <a:pt x="280" y="199"/>
                  <a:pt x="280" y="207"/>
                </a:cubicBezTo>
                <a:cubicBezTo>
                  <a:pt x="280" y="208"/>
                  <a:pt x="279" y="209"/>
                  <a:pt x="279" y="210"/>
                </a:cubicBezTo>
                <a:cubicBezTo>
                  <a:pt x="276" y="216"/>
                  <a:pt x="272" y="223"/>
                  <a:pt x="268" y="229"/>
                </a:cubicBezTo>
                <a:cubicBezTo>
                  <a:pt x="265" y="231"/>
                  <a:pt x="265" y="231"/>
                  <a:pt x="265" y="231"/>
                </a:cubicBezTo>
                <a:cubicBezTo>
                  <a:pt x="261" y="234"/>
                  <a:pt x="257" y="235"/>
                  <a:pt x="252" y="235"/>
                </a:cubicBezTo>
                <a:cubicBezTo>
                  <a:pt x="248" y="235"/>
                  <a:pt x="245" y="234"/>
                  <a:pt x="242" y="233"/>
                </a:cubicBezTo>
                <a:cubicBezTo>
                  <a:pt x="241" y="233"/>
                  <a:pt x="241" y="232"/>
                  <a:pt x="240" y="232"/>
                </a:cubicBezTo>
                <a:cubicBezTo>
                  <a:pt x="240" y="232"/>
                  <a:pt x="238" y="232"/>
                  <a:pt x="236" y="232"/>
                </a:cubicBezTo>
                <a:cubicBezTo>
                  <a:pt x="232" y="232"/>
                  <a:pt x="229" y="233"/>
                  <a:pt x="227" y="235"/>
                </a:cubicBezTo>
                <a:cubicBezTo>
                  <a:pt x="226" y="235"/>
                  <a:pt x="226" y="235"/>
                  <a:pt x="226" y="235"/>
                </a:cubicBezTo>
                <a:cubicBezTo>
                  <a:pt x="224" y="237"/>
                  <a:pt x="222" y="239"/>
                  <a:pt x="220" y="241"/>
                </a:cubicBezTo>
                <a:cubicBezTo>
                  <a:pt x="220" y="241"/>
                  <a:pt x="219" y="241"/>
                  <a:pt x="219" y="241"/>
                </a:cubicBezTo>
                <a:cubicBezTo>
                  <a:pt x="214" y="246"/>
                  <a:pt x="214" y="251"/>
                  <a:pt x="214" y="253"/>
                </a:cubicBezTo>
                <a:cubicBezTo>
                  <a:pt x="214" y="254"/>
                  <a:pt x="214" y="255"/>
                  <a:pt x="214" y="256"/>
                </a:cubicBezTo>
                <a:cubicBezTo>
                  <a:pt x="216" y="263"/>
                  <a:pt x="214" y="272"/>
                  <a:pt x="209" y="278"/>
                </a:cubicBezTo>
                <a:cubicBezTo>
                  <a:pt x="208" y="278"/>
                  <a:pt x="207" y="279"/>
                  <a:pt x="206" y="280"/>
                </a:cubicBezTo>
                <a:cubicBezTo>
                  <a:pt x="199" y="283"/>
                  <a:pt x="192" y="285"/>
                  <a:pt x="185" y="287"/>
                </a:cubicBezTo>
                <a:cubicBezTo>
                  <a:pt x="185" y="288"/>
                  <a:pt x="185" y="288"/>
                  <a:pt x="184" y="288"/>
                </a:cubicBezTo>
                <a:close/>
                <a:moveTo>
                  <a:pt x="93" y="268"/>
                </a:moveTo>
                <a:cubicBezTo>
                  <a:pt x="98" y="271"/>
                  <a:pt x="103" y="272"/>
                  <a:pt x="109" y="274"/>
                </a:cubicBezTo>
                <a:cubicBezTo>
                  <a:pt x="112" y="273"/>
                  <a:pt x="115" y="270"/>
                  <a:pt x="117" y="267"/>
                </a:cubicBezTo>
                <a:cubicBezTo>
                  <a:pt x="117" y="266"/>
                  <a:pt x="117" y="266"/>
                  <a:pt x="118" y="265"/>
                </a:cubicBezTo>
                <a:cubicBezTo>
                  <a:pt x="121" y="260"/>
                  <a:pt x="128" y="253"/>
                  <a:pt x="141" y="252"/>
                </a:cubicBezTo>
                <a:cubicBezTo>
                  <a:pt x="151" y="252"/>
                  <a:pt x="151" y="252"/>
                  <a:pt x="151" y="252"/>
                </a:cubicBezTo>
                <a:cubicBezTo>
                  <a:pt x="163" y="253"/>
                  <a:pt x="171" y="260"/>
                  <a:pt x="174" y="265"/>
                </a:cubicBezTo>
                <a:cubicBezTo>
                  <a:pt x="175" y="266"/>
                  <a:pt x="175" y="266"/>
                  <a:pt x="175" y="267"/>
                </a:cubicBezTo>
                <a:cubicBezTo>
                  <a:pt x="176" y="270"/>
                  <a:pt x="179" y="273"/>
                  <a:pt x="183" y="274"/>
                </a:cubicBezTo>
                <a:cubicBezTo>
                  <a:pt x="188" y="272"/>
                  <a:pt x="194" y="271"/>
                  <a:pt x="199" y="268"/>
                </a:cubicBezTo>
                <a:cubicBezTo>
                  <a:pt x="201" y="265"/>
                  <a:pt x="202" y="261"/>
                  <a:pt x="200" y="257"/>
                </a:cubicBezTo>
                <a:cubicBezTo>
                  <a:pt x="200" y="257"/>
                  <a:pt x="200" y="256"/>
                  <a:pt x="200" y="256"/>
                </a:cubicBezTo>
                <a:cubicBezTo>
                  <a:pt x="199" y="250"/>
                  <a:pt x="200" y="240"/>
                  <a:pt x="209" y="231"/>
                </a:cubicBezTo>
                <a:cubicBezTo>
                  <a:pt x="210" y="231"/>
                  <a:pt x="210" y="231"/>
                  <a:pt x="210" y="231"/>
                </a:cubicBezTo>
                <a:cubicBezTo>
                  <a:pt x="210" y="230"/>
                  <a:pt x="210" y="230"/>
                  <a:pt x="210" y="230"/>
                </a:cubicBezTo>
                <a:cubicBezTo>
                  <a:pt x="213" y="228"/>
                  <a:pt x="215" y="226"/>
                  <a:pt x="217" y="225"/>
                </a:cubicBezTo>
                <a:cubicBezTo>
                  <a:pt x="217" y="224"/>
                  <a:pt x="217" y="224"/>
                  <a:pt x="217" y="224"/>
                </a:cubicBezTo>
                <a:cubicBezTo>
                  <a:pt x="217" y="224"/>
                  <a:pt x="218" y="224"/>
                  <a:pt x="218" y="224"/>
                </a:cubicBezTo>
                <a:cubicBezTo>
                  <a:pt x="223" y="220"/>
                  <a:pt x="229" y="217"/>
                  <a:pt x="235" y="217"/>
                </a:cubicBezTo>
                <a:cubicBezTo>
                  <a:pt x="239" y="217"/>
                  <a:pt x="242" y="218"/>
                  <a:pt x="244" y="219"/>
                </a:cubicBezTo>
                <a:cubicBezTo>
                  <a:pt x="244" y="219"/>
                  <a:pt x="245" y="219"/>
                  <a:pt x="245" y="219"/>
                </a:cubicBezTo>
                <a:cubicBezTo>
                  <a:pt x="247" y="220"/>
                  <a:pt x="249" y="220"/>
                  <a:pt x="251" y="220"/>
                </a:cubicBezTo>
                <a:cubicBezTo>
                  <a:pt x="253" y="220"/>
                  <a:pt x="255" y="220"/>
                  <a:pt x="256" y="219"/>
                </a:cubicBezTo>
                <a:cubicBezTo>
                  <a:pt x="259" y="215"/>
                  <a:pt x="262" y="210"/>
                  <a:pt x="264" y="205"/>
                </a:cubicBezTo>
                <a:cubicBezTo>
                  <a:pt x="264" y="201"/>
                  <a:pt x="262" y="198"/>
                  <a:pt x="259" y="195"/>
                </a:cubicBezTo>
                <a:cubicBezTo>
                  <a:pt x="258" y="194"/>
                  <a:pt x="258" y="194"/>
                  <a:pt x="258" y="194"/>
                </a:cubicBezTo>
                <a:cubicBezTo>
                  <a:pt x="253" y="190"/>
                  <a:pt x="247" y="181"/>
                  <a:pt x="249" y="169"/>
                </a:cubicBezTo>
                <a:cubicBezTo>
                  <a:pt x="249" y="168"/>
                  <a:pt x="249" y="168"/>
                  <a:pt x="249" y="168"/>
                </a:cubicBezTo>
                <a:cubicBezTo>
                  <a:pt x="249" y="166"/>
                  <a:pt x="250" y="163"/>
                  <a:pt x="250" y="160"/>
                </a:cubicBezTo>
                <a:cubicBezTo>
                  <a:pt x="250" y="159"/>
                  <a:pt x="250" y="159"/>
                  <a:pt x="250" y="159"/>
                </a:cubicBezTo>
                <a:cubicBezTo>
                  <a:pt x="253" y="146"/>
                  <a:pt x="261" y="140"/>
                  <a:pt x="267" y="138"/>
                </a:cubicBezTo>
                <a:cubicBezTo>
                  <a:pt x="267" y="138"/>
                  <a:pt x="268" y="138"/>
                  <a:pt x="269" y="137"/>
                </a:cubicBezTo>
                <a:cubicBezTo>
                  <a:pt x="272" y="136"/>
                  <a:pt x="276" y="133"/>
                  <a:pt x="278" y="130"/>
                </a:cubicBezTo>
                <a:cubicBezTo>
                  <a:pt x="277" y="125"/>
                  <a:pt x="276" y="119"/>
                  <a:pt x="275" y="114"/>
                </a:cubicBezTo>
                <a:cubicBezTo>
                  <a:pt x="272" y="111"/>
                  <a:pt x="268" y="110"/>
                  <a:pt x="264" y="110"/>
                </a:cubicBezTo>
                <a:cubicBezTo>
                  <a:pt x="262" y="110"/>
                  <a:pt x="262" y="110"/>
                  <a:pt x="262" y="110"/>
                </a:cubicBezTo>
                <a:cubicBezTo>
                  <a:pt x="258" y="110"/>
                  <a:pt x="247" y="109"/>
                  <a:pt x="239" y="97"/>
                </a:cubicBezTo>
                <a:cubicBezTo>
                  <a:pt x="239" y="96"/>
                  <a:pt x="239" y="96"/>
                  <a:pt x="239" y="96"/>
                </a:cubicBezTo>
                <a:cubicBezTo>
                  <a:pt x="237" y="93"/>
                  <a:pt x="236" y="91"/>
                  <a:pt x="234" y="89"/>
                </a:cubicBezTo>
                <a:cubicBezTo>
                  <a:pt x="234" y="88"/>
                  <a:pt x="234" y="88"/>
                  <a:pt x="234" y="88"/>
                </a:cubicBezTo>
                <a:cubicBezTo>
                  <a:pt x="234" y="88"/>
                  <a:pt x="234" y="88"/>
                  <a:pt x="234" y="88"/>
                </a:cubicBezTo>
                <a:cubicBezTo>
                  <a:pt x="228" y="77"/>
                  <a:pt x="230" y="66"/>
                  <a:pt x="233" y="61"/>
                </a:cubicBezTo>
                <a:cubicBezTo>
                  <a:pt x="234" y="61"/>
                  <a:pt x="234" y="60"/>
                  <a:pt x="234" y="60"/>
                </a:cubicBezTo>
                <a:cubicBezTo>
                  <a:pt x="236" y="56"/>
                  <a:pt x="237" y="52"/>
                  <a:pt x="236" y="48"/>
                </a:cubicBezTo>
                <a:cubicBezTo>
                  <a:pt x="232" y="45"/>
                  <a:pt x="228" y="41"/>
                  <a:pt x="224" y="38"/>
                </a:cubicBezTo>
                <a:cubicBezTo>
                  <a:pt x="220" y="38"/>
                  <a:pt x="216" y="39"/>
                  <a:pt x="213" y="42"/>
                </a:cubicBezTo>
                <a:cubicBezTo>
                  <a:pt x="213" y="42"/>
                  <a:pt x="212" y="43"/>
                  <a:pt x="212" y="43"/>
                </a:cubicBezTo>
                <a:cubicBezTo>
                  <a:pt x="211" y="46"/>
                  <a:pt x="206" y="50"/>
                  <a:pt x="197" y="50"/>
                </a:cubicBezTo>
                <a:cubicBezTo>
                  <a:pt x="194" y="50"/>
                  <a:pt x="191" y="49"/>
                  <a:pt x="188" y="48"/>
                </a:cubicBezTo>
                <a:cubicBezTo>
                  <a:pt x="187" y="48"/>
                  <a:pt x="187" y="48"/>
                  <a:pt x="187" y="48"/>
                </a:cubicBezTo>
                <a:cubicBezTo>
                  <a:pt x="184" y="47"/>
                  <a:pt x="181" y="46"/>
                  <a:pt x="179" y="45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66" y="41"/>
                  <a:pt x="161" y="31"/>
                  <a:pt x="160" y="25"/>
                </a:cubicBezTo>
                <a:cubicBezTo>
                  <a:pt x="160" y="24"/>
                  <a:pt x="160" y="24"/>
                  <a:pt x="160" y="23"/>
                </a:cubicBezTo>
                <a:cubicBezTo>
                  <a:pt x="159" y="19"/>
                  <a:pt x="157" y="16"/>
                  <a:pt x="154" y="13"/>
                </a:cubicBezTo>
                <a:cubicBezTo>
                  <a:pt x="148" y="13"/>
                  <a:pt x="144" y="13"/>
                  <a:pt x="139" y="13"/>
                </a:cubicBezTo>
                <a:cubicBezTo>
                  <a:pt x="136" y="16"/>
                  <a:pt x="133" y="19"/>
                  <a:pt x="133" y="23"/>
                </a:cubicBezTo>
                <a:cubicBezTo>
                  <a:pt x="133" y="24"/>
                  <a:pt x="133" y="24"/>
                  <a:pt x="133" y="25"/>
                </a:cubicBezTo>
                <a:cubicBezTo>
                  <a:pt x="131" y="31"/>
                  <a:pt x="127" y="41"/>
                  <a:pt x="115" y="45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1" y="46"/>
                  <a:pt x="109" y="47"/>
                  <a:pt x="106" y="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2" y="49"/>
                  <a:pt x="99" y="50"/>
                  <a:pt x="96" y="50"/>
                </a:cubicBezTo>
                <a:cubicBezTo>
                  <a:pt x="87" y="50"/>
                  <a:pt x="82" y="46"/>
                  <a:pt x="79" y="44"/>
                </a:cubicBezTo>
                <a:cubicBezTo>
                  <a:pt x="79" y="43"/>
                  <a:pt x="78" y="43"/>
                  <a:pt x="77" y="42"/>
                </a:cubicBezTo>
                <a:cubicBezTo>
                  <a:pt x="74" y="39"/>
                  <a:pt x="70" y="38"/>
                  <a:pt x="66" y="39"/>
                </a:cubicBezTo>
                <a:cubicBezTo>
                  <a:pt x="62" y="42"/>
                  <a:pt x="58" y="45"/>
                  <a:pt x="55" y="48"/>
                </a:cubicBezTo>
                <a:cubicBezTo>
                  <a:pt x="53" y="53"/>
                  <a:pt x="54" y="57"/>
                  <a:pt x="56" y="60"/>
                </a:cubicBezTo>
                <a:cubicBezTo>
                  <a:pt x="57" y="60"/>
                  <a:pt x="57" y="61"/>
                  <a:pt x="57" y="62"/>
                </a:cubicBezTo>
                <a:cubicBezTo>
                  <a:pt x="60" y="67"/>
                  <a:pt x="63" y="77"/>
                  <a:pt x="57" y="88"/>
                </a:cubicBezTo>
                <a:cubicBezTo>
                  <a:pt x="57" y="89"/>
                  <a:pt x="57" y="89"/>
                  <a:pt x="57" y="89"/>
                </a:cubicBezTo>
                <a:cubicBezTo>
                  <a:pt x="56" y="89"/>
                  <a:pt x="56" y="89"/>
                  <a:pt x="56" y="89"/>
                </a:cubicBezTo>
                <a:cubicBezTo>
                  <a:pt x="55" y="92"/>
                  <a:pt x="53" y="94"/>
                  <a:pt x="52" y="96"/>
                </a:cubicBezTo>
                <a:cubicBezTo>
                  <a:pt x="52" y="97"/>
                  <a:pt x="52" y="97"/>
                  <a:pt x="52" y="97"/>
                </a:cubicBezTo>
                <a:cubicBezTo>
                  <a:pt x="44" y="109"/>
                  <a:pt x="33" y="111"/>
                  <a:pt x="29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3" y="110"/>
                  <a:pt x="19" y="112"/>
                  <a:pt x="16" y="115"/>
                </a:cubicBezTo>
                <a:cubicBezTo>
                  <a:pt x="15" y="120"/>
                  <a:pt x="14" y="125"/>
                  <a:pt x="14" y="130"/>
                </a:cubicBezTo>
                <a:cubicBezTo>
                  <a:pt x="16" y="134"/>
                  <a:pt x="19" y="137"/>
                  <a:pt x="23" y="138"/>
                </a:cubicBezTo>
                <a:cubicBezTo>
                  <a:pt x="23" y="138"/>
                  <a:pt x="24" y="138"/>
                  <a:pt x="24" y="138"/>
                </a:cubicBezTo>
                <a:cubicBezTo>
                  <a:pt x="30" y="141"/>
                  <a:pt x="38" y="147"/>
                  <a:pt x="41" y="159"/>
                </a:cubicBezTo>
                <a:cubicBezTo>
                  <a:pt x="41" y="160"/>
                  <a:pt x="41" y="160"/>
                  <a:pt x="41" y="160"/>
                </a:cubicBezTo>
                <a:cubicBezTo>
                  <a:pt x="41" y="163"/>
                  <a:pt x="42" y="166"/>
                  <a:pt x="43" y="16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44" y="182"/>
                  <a:pt x="38" y="190"/>
                  <a:pt x="34" y="195"/>
                </a:cubicBezTo>
                <a:cubicBezTo>
                  <a:pt x="32" y="196"/>
                  <a:pt x="32" y="196"/>
                  <a:pt x="32" y="196"/>
                </a:cubicBezTo>
                <a:cubicBezTo>
                  <a:pt x="29" y="198"/>
                  <a:pt x="27" y="202"/>
                  <a:pt x="27" y="205"/>
                </a:cubicBezTo>
                <a:cubicBezTo>
                  <a:pt x="29" y="210"/>
                  <a:pt x="32" y="215"/>
                  <a:pt x="35" y="220"/>
                </a:cubicBezTo>
                <a:cubicBezTo>
                  <a:pt x="38" y="221"/>
                  <a:pt x="43" y="221"/>
                  <a:pt x="46" y="219"/>
                </a:cubicBezTo>
                <a:cubicBezTo>
                  <a:pt x="47" y="219"/>
                  <a:pt x="47" y="219"/>
                  <a:pt x="48" y="219"/>
                </a:cubicBezTo>
                <a:cubicBezTo>
                  <a:pt x="50" y="218"/>
                  <a:pt x="53" y="217"/>
                  <a:pt x="56" y="217"/>
                </a:cubicBezTo>
                <a:cubicBezTo>
                  <a:pt x="63" y="217"/>
                  <a:pt x="69" y="220"/>
                  <a:pt x="74" y="224"/>
                </a:cubicBezTo>
                <a:cubicBezTo>
                  <a:pt x="74" y="224"/>
                  <a:pt x="74" y="224"/>
                  <a:pt x="74" y="224"/>
                </a:cubicBezTo>
                <a:cubicBezTo>
                  <a:pt x="75" y="224"/>
                  <a:pt x="75" y="224"/>
                  <a:pt x="75" y="224"/>
                </a:cubicBezTo>
                <a:cubicBezTo>
                  <a:pt x="77" y="226"/>
                  <a:pt x="79" y="228"/>
                  <a:pt x="82" y="230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92" y="239"/>
                  <a:pt x="93" y="250"/>
                  <a:pt x="92" y="256"/>
                </a:cubicBezTo>
                <a:cubicBezTo>
                  <a:pt x="92" y="256"/>
                  <a:pt x="92" y="257"/>
                  <a:pt x="92" y="257"/>
                </a:cubicBezTo>
                <a:cubicBezTo>
                  <a:pt x="90" y="261"/>
                  <a:pt x="91" y="265"/>
                  <a:pt x="93" y="268"/>
                </a:cubicBezTo>
                <a:close/>
                <a:moveTo>
                  <a:pt x="146" y="219"/>
                </a:moveTo>
                <a:cubicBezTo>
                  <a:pt x="106" y="219"/>
                  <a:pt x="73" y="186"/>
                  <a:pt x="73" y="146"/>
                </a:cubicBezTo>
                <a:cubicBezTo>
                  <a:pt x="73" y="106"/>
                  <a:pt x="106" y="73"/>
                  <a:pt x="146" y="73"/>
                </a:cubicBezTo>
                <a:cubicBezTo>
                  <a:pt x="187" y="73"/>
                  <a:pt x="219" y="105"/>
                  <a:pt x="219" y="146"/>
                </a:cubicBezTo>
                <a:cubicBezTo>
                  <a:pt x="219" y="186"/>
                  <a:pt x="187" y="219"/>
                  <a:pt x="146" y="219"/>
                </a:cubicBezTo>
                <a:close/>
                <a:moveTo>
                  <a:pt x="146" y="86"/>
                </a:moveTo>
                <a:cubicBezTo>
                  <a:pt x="114" y="86"/>
                  <a:pt x="87" y="113"/>
                  <a:pt x="87" y="146"/>
                </a:cubicBezTo>
                <a:cubicBezTo>
                  <a:pt x="87" y="179"/>
                  <a:pt x="114" y="205"/>
                  <a:pt x="146" y="205"/>
                </a:cubicBezTo>
                <a:cubicBezTo>
                  <a:pt x="179" y="205"/>
                  <a:pt x="206" y="178"/>
                  <a:pt x="206" y="146"/>
                </a:cubicBezTo>
                <a:cubicBezTo>
                  <a:pt x="206" y="113"/>
                  <a:pt x="179" y="86"/>
                  <a:pt x="146" y="86"/>
                </a:cubicBezTo>
                <a:close/>
                <a:moveTo>
                  <a:pt x="146" y="86"/>
                </a:moveTo>
                <a:cubicBezTo>
                  <a:pt x="146" y="86"/>
                  <a:pt x="146" y="86"/>
                  <a:pt x="146" y="8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55" name="Freeform 14">
            <a:extLst>
              <a:ext uri="{FF2B5EF4-FFF2-40B4-BE49-F238E27FC236}">
                <a16:creationId xmlns:a16="http://schemas.microsoft.com/office/drawing/2014/main" id="{2F6ECA23-E2B5-4F08-A521-7FC9DC2FA30B}"/>
              </a:ext>
            </a:extLst>
          </p:cNvPr>
          <p:cNvSpPr>
            <a:spLocks noEditPoints="1"/>
          </p:cNvSpPr>
          <p:nvPr/>
        </p:nvSpPr>
        <p:spPr bwMode="auto">
          <a:xfrm>
            <a:off x="3406952" y="2895805"/>
            <a:ext cx="538518" cy="578263"/>
          </a:xfrm>
          <a:custGeom>
            <a:avLst/>
            <a:gdLst>
              <a:gd name="T0" fmla="*/ 210 w 292"/>
              <a:gd name="T1" fmla="*/ 22 h 313"/>
              <a:gd name="T2" fmla="*/ 222 w 292"/>
              <a:gd name="T3" fmla="*/ 29 h 313"/>
              <a:gd name="T4" fmla="*/ 208 w 292"/>
              <a:gd name="T5" fmla="*/ 46 h 313"/>
              <a:gd name="T6" fmla="*/ 201 w 292"/>
              <a:gd name="T7" fmla="*/ 36 h 313"/>
              <a:gd name="T8" fmla="*/ 84 w 292"/>
              <a:gd name="T9" fmla="*/ 47 h 313"/>
              <a:gd name="T10" fmla="*/ 90 w 292"/>
              <a:gd name="T11" fmla="*/ 36 h 313"/>
              <a:gd name="T12" fmla="*/ 73 w 292"/>
              <a:gd name="T13" fmla="*/ 19 h 313"/>
              <a:gd name="T14" fmla="*/ 78 w 292"/>
              <a:gd name="T15" fmla="*/ 43 h 313"/>
              <a:gd name="T16" fmla="*/ 153 w 292"/>
              <a:gd name="T17" fmla="*/ 23 h 313"/>
              <a:gd name="T18" fmla="*/ 146 w 292"/>
              <a:gd name="T19" fmla="*/ 0 h 313"/>
              <a:gd name="T20" fmla="*/ 139 w 292"/>
              <a:gd name="T21" fmla="*/ 23 h 313"/>
              <a:gd name="T22" fmla="*/ 23 w 292"/>
              <a:gd name="T23" fmla="*/ 139 h 313"/>
              <a:gd name="T24" fmla="*/ 0 w 292"/>
              <a:gd name="T25" fmla="*/ 146 h 313"/>
              <a:gd name="T26" fmla="*/ 23 w 292"/>
              <a:gd name="T27" fmla="*/ 153 h 313"/>
              <a:gd name="T28" fmla="*/ 23 w 292"/>
              <a:gd name="T29" fmla="*/ 139 h 313"/>
              <a:gd name="T30" fmla="*/ 269 w 292"/>
              <a:gd name="T31" fmla="*/ 139 h 313"/>
              <a:gd name="T32" fmla="*/ 269 w 292"/>
              <a:gd name="T33" fmla="*/ 153 h 313"/>
              <a:gd name="T34" fmla="*/ 292 w 292"/>
              <a:gd name="T35" fmla="*/ 146 h 313"/>
              <a:gd name="T36" fmla="*/ 273 w 292"/>
              <a:gd name="T37" fmla="*/ 73 h 313"/>
              <a:gd name="T38" fmla="*/ 249 w 292"/>
              <a:gd name="T39" fmla="*/ 79 h 313"/>
              <a:gd name="T40" fmla="*/ 253 w 292"/>
              <a:gd name="T41" fmla="*/ 92 h 313"/>
              <a:gd name="T42" fmla="*/ 270 w 292"/>
              <a:gd name="T43" fmla="*/ 83 h 313"/>
              <a:gd name="T44" fmla="*/ 236 w 292"/>
              <a:gd name="T45" fmla="*/ 145 h 313"/>
              <a:gd name="T46" fmla="*/ 222 w 292"/>
              <a:gd name="T47" fmla="*/ 193 h 313"/>
              <a:gd name="T48" fmla="*/ 212 w 292"/>
              <a:gd name="T49" fmla="*/ 207 h 313"/>
              <a:gd name="T50" fmla="*/ 192 w 292"/>
              <a:gd name="T51" fmla="*/ 252 h 313"/>
              <a:gd name="T52" fmla="*/ 192 w 292"/>
              <a:gd name="T53" fmla="*/ 288 h 313"/>
              <a:gd name="T54" fmla="*/ 124 w 292"/>
              <a:gd name="T55" fmla="*/ 313 h 313"/>
              <a:gd name="T56" fmla="*/ 98 w 292"/>
              <a:gd name="T57" fmla="*/ 251 h 313"/>
              <a:gd name="T58" fmla="*/ 68 w 292"/>
              <a:gd name="T59" fmla="*/ 193 h 313"/>
              <a:gd name="T60" fmla="*/ 55 w 292"/>
              <a:gd name="T61" fmla="*/ 146 h 313"/>
              <a:gd name="T62" fmla="*/ 236 w 292"/>
              <a:gd name="T63" fmla="*/ 145 h 313"/>
              <a:gd name="T64" fmla="*/ 112 w 292"/>
              <a:gd name="T65" fmla="*/ 259 h 313"/>
              <a:gd name="T66" fmla="*/ 178 w 292"/>
              <a:gd name="T67" fmla="*/ 272 h 313"/>
              <a:gd name="T68" fmla="*/ 178 w 292"/>
              <a:gd name="T69" fmla="*/ 288 h 313"/>
              <a:gd name="T70" fmla="*/ 112 w 292"/>
              <a:gd name="T71" fmla="*/ 286 h 313"/>
              <a:gd name="T72" fmla="*/ 124 w 292"/>
              <a:gd name="T73" fmla="*/ 299 h 313"/>
              <a:gd name="T74" fmla="*/ 178 w 292"/>
              <a:gd name="T75" fmla="*/ 288 h 313"/>
              <a:gd name="T76" fmla="*/ 145 w 292"/>
              <a:gd name="T77" fmla="*/ 69 h 313"/>
              <a:gd name="T78" fmla="*/ 79 w 292"/>
              <a:gd name="T79" fmla="*/ 184 h 313"/>
              <a:gd name="T80" fmla="*/ 90 w 292"/>
              <a:gd name="T81" fmla="*/ 198 h 313"/>
              <a:gd name="T82" fmla="*/ 112 w 292"/>
              <a:gd name="T83" fmla="*/ 245 h 313"/>
              <a:gd name="T84" fmla="*/ 201 w 292"/>
              <a:gd name="T85" fmla="*/ 198 h 313"/>
              <a:gd name="T86" fmla="*/ 211 w 292"/>
              <a:gd name="T87" fmla="*/ 185 h 313"/>
              <a:gd name="T88" fmla="*/ 211 w 292"/>
              <a:gd name="T89" fmla="*/ 184 h 313"/>
              <a:gd name="T90" fmla="*/ 42 w 292"/>
              <a:gd name="T91" fmla="*/ 79 h 313"/>
              <a:gd name="T92" fmla="*/ 19 w 292"/>
              <a:gd name="T93" fmla="*/ 73 h 313"/>
              <a:gd name="T94" fmla="*/ 36 w 292"/>
              <a:gd name="T95" fmla="*/ 91 h 313"/>
              <a:gd name="T96" fmla="*/ 45 w 292"/>
              <a:gd name="T97" fmla="*/ 88 h 313"/>
              <a:gd name="T98" fmla="*/ 42 w 292"/>
              <a:gd name="T99" fmla="*/ 79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2" h="313">
                <a:moveTo>
                  <a:pt x="201" y="36"/>
                </a:moveTo>
                <a:cubicBezTo>
                  <a:pt x="210" y="22"/>
                  <a:pt x="210" y="22"/>
                  <a:pt x="210" y="22"/>
                </a:cubicBezTo>
                <a:cubicBezTo>
                  <a:pt x="212" y="19"/>
                  <a:pt x="216" y="18"/>
                  <a:pt x="219" y="19"/>
                </a:cubicBezTo>
                <a:cubicBezTo>
                  <a:pt x="223" y="21"/>
                  <a:pt x="224" y="26"/>
                  <a:pt x="222" y="29"/>
                </a:cubicBezTo>
                <a:cubicBezTo>
                  <a:pt x="214" y="43"/>
                  <a:pt x="214" y="43"/>
                  <a:pt x="214" y="43"/>
                </a:cubicBezTo>
                <a:cubicBezTo>
                  <a:pt x="212" y="45"/>
                  <a:pt x="210" y="46"/>
                  <a:pt x="208" y="46"/>
                </a:cubicBezTo>
                <a:cubicBezTo>
                  <a:pt x="206" y="46"/>
                  <a:pt x="205" y="46"/>
                  <a:pt x="204" y="46"/>
                </a:cubicBezTo>
                <a:cubicBezTo>
                  <a:pt x="201" y="44"/>
                  <a:pt x="200" y="40"/>
                  <a:pt x="201" y="36"/>
                </a:cubicBezTo>
                <a:close/>
                <a:moveTo>
                  <a:pt x="78" y="43"/>
                </a:moveTo>
                <a:cubicBezTo>
                  <a:pt x="79" y="45"/>
                  <a:pt x="82" y="47"/>
                  <a:pt x="84" y="47"/>
                </a:cubicBezTo>
                <a:cubicBezTo>
                  <a:pt x="85" y="47"/>
                  <a:pt x="87" y="46"/>
                  <a:pt x="88" y="46"/>
                </a:cubicBezTo>
                <a:cubicBezTo>
                  <a:pt x="91" y="44"/>
                  <a:pt x="92" y="40"/>
                  <a:pt x="90" y="36"/>
                </a:cubicBezTo>
                <a:cubicBezTo>
                  <a:pt x="82" y="22"/>
                  <a:pt x="82" y="22"/>
                  <a:pt x="82" y="22"/>
                </a:cubicBezTo>
                <a:cubicBezTo>
                  <a:pt x="80" y="19"/>
                  <a:pt x="76" y="18"/>
                  <a:pt x="73" y="19"/>
                </a:cubicBezTo>
                <a:cubicBezTo>
                  <a:pt x="69" y="21"/>
                  <a:pt x="68" y="26"/>
                  <a:pt x="70" y="29"/>
                </a:cubicBezTo>
                <a:lnTo>
                  <a:pt x="78" y="43"/>
                </a:lnTo>
                <a:close/>
                <a:moveTo>
                  <a:pt x="146" y="30"/>
                </a:moveTo>
                <a:cubicBezTo>
                  <a:pt x="150" y="30"/>
                  <a:pt x="153" y="27"/>
                  <a:pt x="153" y="23"/>
                </a:cubicBezTo>
                <a:cubicBezTo>
                  <a:pt x="153" y="7"/>
                  <a:pt x="153" y="7"/>
                  <a:pt x="153" y="7"/>
                </a:cubicBezTo>
                <a:cubicBezTo>
                  <a:pt x="153" y="3"/>
                  <a:pt x="150" y="0"/>
                  <a:pt x="146" y="0"/>
                </a:cubicBezTo>
                <a:cubicBezTo>
                  <a:pt x="142" y="0"/>
                  <a:pt x="139" y="3"/>
                  <a:pt x="139" y="7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39" y="27"/>
                  <a:pt x="142" y="30"/>
                  <a:pt x="146" y="30"/>
                </a:cubicBezTo>
                <a:close/>
                <a:moveTo>
                  <a:pt x="23" y="139"/>
                </a:moveTo>
                <a:cubicBezTo>
                  <a:pt x="6" y="139"/>
                  <a:pt x="6" y="139"/>
                  <a:pt x="6" y="139"/>
                </a:cubicBezTo>
                <a:cubicBezTo>
                  <a:pt x="3" y="139"/>
                  <a:pt x="0" y="142"/>
                  <a:pt x="0" y="146"/>
                </a:cubicBezTo>
                <a:cubicBezTo>
                  <a:pt x="0" y="150"/>
                  <a:pt x="3" y="153"/>
                  <a:pt x="6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6" y="153"/>
                  <a:pt x="30" y="150"/>
                  <a:pt x="30" y="146"/>
                </a:cubicBezTo>
                <a:cubicBezTo>
                  <a:pt x="30" y="142"/>
                  <a:pt x="26" y="139"/>
                  <a:pt x="23" y="139"/>
                </a:cubicBezTo>
                <a:close/>
                <a:moveTo>
                  <a:pt x="285" y="139"/>
                </a:moveTo>
                <a:cubicBezTo>
                  <a:pt x="269" y="139"/>
                  <a:pt x="269" y="139"/>
                  <a:pt x="269" y="139"/>
                </a:cubicBezTo>
                <a:cubicBezTo>
                  <a:pt x="265" y="139"/>
                  <a:pt x="262" y="142"/>
                  <a:pt x="262" y="146"/>
                </a:cubicBezTo>
                <a:cubicBezTo>
                  <a:pt x="262" y="150"/>
                  <a:pt x="265" y="153"/>
                  <a:pt x="269" y="153"/>
                </a:cubicBezTo>
                <a:cubicBezTo>
                  <a:pt x="285" y="153"/>
                  <a:pt x="285" y="153"/>
                  <a:pt x="285" y="153"/>
                </a:cubicBezTo>
                <a:cubicBezTo>
                  <a:pt x="289" y="153"/>
                  <a:pt x="292" y="150"/>
                  <a:pt x="292" y="146"/>
                </a:cubicBezTo>
                <a:cubicBezTo>
                  <a:pt x="292" y="142"/>
                  <a:pt x="289" y="139"/>
                  <a:pt x="285" y="139"/>
                </a:cubicBezTo>
                <a:close/>
                <a:moveTo>
                  <a:pt x="273" y="73"/>
                </a:moveTo>
                <a:cubicBezTo>
                  <a:pt x="271" y="70"/>
                  <a:pt x="267" y="69"/>
                  <a:pt x="263" y="70"/>
                </a:cubicBezTo>
                <a:cubicBezTo>
                  <a:pt x="249" y="79"/>
                  <a:pt x="249" y="79"/>
                  <a:pt x="249" y="79"/>
                </a:cubicBezTo>
                <a:cubicBezTo>
                  <a:pt x="246" y="81"/>
                  <a:pt x="245" y="85"/>
                  <a:pt x="247" y="88"/>
                </a:cubicBezTo>
                <a:cubicBezTo>
                  <a:pt x="248" y="91"/>
                  <a:pt x="250" y="92"/>
                  <a:pt x="253" y="92"/>
                </a:cubicBezTo>
                <a:cubicBezTo>
                  <a:pt x="254" y="92"/>
                  <a:pt x="255" y="91"/>
                  <a:pt x="256" y="91"/>
                </a:cubicBezTo>
                <a:cubicBezTo>
                  <a:pt x="270" y="83"/>
                  <a:pt x="270" y="83"/>
                  <a:pt x="270" y="83"/>
                </a:cubicBezTo>
                <a:cubicBezTo>
                  <a:pt x="274" y="81"/>
                  <a:pt x="275" y="77"/>
                  <a:pt x="273" y="73"/>
                </a:cubicBezTo>
                <a:close/>
                <a:moveTo>
                  <a:pt x="236" y="145"/>
                </a:moveTo>
                <a:cubicBezTo>
                  <a:pt x="236" y="161"/>
                  <a:pt x="231" y="176"/>
                  <a:pt x="224" y="190"/>
                </a:cubicBezTo>
                <a:cubicBezTo>
                  <a:pt x="223" y="191"/>
                  <a:pt x="223" y="192"/>
                  <a:pt x="222" y="193"/>
                </a:cubicBezTo>
                <a:cubicBezTo>
                  <a:pt x="222" y="194"/>
                  <a:pt x="222" y="194"/>
                  <a:pt x="222" y="194"/>
                </a:cubicBezTo>
                <a:cubicBezTo>
                  <a:pt x="219" y="198"/>
                  <a:pt x="215" y="203"/>
                  <a:pt x="212" y="207"/>
                </a:cubicBezTo>
                <a:cubicBezTo>
                  <a:pt x="198" y="225"/>
                  <a:pt x="192" y="241"/>
                  <a:pt x="192" y="251"/>
                </a:cubicBezTo>
                <a:cubicBezTo>
                  <a:pt x="192" y="252"/>
                  <a:pt x="192" y="252"/>
                  <a:pt x="192" y="252"/>
                </a:cubicBezTo>
                <a:cubicBezTo>
                  <a:pt x="192" y="253"/>
                  <a:pt x="192" y="254"/>
                  <a:pt x="192" y="255"/>
                </a:cubicBezTo>
                <a:cubicBezTo>
                  <a:pt x="192" y="288"/>
                  <a:pt x="192" y="288"/>
                  <a:pt x="192" y="288"/>
                </a:cubicBezTo>
                <a:cubicBezTo>
                  <a:pt x="192" y="302"/>
                  <a:pt x="180" y="313"/>
                  <a:pt x="166" y="313"/>
                </a:cubicBezTo>
                <a:cubicBezTo>
                  <a:pt x="124" y="313"/>
                  <a:pt x="124" y="313"/>
                  <a:pt x="124" y="313"/>
                </a:cubicBezTo>
                <a:cubicBezTo>
                  <a:pt x="110" y="313"/>
                  <a:pt x="98" y="302"/>
                  <a:pt x="98" y="288"/>
                </a:cubicBezTo>
                <a:cubicBezTo>
                  <a:pt x="98" y="251"/>
                  <a:pt x="98" y="251"/>
                  <a:pt x="98" y="251"/>
                </a:cubicBezTo>
                <a:cubicBezTo>
                  <a:pt x="99" y="242"/>
                  <a:pt x="92" y="226"/>
                  <a:pt x="79" y="208"/>
                </a:cubicBezTo>
                <a:cubicBezTo>
                  <a:pt x="75" y="203"/>
                  <a:pt x="71" y="198"/>
                  <a:pt x="68" y="193"/>
                </a:cubicBezTo>
                <a:cubicBezTo>
                  <a:pt x="68" y="192"/>
                  <a:pt x="67" y="191"/>
                  <a:pt x="67" y="191"/>
                </a:cubicBezTo>
                <a:cubicBezTo>
                  <a:pt x="59" y="177"/>
                  <a:pt x="55" y="161"/>
                  <a:pt x="55" y="146"/>
                </a:cubicBezTo>
                <a:cubicBezTo>
                  <a:pt x="55" y="96"/>
                  <a:pt x="95" y="55"/>
                  <a:pt x="145" y="55"/>
                </a:cubicBezTo>
                <a:cubicBezTo>
                  <a:pt x="195" y="55"/>
                  <a:pt x="236" y="96"/>
                  <a:pt x="236" y="145"/>
                </a:cubicBezTo>
                <a:close/>
                <a:moveTo>
                  <a:pt x="178" y="259"/>
                </a:moveTo>
                <a:cubicBezTo>
                  <a:pt x="112" y="259"/>
                  <a:pt x="112" y="259"/>
                  <a:pt x="112" y="259"/>
                </a:cubicBezTo>
                <a:cubicBezTo>
                  <a:pt x="112" y="272"/>
                  <a:pt x="112" y="272"/>
                  <a:pt x="112" y="272"/>
                </a:cubicBezTo>
                <a:cubicBezTo>
                  <a:pt x="178" y="272"/>
                  <a:pt x="178" y="272"/>
                  <a:pt x="178" y="272"/>
                </a:cubicBezTo>
                <a:lnTo>
                  <a:pt x="178" y="259"/>
                </a:lnTo>
                <a:close/>
                <a:moveTo>
                  <a:pt x="178" y="288"/>
                </a:moveTo>
                <a:cubicBezTo>
                  <a:pt x="178" y="286"/>
                  <a:pt x="178" y="286"/>
                  <a:pt x="178" y="286"/>
                </a:cubicBezTo>
                <a:cubicBezTo>
                  <a:pt x="112" y="286"/>
                  <a:pt x="112" y="286"/>
                  <a:pt x="112" y="286"/>
                </a:cubicBezTo>
                <a:cubicBezTo>
                  <a:pt x="112" y="288"/>
                  <a:pt x="112" y="288"/>
                  <a:pt x="112" y="288"/>
                </a:cubicBezTo>
                <a:cubicBezTo>
                  <a:pt x="113" y="294"/>
                  <a:pt x="118" y="299"/>
                  <a:pt x="124" y="299"/>
                </a:cubicBezTo>
                <a:cubicBezTo>
                  <a:pt x="166" y="299"/>
                  <a:pt x="166" y="299"/>
                  <a:pt x="166" y="299"/>
                </a:cubicBezTo>
                <a:cubicBezTo>
                  <a:pt x="173" y="299"/>
                  <a:pt x="177" y="294"/>
                  <a:pt x="178" y="288"/>
                </a:cubicBezTo>
                <a:close/>
                <a:moveTo>
                  <a:pt x="222" y="145"/>
                </a:moveTo>
                <a:cubicBezTo>
                  <a:pt x="222" y="103"/>
                  <a:pt x="187" y="69"/>
                  <a:pt x="145" y="69"/>
                </a:cubicBezTo>
                <a:cubicBezTo>
                  <a:pt x="103" y="69"/>
                  <a:pt x="69" y="103"/>
                  <a:pt x="69" y="145"/>
                </a:cubicBezTo>
                <a:cubicBezTo>
                  <a:pt x="69" y="159"/>
                  <a:pt x="72" y="172"/>
                  <a:pt x="79" y="184"/>
                </a:cubicBezTo>
                <a:cubicBezTo>
                  <a:pt x="79" y="185"/>
                  <a:pt x="79" y="185"/>
                  <a:pt x="79" y="185"/>
                </a:cubicBezTo>
                <a:cubicBezTo>
                  <a:pt x="82" y="190"/>
                  <a:pt x="86" y="194"/>
                  <a:pt x="90" y="198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103" y="217"/>
                  <a:pt x="110" y="232"/>
                  <a:pt x="112" y="245"/>
                </a:cubicBezTo>
                <a:cubicBezTo>
                  <a:pt x="179" y="245"/>
                  <a:pt x="179" y="245"/>
                  <a:pt x="179" y="245"/>
                </a:cubicBezTo>
                <a:cubicBezTo>
                  <a:pt x="181" y="229"/>
                  <a:pt x="192" y="211"/>
                  <a:pt x="201" y="198"/>
                </a:cubicBezTo>
                <a:cubicBezTo>
                  <a:pt x="201" y="198"/>
                  <a:pt x="201" y="198"/>
                  <a:pt x="202" y="197"/>
                </a:cubicBezTo>
                <a:cubicBezTo>
                  <a:pt x="205" y="194"/>
                  <a:pt x="208" y="190"/>
                  <a:pt x="211" y="185"/>
                </a:cubicBezTo>
                <a:cubicBezTo>
                  <a:pt x="211" y="185"/>
                  <a:pt x="211" y="185"/>
                  <a:pt x="211" y="185"/>
                </a:cubicBezTo>
                <a:cubicBezTo>
                  <a:pt x="211" y="184"/>
                  <a:pt x="211" y="184"/>
                  <a:pt x="211" y="184"/>
                </a:cubicBezTo>
                <a:cubicBezTo>
                  <a:pt x="218" y="172"/>
                  <a:pt x="222" y="159"/>
                  <a:pt x="222" y="145"/>
                </a:cubicBezTo>
                <a:close/>
                <a:moveTo>
                  <a:pt x="42" y="79"/>
                </a:moveTo>
                <a:cubicBezTo>
                  <a:pt x="28" y="70"/>
                  <a:pt x="28" y="70"/>
                  <a:pt x="28" y="70"/>
                </a:cubicBezTo>
                <a:cubicBezTo>
                  <a:pt x="25" y="69"/>
                  <a:pt x="21" y="70"/>
                  <a:pt x="19" y="73"/>
                </a:cubicBezTo>
                <a:cubicBezTo>
                  <a:pt x="17" y="77"/>
                  <a:pt x="18" y="81"/>
                  <a:pt x="22" y="83"/>
                </a:cubicBezTo>
                <a:cubicBezTo>
                  <a:pt x="36" y="91"/>
                  <a:pt x="36" y="91"/>
                  <a:pt x="36" y="91"/>
                </a:cubicBezTo>
                <a:cubicBezTo>
                  <a:pt x="37" y="92"/>
                  <a:pt x="38" y="92"/>
                  <a:pt x="39" y="92"/>
                </a:cubicBezTo>
                <a:cubicBezTo>
                  <a:pt x="41" y="92"/>
                  <a:pt x="44" y="91"/>
                  <a:pt x="45" y="88"/>
                </a:cubicBezTo>
                <a:cubicBezTo>
                  <a:pt x="47" y="85"/>
                  <a:pt x="46" y="81"/>
                  <a:pt x="42" y="79"/>
                </a:cubicBezTo>
                <a:close/>
                <a:moveTo>
                  <a:pt x="42" y="79"/>
                </a:moveTo>
                <a:cubicBezTo>
                  <a:pt x="42" y="79"/>
                  <a:pt x="42" y="79"/>
                  <a:pt x="42" y="79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  <p:sp>
        <p:nvSpPr>
          <p:cNvPr id="56" name="Freeform 19">
            <a:extLst>
              <a:ext uri="{FF2B5EF4-FFF2-40B4-BE49-F238E27FC236}">
                <a16:creationId xmlns:a16="http://schemas.microsoft.com/office/drawing/2014/main" id="{F22AA438-8780-4EB7-AC2F-6CF7EBA240C4}"/>
              </a:ext>
            </a:extLst>
          </p:cNvPr>
          <p:cNvSpPr>
            <a:spLocks noEditPoints="1"/>
          </p:cNvSpPr>
          <p:nvPr/>
        </p:nvSpPr>
        <p:spPr bwMode="auto">
          <a:xfrm>
            <a:off x="8114483" y="2905700"/>
            <a:ext cx="538518" cy="540855"/>
          </a:xfrm>
          <a:custGeom>
            <a:avLst/>
            <a:gdLst>
              <a:gd name="T0" fmla="*/ 292 w 292"/>
              <a:gd name="T1" fmla="*/ 146 h 293"/>
              <a:gd name="T2" fmla="*/ 146 w 292"/>
              <a:gd name="T3" fmla="*/ 0 h 293"/>
              <a:gd name="T4" fmla="*/ 0 w 292"/>
              <a:gd name="T5" fmla="*/ 146 h 293"/>
              <a:gd name="T6" fmla="*/ 51 w 292"/>
              <a:gd name="T7" fmla="*/ 257 h 293"/>
              <a:gd name="T8" fmla="*/ 53 w 292"/>
              <a:gd name="T9" fmla="*/ 259 h 293"/>
              <a:gd name="T10" fmla="*/ 146 w 292"/>
              <a:gd name="T11" fmla="*/ 293 h 293"/>
              <a:gd name="T12" fmla="*/ 239 w 292"/>
              <a:gd name="T13" fmla="*/ 259 h 293"/>
              <a:gd name="T14" fmla="*/ 243 w 292"/>
              <a:gd name="T15" fmla="*/ 257 h 293"/>
              <a:gd name="T16" fmla="*/ 292 w 292"/>
              <a:gd name="T17" fmla="*/ 146 h 293"/>
              <a:gd name="T18" fmla="*/ 13 w 292"/>
              <a:gd name="T19" fmla="*/ 146 h 293"/>
              <a:gd name="T20" fmla="*/ 146 w 292"/>
              <a:gd name="T21" fmla="*/ 13 h 293"/>
              <a:gd name="T22" fmla="*/ 279 w 292"/>
              <a:gd name="T23" fmla="*/ 146 h 293"/>
              <a:gd name="T24" fmla="*/ 242 w 292"/>
              <a:gd name="T25" fmla="*/ 238 h 293"/>
              <a:gd name="T26" fmla="*/ 192 w 292"/>
              <a:gd name="T27" fmla="*/ 172 h 293"/>
              <a:gd name="T28" fmla="*/ 205 w 292"/>
              <a:gd name="T29" fmla="*/ 136 h 293"/>
              <a:gd name="T30" fmla="*/ 146 w 292"/>
              <a:gd name="T31" fmla="*/ 77 h 293"/>
              <a:gd name="T32" fmla="*/ 88 w 292"/>
              <a:gd name="T33" fmla="*/ 136 h 293"/>
              <a:gd name="T34" fmla="*/ 100 w 292"/>
              <a:gd name="T35" fmla="*/ 172 h 293"/>
              <a:gd name="T36" fmla="*/ 51 w 292"/>
              <a:gd name="T37" fmla="*/ 238 h 293"/>
              <a:gd name="T38" fmla="*/ 13 w 292"/>
              <a:gd name="T39" fmla="*/ 146 h 293"/>
              <a:gd name="T40" fmla="*/ 101 w 292"/>
              <a:gd name="T41" fmla="*/ 136 h 293"/>
              <a:gd name="T42" fmla="*/ 146 w 292"/>
              <a:gd name="T43" fmla="*/ 91 h 293"/>
              <a:gd name="T44" fmla="*/ 191 w 292"/>
              <a:gd name="T45" fmla="*/ 136 h 293"/>
              <a:gd name="T46" fmla="*/ 146 w 292"/>
              <a:gd name="T47" fmla="*/ 181 h 293"/>
              <a:gd name="T48" fmla="*/ 101 w 292"/>
              <a:gd name="T49" fmla="*/ 136 h 293"/>
              <a:gd name="T50" fmla="*/ 63 w 292"/>
              <a:gd name="T51" fmla="*/ 250 h 293"/>
              <a:gd name="T52" fmla="*/ 110 w 292"/>
              <a:gd name="T53" fmla="*/ 182 h 293"/>
              <a:gd name="T54" fmla="*/ 146 w 292"/>
              <a:gd name="T55" fmla="*/ 194 h 293"/>
              <a:gd name="T56" fmla="*/ 182 w 292"/>
              <a:gd name="T57" fmla="*/ 182 h 293"/>
              <a:gd name="T58" fmla="*/ 230 w 292"/>
              <a:gd name="T59" fmla="*/ 250 h 293"/>
              <a:gd name="T60" fmla="*/ 146 w 292"/>
              <a:gd name="T61" fmla="*/ 279 h 293"/>
              <a:gd name="T62" fmla="*/ 63 w 292"/>
              <a:gd name="T63" fmla="*/ 250 h 293"/>
              <a:gd name="T64" fmla="*/ 63 w 292"/>
              <a:gd name="T65" fmla="*/ 250 h 293"/>
              <a:gd name="T66" fmla="*/ 63 w 292"/>
              <a:gd name="T67" fmla="*/ 25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2" h="293">
                <a:moveTo>
                  <a:pt x="292" y="146"/>
                </a:moveTo>
                <a:cubicBezTo>
                  <a:pt x="292" y="65"/>
                  <a:pt x="227" y="0"/>
                  <a:pt x="146" y="0"/>
                </a:cubicBezTo>
                <a:cubicBezTo>
                  <a:pt x="65" y="0"/>
                  <a:pt x="0" y="65"/>
                  <a:pt x="0" y="146"/>
                </a:cubicBezTo>
                <a:cubicBezTo>
                  <a:pt x="0" y="191"/>
                  <a:pt x="20" y="231"/>
                  <a:pt x="51" y="257"/>
                </a:cubicBezTo>
                <a:cubicBezTo>
                  <a:pt x="52" y="258"/>
                  <a:pt x="52" y="258"/>
                  <a:pt x="53" y="259"/>
                </a:cubicBezTo>
                <a:cubicBezTo>
                  <a:pt x="78" y="280"/>
                  <a:pt x="111" y="293"/>
                  <a:pt x="146" y="293"/>
                </a:cubicBezTo>
                <a:cubicBezTo>
                  <a:pt x="181" y="293"/>
                  <a:pt x="214" y="280"/>
                  <a:pt x="239" y="259"/>
                </a:cubicBezTo>
                <a:cubicBezTo>
                  <a:pt x="241" y="259"/>
                  <a:pt x="242" y="258"/>
                  <a:pt x="243" y="257"/>
                </a:cubicBezTo>
                <a:cubicBezTo>
                  <a:pt x="273" y="229"/>
                  <a:pt x="292" y="190"/>
                  <a:pt x="292" y="146"/>
                </a:cubicBezTo>
                <a:close/>
                <a:moveTo>
                  <a:pt x="13" y="146"/>
                </a:moveTo>
                <a:cubicBezTo>
                  <a:pt x="13" y="73"/>
                  <a:pt x="73" y="13"/>
                  <a:pt x="146" y="13"/>
                </a:cubicBezTo>
                <a:cubicBezTo>
                  <a:pt x="219" y="13"/>
                  <a:pt x="279" y="73"/>
                  <a:pt x="279" y="146"/>
                </a:cubicBezTo>
                <a:cubicBezTo>
                  <a:pt x="279" y="182"/>
                  <a:pt x="265" y="214"/>
                  <a:pt x="242" y="238"/>
                </a:cubicBezTo>
                <a:cubicBezTo>
                  <a:pt x="238" y="221"/>
                  <a:pt x="227" y="191"/>
                  <a:pt x="192" y="172"/>
                </a:cubicBezTo>
                <a:cubicBezTo>
                  <a:pt x="200" y="162"/>
                  <a:pt x="205" y="149"/>
                  <a:pt x="205" y="136"/>
                </a:cubicBezTo>
                <a:cubicBezTo>
                  <a:pt x="205" y="104"/>
                  <a:pt x="179" y="77"/>
                  <a:pt x="146" y="77"/>
                </a:cubicBezTo>
                <a:cubicBezTo>
                  <a:pt x="114" y="77"/>
                  <a:pt x="88" y="104"/>
                  <a:pt x="88" y="136"/>
                </a:cubicBezTo>
                <a:cubicBezTo>
                  <a:pt x="88" y="149"/>
                  <a:pt x="93" y="161"/>
                  <a:pt x="100" y="172"/>
                </a:cubicBezTo>
                <a:cubicBezTo>
                  <a:pt x="66" y="191"/>
                  <a:pt x="55" y="221"/>
                  <a:pt x="51" y="238"/>
                </a:cubicBezTo>
                <a:cubicBezTo>
                  <a:pt x="28" y="215"/>
                  <a:pt x="13" y="182"/>
                  <a:pt x="13" y="146"/>
                </a:cubicBezTo>
                <a:close/>
                <a:moveTo>
                  <a:pt x="101" y="136"/>
                </a:moveTo>
                <a:cubicBezTo>
                  <a:pt x="101" y="111"/>
                  <a:pt x="121" y="91"/>
                  <a:pt x="146" y="91"/>
                </a:cubicBezTo>
                <a:cubicBezTo>
                  <a:pt x="171" y="91"/>
                  <a:pt x="191" y="111"/>
                  <a:pt x="191" y="136"/>
                </a:cubicBezTo>
                <a:cubicBezTo>
                  <a:pt x="191" y="161"/>
                  <a:pt x="171" y="181"/>
                  <a:pt x="146" y="181"/>
                </a:cubicBezTo>
                <a:cubicBezTo>
                  <a:pt x="121" y="181"/>
                  <a:pt x="101" y="161"/>
                  <a:pt x="101" y="136"/>
                </a:cubicBezTo>
                <a:close/>
                <a:moveTo>
                  <a:pt x="63" y="250"/>
                </a:moveTo>
                <a:cubicBezTo>
                  <a:pt x="64" y="239"/>
                  <a:pt x="70" y="203"/>
                  <a:pt x="110" y="182"/>
                </a:cubicBezTo>
                <a:cubicBezTo>
                  <a:pt x="120" y="190"/>
                  <a:pt x="133" y="194"/>
                  <a:pt x="146" y="194"/>
                </a:cubicBezTo>
                <a:cubicBezTo>
                  <a:pt x="159" y="194"/>
                  <a:pt x="172" y="189"/>
                  <a:pt x="182" y="182"/>
                </a:cubicBezTo>
                <a:cubicBezTo>
                  <a:pt x="222" y="202"/>
                  <a:pt x="229" y="238"/>
                  <a:pt x="230" y="250"/>
                </a:cubicBezTo>
                <a:cubicBezTo>
                  <a:pt x="207" y="268"/>
                  <a:pt x="178" y="279"/>
                  <a:pt x="146" y="279"/>
                </a:cubicBezTo>
                <a:cubicBezTo>
                  <a:pt x="115" y="279"/>
                  <a:pt x="86" y="268"/>
                  <a:pt x="63" y="250"/>
                </a:cubicBezTo>
                <a:close/>
                <a:moveTo>
                  <a:pt x="63" y="250"/>
                </a:moveTo>
                <a:cubicBezTo>
                  <a:pt x="63" y="250"/>
                  <a:pt x="63" y="250"/>
                  <a:pt x="63" y="25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2399"/>
          </a:p>
        </p:txBody>
      </p:sp>
    </p:spTree>
    <p:extLst>
      <p:ext uri="{BB962C8B-B14F-4D97-AF65-F5344CB8AC3E}">
        <p14:creationId xmlns:p14="http://schemas.microsoft.com/office/powerpoint/2010/main" val="3320624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21FEE-3D63-ADB7-CC73-5BCB9E68A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strike="noStrike" dirty="0">
                <a:effectLst/>
                <a:latin typeface="Times New Roman" panose="02020603050405020304" pitchFamily="18" charset="0"/>
              </a:rPr>
              <a:t>   </a:t>
            </a:r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Create Pay Rate Ranges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0D9B46-DF01-085D-6874-7B875B6CEA4A}"/>
              </a:ext>
            </a:extLst>
          </p:cNvPr>
          <p:cNvSpPr txBox="1"/>
          <p:nvPr/>
        </p:nvSpPr>
        <p:spPr>
          <a:xfrm>
            <a:off x="0" y="6488668"/>
            <a:ext cx="60992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thethrivingsmallbusiness.com</a:t>
            </a:r>
            <a:r>
              <a:rPr lang="en-US" sz="1000" dirty="0"/>
              <a:t>/give-me-a-raise/</a:t>
            </a:r>
          </a:p>
        </p:txBody>
      </p:sp>
      <p:pic>
        <p:nvPicPr>
          <p:cNvPr id="1026" name="Picture 2" descr="Give Me A Raise! – The Thriving Small Business">
            <a:extLst>
              <a:ext uri="{FF2B5EF4-FFF2-40B4-BE49-F238E27FC236}">
                <a16:creationId xmlns:a16="http://schemas.microsoft.com/office/drawing/2014/main" id="{9EEB8ABA-93DA-6C4E-AE16-DB9287ACC3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7317" y="1162050"/>
            <a:ext cx="8317366" cy="488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467668"/>
      </p:ext>
    </p:extLst>
  </p:cSld>
  <p:clrMapOvr>
    <a:masterClrMapping/>
  </p:clrMapOvr>
</p:sld>
</file>

<file path=ppt/theme/theme1.xml><?xml version="1.0" encoding="utf-8"?>
<a:theme xmlns:a="http://schemas.openxmlformats.org/drawingml/2006/main" name="SHRM Academically Aligned Course PPT Template[1]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1450ee3-5d09-4871-81ac-d2973d79ed2e}" enabled="1" method="Standard" siteId="{a80de9e1-27b6-44c9-87e5-011fb722a83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SHRM Academically Aligned Course PPT Template[1]  -  Read-Only</Template>
  <TotalTime>198</TotalTime>
  <Words>240</Words>
  <Application>Microsoft Office PowerPoint</Application>
  <PresentationFormat>Widescreen</PresentationFormat>
  <Paragraphs>93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SHRM Academically Aligned Course PPT Template[1]  -  Read-Only</vt:lpstr>
      <vt:lpstr>Compensation and Benefits Module 9: Establishing Pay Rates</vt:lpstr>
      <vt:lpstr>Learning Objectives </vt:lpstr>
      <vt:lpstr>Key Terms</vt:lpstr>
      <vt:lpstr>Designing pay levels and structures</vt:lpstr>
      <vt:lpstr>External Compensation Research</vt:lpstr>
      <vt:lpstr>Internal Compensation Research</vt:lpstr>
      <vt:lpstr>Create Pay Grades</vt:lpstr>
      <vt:lpstr>Price the pay grade</vt:lpstr>
      <vt:lpstr>   Create Pay Rate Ranges</vt:lpstr>
      <vt:lpstr>Broadbanding</vt:lpstr>
      <vt:lpstr>In the Spotlight…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Compensation and Benefits Module 9: Establishing Pay Rates</dc:title>
  <dc:creator>Lori Roth</dc:creator>
  <cp:lastModifiedBy>Lori Roth</cp:lastModifiedBy>
  <cp:revision>20</cp:revision>
  <dcterms:created xsi:type="dcterms:W3CDTF">2022-10-28T16:23:37Z</dcterms:created>
  <dcterms:modified xsi:type="dcterms:W3CDTF">2024-03-20T15:44:13Z</dcterms:modified>
</cp:coreProperties>
</file>