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97" r:id="rId3"/>
    <p:sldId id="279" r:id="rId4"/>
    <p:sldId id="318" r:id="rId5"/>
    <p:sldId id="320" r:id="rId6"/>
    <p:sldId id="321" r:id="rId7"/>
    <p:sldId id="319" r:id="rId8"/>
    <p:sldId id="322" r:id="rId9"/>
    <p:sldId id="324" r:id="rId10"/>
    <p:sldId id="325" r:id="rId11"/>
    <p:sldId id="328" r:id="rId12"/>
    <p:sldId id="326" r:id="rId13"/>
    <p:sldId id="327" r:id="rId14"/>
    <p:sldId id="317" r:id="rId15"/>
    <p:sldId id="31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983902-BDE7-531A-C9A4-D27D5672977E}" v="5" dt="2024-03-20T15:42:52.2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281"/>
    <p:restoredTop sz="54504"/>
  </p:normalViewPr>
  <p:slideViewPr>
    <p:cSldViewPr snapToGrid="0">
      <p:cViewPr varScale="1">
        <p:scale>
          <a:sx n="52" d="100"/>
          <a:sy n="52" d="100"/>
        </p:scale>
        <p:origin x="192" y="210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rman, Demetrius" userId="S::demetrius.norman@shrm.org::833d0e5d-5cf5-4a58-b4e0-ff6c0de717f1" providerId="AD" clId="Web-{96983902-BDE7-531A-C9A4-D27D5672977E}"/>
    <pc:docChg chg="modSld">
      <pc:chgData name="Norman, Demetrius" userId="S::demetrius.norman@shrm.org::833d0e5d-5cf5-4a58-b4e0-ff6c0de717f1" providerId="AD" clId="Web-{96983902-BDE7-531A-C9A4-D27D5672977E}" dt="2024-03-20T15:42:50.604" v="2" actId="20577"/>
      <pc:docMkLst>
        <pc:docMk/>
      </pc:docMkLst>
      <pc:sldChg chg="modSp">
        <pc:chgData name="Norman, Demetrius" userId="S::demetrius.norman@shrm.org::833d0e5d-5cf5-4a58-b4e0-ff6c0de717f1" providerId="AD" clId="Web-{96983902-BDE7-531A-C9A4-D27D5672977E}" dt="2024-03-20T15:42:50.604" v="2" actId="20577"/>
        <pc:sldMkLst>
          <pc:docMk/>
          <pc:sldMk cId="963172644" sldId="256"/>
        </pc:sldMkLst>
        <pc:spChg chg="mod">
          <ac:chgData name="Norman, Demetrius" userId="S::demetrius.norman@shrm.org::833d0e5d-5cf5-4a58-b4e0-ff6c0de717f1" providerId="AD" clId="Web-{96983902-BDE7-531A-C9A4-D27D5672977E}" dt="2024-03-20T15:42:50.604" v="2" actId="20577"/>
          <ac:spMkLst>
            <pc:docMk/>
            <pc:sldMk cId="963172644" sldId="256"/>
            <ac:spMk id="7" creationId="{B54EAEE3-B48F-4738-EA73-334EC89E352E}"/>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612BAB-B204-4C18-AA5D-35D619EDCBD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480F83DB-9299-46E4-8AFD-B4B9873B38C2}">
      <dgm:prSet/>
      <dgm:spPr/>
      <dgm:t>
        <a:bodyPr/>
        <a:lstStyle/>
        <a:p>
          <a:pPr>
            <a:lnSpc>
              <a:spcPct val="100000"/>
            </a:lnSpc>
          </a:pPr>
          <a:r>
            <a:rPr lang="en-US" b="0" i="0" u="none" strike="noStrike" dirty="0">
              <a:solidFill>
                <a:srgbClr val="000000"/>
              </a:solidFill>
              <a:effectLst/>
              <a:latin typeface="Calibri" panose="020F0502020204030204" pitchFamily="34" charset="0"/>
            </a:rPr>
            <a:t>Investigate various motivation theories.</a:t>
          </a:r>
          <a:endParaRPr lang="en-US" dirty="0"/>
        </a:p>
      </dgm:t>
    </dgm:pt>
    <dgm:pt modelId="{2E35E575-ECEF-47C7-9886-9A0A31DF19DD}" type="parTrans" cxnId="{88E4FFA3-A388-4ED4-9CB3-365B640C8294}">
      <dgm:prSet/>
      <dgm:spPr/>
      <dgm:t>
        <a:bodyPr/>
        <a:lstStyle/>
        <a:p>
          <a:endParaRPr lang="en-US"/>
        </a:p>
      </dgm:t>
    </dgm:pt>
    <dgm:pt modelId="{2DDC0737-5DBE-4732-8FA1-8B482DC0B1AE}" type="sibTrans" cxnId="{88E4FFA3-A388-4ED4-9CB3-365B640C8294}">
      <dgm:prSet/>
      <dgm:spPr/>
      <dgm:t>
        <a:bodyPr/>
        <a:lstStyle/>
        <a:p>
          <a:endParaRPr lang="en-US"/>
        </a:p>
      </dgm:t>
    </dgm:pt>
    <dgm:pt modelId="{86A4EA08-0F60-4667-A50F-A77F09E51C54}">
      <dgm:prSet/>
      <dgm:spPr/>
      <dgm:t>
        <a:bodyPr/>
        <a:lstStyle/>
        <a:p>
          <a:pPr>
            <a:lnSpc>
              <a:spcPct val="100000"/>
            </a:lnSpc>
          </a:pPr>
          <a:r>
            <a:rPr lang="en-US" b="0" i="0" u="none" strike="noStrike" dirty="0">
              <a:solidFill>
                <a:srgbClr val="000000"/>
              </a:solidFill>
              <a:effectLst/>
              <a:latin typeface="Calibri" panose="020F0502020204030204" pitchFamily="34" charset="0"/>
            </a:rPr>
            <a:t>Define terms related to employee motivation</a:t>
          </a:r>
          <a:endParaRPr lang="en-US" dirty="0"/>
        </a:p>
      </dgm:t>
    </dgm:pt>
    <dgm:pt modelId="{DD0A0B7B-0404-43B9-903D-F650381CEBDB}" type="parTrans" cxnId="{69AB3104-DF73-4856-A1D3-DE68C4B290A9}">
      <dgm:prSet/>
      <dgm:spPr/>
      <dgm:t>
        <a:bodyPr/>
        <a:lstStyle/>
        <a:p>
          <a:endParaRPr lang="en-US"/>
        </a:p>
      </dgm:t>
    </dgm:pt>
    <dgm:pt modelId="{14D86727-5BDF-41A0-97D9-53573ABB6891}" type="sibTrans" cxnId="{69AB3104-DF73-4856-A1D3-DE68C4B290A9}">
      <dgm:prSet/>
      <dgm:spPr/>
      <dgm:t>
        <a:bodyPr/>
        <a:lstStyle/>
        <a:p>
          <a:endParaRPr lang="en-US"/>
        </a:p>
      </dgm:t>
    </dgm:pt>
    <dgm:pt modelId="{E01AC432-699A-4A9D-A406-602756FD62CD}">
      <dgm:prSet/>
      <dgm:spPr/>
      <dgm:t>
        <a:bodyPr/>
        <a:lstStyle/>
        <a:p>
          <a:pPr>
            <a:lnSpc>
              <a:spcPct val="100000"/>
            </a:lnSpc>
          </a:pPr>
          <a:r>
            <a:rPr lang="en-US" b="0" i="0" u="none" strike="noStrike">
              <a:solidFill>
                <a:srgbClr val="000000"/>
              </a:solidFill>
              <a:effectLst/>
              <a:latin typeface="Calibri" panose="020F0502020204030204" pitchFamily="34" charset="0"/>
            </a:rPr>
            <a:t>Identify organizations that successfully motivate employees and describe how this is accomplished.</a:t>
          </a:r>
          <a:endParaRPr lang="en-US" dirty="0"/>
        </a:p>
      </dgm:t>
    </dgm:pt>
    <dgm:pt modelId="{803C991C-4881-4EB0-A9F2-9E81C916DD7F}" type="parTrans" cxnId="{59A15633-A74C-48D2-A036-5FEA263231EC}">
      <dgm:prSet/>
      <dgm:spPr/>
      <dgm:t>
        <a:bodyPr/>
        <a:lstStyle/>
        <a:p>
          <a:endParaRPr lang="en-US"/>
        </a:p>
      </dgm:t>
    </dgm:pt>
    <dgm:pt modelId="{80792256-978F-4474-93B9-189785AA32F2}" type="sibTrans" cxnId="{59A15633-A74C-48D2-A036-5FEA263231EC}">
      <dgm:prSet/>
      <dgm:spPr/>
      <dgm:t>
        <a:bodyPr/>
        <a:lstStyle/>
        <a:p>
          <a:endParaRPr lang="en-US"/>
        </a:p>
      </dgm:t>
    </dgm:pt>
    <dgm:pt modelId="{1042884E-3910-C542-873A-50F1F81BD6EE}">
      <dgm:prSet/>
      <dgm:spPr/>
      <dgm:t>
        <a:bodyPr/>
        <a:lstStyle/>
        <a:p>
          <a:pPr>
            <a:lnSpc>
              <a:spcPct val="100000"/>
            </a:lnSpc>
          </a:pPr>
          <a:r>
            <a:rPr lang="en-US" b="0" i="0" u="none" strike="noStrike">
              <a:solidFill>
                <a:srgbClr val="000000"/>
              </a:solidFill>
              <a:effectLst/>
              <a:latin typeface="Calibri" panose="020F0502020204030204" pitchFamily="34" charset="0"/>
            </a:rPr>
            <a:t>Evaluate the compensation forms that will successfully motivate them personally, based on individual preferences and incentives.</a:t>
          </a:r>
          <a:endParaRPr lang="en-US" dirty="0"/>
        </a:p>
      </dgm:t>
    </dgm:pt>
    <dgm:pt modelId="{A471ADD3-31DA-634C-AB6A-222E42FFC3FA}" type="parTrans" cxnId="{625AA9FB-441F-CC44-AE10-1E7B7F8A8DAA}">
      <dgm:prSet/>
      <dgm:spPr/>
      <dgm:t>
        <a:bodyPr/>
        <a:lstStyle/>
        <a:p>
          <a:endParaRPr lang="en-US"/>
        </a:p>
      </dgm:t>
    </dgm:pt>
    <dgm:pt modelId="{EFC5CAA3-5A77-9245-ADD6-F586EE268DF6}" type="sibTrans" cxnId="{625AA9FB-441F-CC44-AE10-1E7B7F8A8DAA}">
      <dgm:prSet/>
      <dgm:spPr/>
      <dgm:t>
        <a:bodyPr/>
        <a:lstStyle/>
        <a:p>
          <a:endParaRPr lang="en-US"/>
        </a:p>
      </dgm:t>
    </dgm:pt>
    <dgm:pt modelId="{71C506DE-722C-1548-97F8-01A72228A557}">
      <dgm:prSet/>
      <dgm:spPr/>
      <dgm:t>
        <a:bodyPr/>
        <a:lstStyle/>
        <a:p>
          <a:pPr>
            <a:lnSpc>
              <a:spcPct val="100000"/>
            </a:lnSpc>
          </a:pPr>
          <a:r>
            <a:rPr lang="en-US" b="0" i="0" u="none" strike="noStrike" dirty="0">
              <a:solidFill>
                <a:srgbClr val="000000"/>
              </a:solidFill>
              <a:effectLst/>
              <a:latin typeface="Calibri" panose="020F0502020204030204" pitchFamily="34" charset="0"/>
            </a:rPr>
            <a:t>Discuss how various forms of compensation are influenced by employee motivation</a:t>
          </a:r>
          <a:endParaRPr lang="en-US" b="0" i="0" u="none" dirty="0"/>
        </a:p>
      </dgm:t>
    </dgm:pt>
    <dgm:pt modelId="{C730FCE5-BDFF-4849-BF2A-EF02DDF0DFCA}" type="parTrans" cxnId="{8716D122-7EA2-4842-8E92-D04D80A56498}">
      <dgm:prSet/>
      <dgm:spPr/>
      <dgm:t>
        <a:bodyPr/>
        <a:lstStyle/>
        <a:p>
          <a:endParaRPr lang="en-US"/>
        </a:p>
      </dgm:t>
    </dgm:pt>
    <dgm:pt modelId="{260F6886-0A48-374C-9FF1-04360135373F}" type="sibTrans" cxnId="{8716D122-7EA2-4842-8E92-D04D80A56498}">
      <dgm:prSet/>
      <dgm:spPr/>
      <dgm:t>
        <a:bodyPr/>
        <a:lstStyle/>
        <a:p>
          <a:endParaRPr lang="en-US"/>
        </a:p>
      </dgm:t>
    </dgm:pt>
    <dgm:pt modelId="{9D4DA241-D5D1-4FE4-AFA9-5AAF5F2C2118}" type="pres">
      <dgm:prSet presAssocID="{03612BAB-B204-4C18-AA5D-35D619EDCBDA}" presName="root" presStyleCnt="0">
        <dgm:presLayoutVars>
          <dgm:dir/>
          <dgm:resizeHandles val="exact"/>
        </dgm:presLayoutVars>
      </dgm:prSet>
      <dgm:spPr/>
    </dgm:pt>
    <dgm:pt modelId="{ED1123AB-39BC-4039-A54E-145C3F1F3B8D}" type="pres">
      <dgm:prSet presAssocID="{86A4EA08-0F60-4667-A50F-A77F09E51C54}" presName="compNode" presStyleCnt="0"/>
      <dgm:spPr/>
    </dgm:pt>
    <dgm:pt modelId="{6BC39C47-B7AE-47BF-8349-9E88995D79B0}" type="pres">
      <dgm:prSet presAssocID="{86A4EA08-0F60-4667-A50F-A77F09E51C54}" presName="bgRect" presStyleLbl="bgShp" presStyleIdx="0" presStyleCnt="5"/>
      <dgm:spPr/>
    </dgm:pt>
    <dgm:pt modelId="{EC02EF70-355E-4383-9BA3-4D4EF2E6994B}" type="pres">
      <dgm:prSet presAssocID="{86A4EA08-0F60-4667-A50F-A77F09E51C54}"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42F3709A-81EB-4274-9862-2D4CD6E43E86}" type="pres">
      <dgm:prSet presAssocID="{86A4EA08-0F60-4667-A50F-A77F09E51C54}" presName="spaceRect" presStyleCnt="0"/>
      <dgm:spPr/>
    </dgm:pt>
    <dgm:pt modelId="{19031AC2-3926-4114-AC13-2083605F8297}" type="pres">
      <dgm:prSet presAssocID="{86A4EA08-0F60-4667-A50F-A77F09E51C54}" presName="parTx" presStyleLbl="revTx" presStyleIdx="0" presStyleCnt="5">
        <dgm:presLayoutVars>
          <dgm:chMax val="0"/>
          <dgm:chPref val="0"/>
        </dgm:presLayoutVars>
      </dgm:prSet>
      <dgm:spPr/>
    </dgm:pt>
    <dgm:pt modelId="{1C864961-C706-479A-9612-458DE4082E2A}" type="pres">
      <dgm:prSet presAssocID="{14D86727-5BDF-41A0-97D9-53573ABB6891}" presName="sibTrans" presStyleCnt="0"/>
      <dgm:spPr/>
    </dgm:pt>
    <dgm:pt modelId="{24CB8E7C-EFE7-476F-8B74-BCA650D7B9A8}" type="pres">
      <dgm:prSet presAssocID="{480F83DB-9299-46E4-8AFD-B4B9873B38C2}" presName="compNode" presStyleCnt="0"/>
      <dgm:spPr/>
    </dgm:pt>
    <dgm:pt modelId="{1F244B83-7FC2-417B-BD7E-C5AF9A6681F8}" type="pres">
      <dgm:prSet presAssocID="{480F83DB-9299-46E4-8AFD-B4B9873B38C2}" presName="bgRect" presStyleLbl="bgShp" presStyleIdx="1" presStyleCnt="5"/>
      <dgm:spPr/>
    </dgm:pt>
    <dgm:pt modelId="{29948507-0E52-4174-A2DD-F84F4CD705EE}" type="pres">
      <dgm:prSet presAssocID="{480F83DB-9299-46E4-8AFD-B4B9873B38C2}"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E8BB19F4-CA14-464D-A3A3-E2DB1E87B111}" type="pres">
      <dgm:prSet presAssocID="{480F83DB-9299-46E4-8AFD-B4B9873B38C2}" presName="spaceRect" presStyleCnt="0"/>
      <dgm:spPr/>
    </dgm:pt>
    <dgm:pt modelId="{9BF0FCD4-C710-4ED8-8544-88A4B513138A}" type="pres">
      <dgm:prSet presAssocID="{480F83DB-9299-46E4-8AFD-B4B9873B38C2}" presName="parTx" presStyleLbl="revTx" presStyleIdx="1" presStyleCnt="5">
        <dgm:presLayoutVars>
          <dgm:chMax val="0"/>
          <dgm:chPref val="0"/>
        </dgm:presLayoutVars>
      </dgm:prSet>
      <dgm:spPr/>
    </dgm:pt>
    <dgm:pt modelId="{0909EE97-6DA5-4F21-80F7-A2D723BA70FC}" type="pres">
      <dgm:prSet presAssocID="{2DDC0737-5DBE-4732-8FA1-8B482DC0B1AE}" presName="sibTrans" presStyleCnt="0"/>
      <dgm:spPr/>
    </dgm:pt>
    <dgm:pt modelId="{6BB97BBF-BC0E-004C-B799-9253CD4B6378}" type="pres">
      <dgm:prSet presAssocID="{71C506DE-722C-1548-97F8-01A72228A557}" presName="compNode" presStyleCnt="0"/>
      <dgm:spPr/>
    </dgm:pt>
    <dgm:pt modelId="{55FB4A71-C61C-0645-A8EF-BA6D79816230}" type="pres">
      <dgm:prSet presAssocID="{71C506DE-722C-1548-97F8-01A72228A557}" presName="bgRect" presStyleLbl="bgShp" presStyleIdx="2" presStyleCnt="5"/>
      <dgm:spPr/>
    </dgm:pt>
    <dgm:pt modelId="{7F165008-E695-5842-81CC-9C479D408460}" type="pres">
      <dgm:prSet presAssocID="{71C506DE-722C-1548-97F8-01A72228A557}"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Judge male with solid fill"/>
        </a:ext>
      </dgm:extLst>
    </dgm:pt>
    <dgm:pt modelId="{623DCFD3-2542-C544-B80B-77EBD0658363}" type="pres">
      <dgm:prSet presAssocID="{71C506DE-722C-1548-97F8-01A72228A557}" presName="spaceRect" presStyleCnt="0"/>
      <dgm:spPr/>
    </dgm:pt>
    <dgm:pt modelId="{995544D0-6BF2-E243-8EDF-3DDB0ED5517F}" type="pres">
      <dgm:prSet presAssocID="{71C506DE-722C-1548-97F8-01A72228A557}" presName="parTx" presStyleLbl="revTx" presStyleIdx="2" presStyleCnt="5">
        <dgm:presLayoutVars>
          <dgm:chMax val="0"/>
          <dgm:chPref val="0"/>
        </dgm:presLayoutVars>
      </dgm:prSet>
      <dgm:spPr/>
    </dgm:pt>
    <dgm:pt modelId="{48104D50-7586-384D-ADAC-9279C2958F45}" type="pres">
      <dgm:prSet presAssocID="{260F6886-0A48-374C-9FF1-04360135373F}" presName="sibTrans" presStyleCnt="0"/>
      <dgm:spPr/>
    </dgm:pt>
    <dgm:pt modelId="{1CB42338-CF2C-488B-BF3D-911C62092492}" type="pres">
      <dgm:prSet presAssocID="{E01AC432-699A-4A9D-A406-602756FD62CD}" presName="compNode" presStyleCnt="0"/>
      <dgm:spPr/>
    </dgm:pt>
    <dgm:pt modelId="{9A6FC6E4-B33E-4E00-86D4-2B9095538216}" type="pres">
      <dgm:prSet presAssocID="{E01AC432-699A-4A9D-A406-602756FD62CD}" presName="bgRect" presStyleLbl="bgShp" presStyleIdx="3" presStyleCnt="5"/>
      <dgm:spPr/>
    </dgm:pt>
    <dgm:pt modelId="{352FD0EC-D3B2-49E1-9C75-2BAFCCB7C671}" type="pres">
      <dgm:prSet presAssocID="{E01AC432-699A-4A9D-A406-602756FD62CD}"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eeting"/>
        </a:ext>
      </dgm:extLst>
    </dgm:pt>
    <dgm:pt modelId="{35DBE072-D7A0-487E-A0CD-F2A9ADD7794A}" type="pres">
      <dgm:prSet presAssocID="{E01AC432-699A-4A9D-A406-602756FD62CD}" presName="spaceRect" presStyleCnt="0"/>
      <dgm:spPr/>
    </dgm:pt>
    <dgm:pt modelId="{6B61F48C-BC31-42C8-8C5D-7BD9F1077E3E}" type="pres">
      <dgm:prSet presAssocID="{E01AC432-699A-4A9D-A406-602756FD62CD}" presName="parTx" presStyleLbl="revTx" presStyleIdx="3" presStyleCnt="5">
        <dgm:presLayoutVars>
          <dgm:chMax val="0"/>
          <dgm:chPref val="0"/>
        </dgm:presLayoutVars>
      </dgm:prSet>
      <dgm:spPr/>
    </dgm:pt>
    <dgm:pt modelId="{F53477EC-B7C0-F848-A924-18B636AD5301}" type="pres">
      <dgm:prSet presAssocID="{80792256-978F-4474-93B9-189785AA32F2}" presName="sibTrans" presStyleCnt="0"/>
      <dgm:spPr/>
    </dgm:pt>
    <dgm:pt modelId="{D74BABF6-5D67-5546-9C6A-EEB8ADEA02B2}" type="pres">
      <dgm:prSet presAssocID="{1042884E-3910-C542-873A-50F1F81BD6EE}" presName="compNode" presStyleCnt="0"/>
      <dgm:spPr/>
    </dgm:pt>
    <dgm:pt modelId="{A1799D55-F65C-C443-9F2A-88DE3B9A7040}" type="pres">
      <dgm:prSet presAssocID="{1042884E-3910-C542-873A-50F1F81BD6EE}" presName="bgRect" presStyleLbl="bgShp" presStyleIdx="4" presStyleCnt="5"/>
      <dgm:spPr/>
    </dgm:pt>
    <dgm:pt modelId="{4616DE98-C9FA-C64C-8499-845C64DAE330}" type="pres">
      <dgm:prSet presAssocID="{1042884E-3910-C542-873A-50F1F81BD6EE}"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lipboard Partially Checked with solid fill"/>
        </a:ext>
      </dgm:extLst>
    </dgm:pt>
    <dgm:pt modelId="{733CF7BE-D871-174D-AD34-80FDE0D2DBB5}" type="pres">
      <dgm:prSet presAssocID="{1042884E-3910-C542-873A-50F1F81BD6EE}" presName="spaceRect" presStyleCnt="0"/>
      <dgm:spPr/>
    </dgm:pt>
    <dgm:pt modelId="{9D1077E4-9CD0-C748-A181-97EFDB492B5A}" type="pres">
      <dgm:prSet presAssocID="{1042884E-3910-C542-873A-50F1F81BD6EE}" presName="parTx" presStyleLbl="revTx" presStyleIdx="4" presStyleCnt="5">
        <dgm:presLayoutVars>
          <dgm:chMax val="0"/>
          <dgm:chPref val="0"/>
        </dgm:presLayoutVars>
      </dgm:prSet>
      <dgm:spPr/>
    </dgm:pt>
  </dgm:ptLst>
  <dgm:cxnLst>
    <dgm:cxn modelId="{69AB3104-DF73-4856-A1D3-DE68C4B290A9}" srcId="{03612BAB-B204-4C18-AA5D-35D619EDCBDA}" destId="{86A4EA08-0F60-4667-A50F-A77F09E51C54}" srcOrd="0" destOrd="0" parTransId="{DD0A0B7B-0404-43B9-903D-F650381CEBDB}" sibTransId="{14D86727-5BDF-41A0-97D9-53573ABB6891}"/>
    <dgm:cxn modelId="{439F340E-B535-ED4E-B7E9-DA6194E0885D}" type="presOf" srcId="{1042884E-3910-C542-873A-50F1F81BD6EE}" destId="{9D1077E4-9CD0-C748-A181-97EFDB492B5A}" srcOrd="0" destOrd="0" presId="urn:microsoft.com/office/officeart/2018/2/layout/IconVerticalSolidList"/>
    <dgm:cxn modelId="{8716D122-7EA2-4842-8E92-D04D80A56498}" srcId="{03612BAB-B204-4C18-AA5D-35D619EDCBDA}" destId="{71C506DE-722C-1548-97F8-01A72228A557}" srcOrd="2" destOrd="0" parTransId="{C730FCE5-BDFF-4849-BF2A-EF02DDF0DFCA}" sibTransId="{260F6886-0A48-374C-9FF1-04360135373F}"/>
    <dgm:cxn modelId="{59A15633-A74C-48D2-A036-5FEA263231EC}" srcId="{03612BAB-B204-4C18-AA5D-35D619EDCBDA}" destId="{E01AC432-699A-4A9D-A406-602756FD62CD}" srcOrd="3" destOrd="0" parTransId="{803C991C-4881-4EB0-A9F2-9E81C916DD7F}" sibTransId="{80792256-978F-4474-93B9-189785AA32F2}"/>
    <dgm:cxn modelId="{5B610341-55B6-4831-9B95-DBF7F760AE8C}" type="presOf" srcId="{03612BAB-B204-4C18-AA5D-35D619EDCBDA}" destId="{9D4DA241-D5D1-4FE4-AFA9-5AAF5F2C2118}" srcOrd="0" destOrd="0" presId="urn:microsoft.com/office/officeart/2018/2/layout/IconVerticalSolidList"/>
    <dgm:cxn modelId="{62889954-3CC8-C84B-8950-743E35DCFD5D}" type="presOf" srcId="{86A4EA08-0F60-4667-A50F-A77F09E51C54}" destId="{19031AC2-3926-4114-AC13-2083605F8297}" srcOrd="0" destOrd="0" presId="urn:microsoft.com/office/officeart/2018/2/layout/IconVerticalSolidList"/>
    <dgm:cxn modelId="{D929737C-A6B3-ED44-84E7-C73B3C8DB02A}" type="presOf" srcId="{480F83DB-9299-46E4-8AFD-B4B9873B38C2}" destId="{9BF0FCD4-C710-4ED8-8544-88A4B513138A}" srcOrd="0" destOrd="0" presId="urn:microsoft.com/office/officeart/2018/2/layout/IconVerticalSolidList"/>
    <dgm:cxn modelId="{88E4FFA3-A388-4ED4-9CB3-365B640C8294}" srcId="{03612BAB-B204-4C18-AA5D-35D619EDCBDA}" destId="{480F83DB-9299-46E4-8AFD-B4B9873B38C2}" srcOrd="1" destOrd="0" parTransId="{2E35E575-ECEF-47C7-9886-9A0A31DF19DD}" sibTransId="{2DDC0737-5DBE-4732-8FA1-8B482DC0B1AE}"/>
    <dgm:cxn modelId="{9DEAF3B9-F630-C749-89E7-D00401134DA0}" type="presOf" srcId="{71C506DE-722C-1548-97F8-01A72228A557}" destId="{995544D0-6BF2-E243-8EDF-3DDB0ED5517F}" srcOrd="0" destOrd="0" presId="urn:microsoft.com/office/officeart/2018/2/layout/IconVerticalSolidList"/>
    <dgm:cxn modelId="{A28E55E6-D53B-0649-BC22-9B3F10026982}" type="presOf" srcId="{E01AC432-699A-4A9D-A406-602756FD62CD}" destId="{6B61F48C-BC31-42C8-8C5D-7BD9F1077E3E}" srcOrd="0" destOrd="0" presId="urn:microsoft.com/office/officeart/2018/2/layout/IconVerticalSolidList"/>
    <dgm:cxn modelId="{625AA9FB-441F-CC44-AE10-1E7B7F8A8DAA}" srcId="{03612BAB-B204-4C18-AA5D-35D619EDCBDA}" destId="{1042884E-3910-C542-873A-50F1F81BD6EE}" srcOrd="4" destOrd="0" parTransId="{A471ADD3-31DA-634C-AB6A-222E42FFC3FA}" sibTransId="{EFC5CAA3-5A77-9245-ADD6-F586EE268DF6}"/>
    <dgm:cxn modelId="{0C69610E-1D34-C447-A76E-617181710406}" type="presParOf" srcId="{9D4DA241-D5D1-4FE4-AFA9-5AAF5F2C2118}" destId="{ED1123AB-39BC-4039-A54E-145C3F1F3B8D}" srcOrd="0" destOrd="0" presId="urn:microsoft.com/office/officeart/2018/2/layout/IconVerticalSolidList"/>
    <dgm:cxn modelId="{F994B39F-86B9-894B-B2A8-2AAFF4A6DF44}" type="presParOf" srcId="{ED1123AB-39BC-4039-A54E-145C3F1F3B8D}" destId="{6BC39C47-B7AE-47BF-8349-9E88995D79B0}" srcOrd="0" destOrd="0" presId="urn:microsoft.com/office/officeart/2018/2/layout/IconVerticalSolidList"/>
    <dgm:cxn modelId="{6153B10A-425B-2148-BBDA-AFB7F03EC0C6}" type="presParOf" srcId="{ED1123AB-39BC-4039-A54E-145C3F1F3B8D}" destId="{EC02EF70-355E-4383-9BA3-4D4EF2E6994B}" srcOrd="1" destOrd="0" presId="urn:microsoft.com/office/officeart/2018/2/layout/IconVerticalSolidList"/>
    <dgm:cxn modelId="{2DD761FF-7935-084C-A463-6113D2633D2B}" type="presParOf" srcId="{ED1123AB-39BC-4039-A54E-145C3F1F3B8D}" destId="{42F3709A-81EB-4274-9862-2D4CD6E43E86}" srcOrd="2" destOrd="0" presId="urn:microsoft.com/office/officeart/2018/2/layout/IconVerticalSolidList"/>
    <dgm:cxn modelId="{AB3B00C2-2492-1B4D-BBD0-C052844DABBD}" type="presParOf" srcId="{ED1123AB-39BC-4039-A54E-145C3F1F3B8D}" destId="{19031AC2-3926-4114-AC13-2083605F8297}" srcOrd="3" destOrd="0" presId="urn:microsoft.com/office/officeart/2018/2/layout/IconVerticalSolidList"/>
    <dgm:cxn modelId="{93229E8F-4C2A-2147-B7A6-5E3E5070C63D}" type="presParOf" srcId="{9D4DA241-D5D1-4FE4-AFA9-5AAF5F2C2118}" destId="{1C864961-C706-479A-9612-458DE4082E2A}" srcOrd="1" destOrd="0" presId="urn:microsoft.com/office/officeart/2018/2/layout/IconVerticalSolidList"/>
    <dgm:cxn modelId="{FDF930C0-2254-FF45-BB09-01479AB9F7E6}" type="presParOf" srcId="{9D4DA241-D5D1-4FE4-AFA9-5AAF5F2C2118}" destId="{24CB8E7C-EFE7-476F-8B74-BCA650D7B9A8}" srcOrd="2" destOrd="0" presId="urn:microsoft.com/office/officeart/2018/2/layout/IconVerticalSolidList"/>
    <dgm:cxn modelId="{84A6B5F5-3BA8-8847-9C6A-EFEF38D19872}" type="presParOf" srcId="{24CB8E7C-EFE7-476F-8B74-BCA650D7B9A8}" destId="{1F244B83-7FC2-417B-BD7E-C5AF9A6681F8}" srcOrd="0" destOrd="0" presId="urn:microsoft.com/office/officeart/2018/2/layout/IconVerticalSolidList"/>
    <dgm:cxn modelId="{6C5501D3-8E8D-4144-8593-2F1581873B27}" type="presParOf" srcId="{24CB8E7C-EFE7-476F-8B74-BCA650D7B9A8}" destId="{29948507-0E52-4174-A2DD-F84F4CD705EE}" srcOrd="1" destOrd="0" presId="urn:microsoft.com/office/officeart/2018/2/layout/IconVerticalSolidList"/>
    <dgm:cxn modelId="{D79CC1E9-1BD9-324F-A24F-EC12648FF1E8}" type="presParOf" srcId="{24CB8E7C-EFE7-476F-8B74-BCA650D7B9A8}" destId="{E8BB19F4-CA14-464D-A3A3-E2DB1E87B111}" srcOrd="2" destOrd="0" presId="urn:microsoft.com/office/officeart/2018/2/layout/IconVerticalSolidList"/>
    <dgm:cxn modelId="{C088A85D-F28D-864D-B38F-07F8054758E7}" type="presParOf" srcId="{24CB8E7C-EFE7-476F-8B74-BCA650D7B9A8}" destId="{9BF0FCD4-C710-4ED8-8544-88A4B513138A}" srcOrd="3" destOrd="0" presId="urn:microsoft.com/office/officeart/2018/2/layout/IconVerticalSolidList"/>
    <dgm:cxn modelId="{9F651D74-F5BF-2E48-8041-8355C8C44062}" type="presParOf" srcId="{9D4DA241-D5D1-4FE4-AFA9-5AAF5F2C2118}" destId="{0909EE97-6DA5-4F21-80F7-A2D723BA70FC}" srcOrd="3" destOrd="0" presId="urn:microsoft.com/office/officeart/2018/2/layout/IconVerticalSolidList"/>
    <dgm:cxn modelId="{9273CFC4-7BF7-BD4F-9175-8086171A9486}" type="presParOf" srcId="{9D4DA241-D5D1-4FE4-AFA9-5AAF5F2C2118}" destId="{6BB97BBF-BC0E-004C-B799-9253CD4B6378}" srcOrd="4" destOrd="0" presId="urn:microsoft.com/office/officeart/2018/2/layout/IconVerticalSolidList"/>
    <dgm:cxn modelId="{D581AAD9-84DE-754E-9212-6B1E5053B517}" type="presParOf" srcId="{6BB97BBF-BC0E-004C-B799-9253CD4B6378}" destId="{55FB4A71-C61C-0645-A8EF-BA6D79816230}" srcOrd="0" destOrd="0" presId="urn:microsoft.com/office/officeart/2018/2/layout/IconVerticalSolidList"/>
    <dgm:cxn modelId="{F1FBB2E5-8938-6842-91D9-8E948BA5C664}" type="presParOf" srcId="{6BB97BBF-BC0E-004C-B799-9253CD4B6378}" destId="{7F165008-E695-5842-81CC-9C479D408460}" srcOrd="1" destOrd="0" presId="urn:microsoft.com/office/officeart/2018/2/layout/IconVerticalSolidList"/>
    <dgm:cxn modelId="{CBAA661A-6095-2A4C-8F13-4D8D996FB8B9}" type="presParOf" srcId="{6BB97BBF-BC0E-004C-B799-9253CD4B6378}" destId="{623DCFD3-2542-C544-B80B-77EBD0658363}" srcOrd="2" destOrd="0" presId="urn:microsoft.com/office/officeart/2018/2/layout/IconVerticalSolidList"/>
    <dgm:cxn modelId="{0692593C-9F9A-9A46-A700-1C69ABE17318}" type="presParOf" srcId="{6BB97BBF-BC0E-004C-B799-9253CD4B6378}" destId="{995544D0-6BF2-E243-8EDF-3DDB0ED5517F}" srcOrd="3" destOrd="0" presId="urn:microsoft.com/office/officeart/2018/2/layout/IconVerticalSolidList"/>
    <dgm:cxn modelId="{90E0F8B0-AC7A-8943-A1A9-6F4D0A847821}" type="presParOf" srcId="{9D4DA241-D5D1-4FE4-AFA9-5AAF5F2C2118}" destId="{48104D50-7586-384D-ADAC-9279C2958F45}" srcOrd="5" destOrd="0" presId="urn:microsoft.com/office/officeart/2018/2/layout/IconVerticalSolidList"/>
    <dgm:cxn modelId="{42841B63-BABD-0F4C-9E35-825DCFD8C370}" type="presParOf" srcId="{9D4DA241-D5D1-4FE4-AFA9-5AAF5F2C2118}" destId="{1CB42338-CF2C-488B-BF3D-911C62092492}" srcOrd="6" destOrd="0" presId="urn:microsoft.com/office/officeart/2018/2/layout/IconVerticalSolidList"/>
    <dgm:cxn modelId="{D0F7235D-BD48-3D41-BB60-222A96C4729E}" type="presParOf" srcId="{1CB42338-CF2C-488B-BF3D-911C62092492}" destId="{9A6FC6E4-B33E-4E00-86D4-2B9095538216}" srcOrd="0" destOrd="0" presId="urn:microsoft.com/office/officeart/2018/2/layout/IconVerticalSolidList"/>
    <dgm:cxn modelId="{17621FB9-FCCD-CB4C-A1AE-9FCA69F4B09D}" type="presParOf" srcId="{1CB42338-CF2C-488B-BF3D-911C62092492}" destId="{352FD0EC-D3B2-49E1-9C75-2BAFCCB7C671}" srcOrd="1" destOrd="0" presId="urn:microsoft.com/office/officeart/2018/2/layout/IconVerticalSolidList"/>
    <dgm:cxn modelId="{EEEE86FA-E236-B34B-B00B-DF49762813BF}" type="presParOf" srcId="{1CB42338-CF2C-488B-BF3D-911C62092492}" destId="{35DBE072-D7A0-487E-A0CD-F2A9ADD7794A}" srcOrd="2" destOrd="0" presId="urn:microsoft.com/office/officeart/2018/2/layout/IconVerticalSolidList"/>
    <dgm:cxn modelId="{C5E365FA-CF02-B948-B007-CF49C0AD9127}" type="presParOf" srcId="{1CB42338-CF2C-488B-BF3D-911C62092492}" destId="{6B61F48C-BC31-42C8-8C5D-7BD9F1077E3E}" srcOrd="3" destOrd="0" presId="urn:microsoft.com/office/officeart/2018/2/layout/IconVerticalSolidList"/>
    <dgm:cxn modelId="{5CF0AAD8-BEAA-ED4C-9494-285E856D56D8}" type="presParOf" srcId="{9D4DA241-D5D1-4FE4-AFA9-5AAF5F2C2118}" destId="{F53477EC-B7C0-F848-A924-18B636AD5301}" srcOrd="7" destOrd="0" presId="urn:microsoft.com/office/officeart/2018/2/layout/IconVerticalSolidList"/>
    <dgm:cxn modelId="{3F8FBE46-DBEF-0E40-B90F-953AD337A99E}" type="presParOf" srcId="{9D4DA241-D5D1-4FE4-AFA9-5AAF5F2C2118}" destId="{D74BABF6-5D67-5546-9C6A-EEB8ADEA02B2}" srcOrd="8" destOrd="0" presId="urn:microsoft.com/office/officeart/2018/2/layout/IconVerticalSolidList"/>
    <dgm:cxn modelId="{4CF33E97-7790-AB4D-A3AA-126627DCE8EC}" type="presParOf" srcId="{D74BABF6-5D67-5546-9C6A-EEB8ADEA02B2}" destId="{A1799D55-F65C-C443-9F2A-88DE3B9A7040}" srcOrd="0" destOrd="0" presId="urn:microsoft.com/office/officeart/2018/2/layout/IconVerticalSolidList"/>
    <dgm:cxn modelId="{8D240A42-3C31-3340-B671-5AA43C8ACC51}" type="presParOf" srcId="{D74BABF6-5D67-5546-9C6A-EEB8ADEA02B2}" destId="{4616DE98-C9FA-C64C-8499-845C64DAE330}" srcOrd="1" destOrd="0" presId="urn:microsoft.com/office/officeart/2018/2/layout/IconVerticalSolidList"/>
    <dgm:cxn modelId="{3D5EA798-ABA3-F54C-8ACD-2D3036C7DBEB}" type="presParOf" srcId="{D74BABF6-5D67-5546-9C6A-EEB8ADEA02B2}" destId="{733CF7BE-D871-174D-AD34-80FDE0D2DBB5}" srcOrd="2" destOrd="0" presId="urn:microsoft.com/office/officeart/2018/2/layout/IconVerticalSolidList"/>
    <dgm:cxn modelId="{B03CB417-7850-E648-B898-2C8919581EA3}" type="presParOf" srcId="{D74BABF6-5D67-5546-9C6A-EEB8ADEA02B2}" destId="{9D1077E4-9CD0-C748-A181-97EFDB492B5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39C47-B7AE-47BF-8349-9E88995D79B0}">
      <dsp:nvSpPr>
        <dsp:cNvPr id="0" name=""/>
        <dsp:cNvSpPr/>
      </dsp:nvSpPr>
      <dsp:spPr>
        <a:xfrm>
          <a:off x="0" y="3813"/>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2EF70-355E-4383-9BA3-4D4EF2E6994B}">
      <dsp:nvSpPr>
        <dsp:cNvPr id="0" name=""/>
        <dsp:cNvSpPr/>
      </dsp:nvSpPr>
      <dsp:spPr>
        <a:xfrm>
          <a:off x="245727" y="186586"/>
          <a:ext cx="446777" cy="446777"/>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031AC2-3926-4114-AC13-2083605F8297}">
      <dsp:nvSpPr>
        <dsp:cNvPr id="0" name=""/>
        <dsp:cNvSpPr/>
      </dsp:nvSpPr>
      <dsp:spPr>
        <a:xfrm>
          <a:off x="938232" y="3813"/>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Define terms related to employee motivation</a:t>
          </a:r>
          <a:endParaRPr lang="en-US" sz="1900" kern="1200" dirty="0"/>
        </a:p>
      </dsp:txBody>
      <dsp:txXfrm>
        <a:off x="938232" y="3813"/>
        <a:ext cx="9577367" cy="812322"/>
      </dsp:txXfrm>
    </dsp:sp>
    <dsp:sp modelId="{1F244B83-7FC2-417B-BD7E-C5AF9A6681F8}">
      <dsp:nvSpPr>
        <dsp:cNvPr id="0" name=""/>
        <dsp:cNvSpPr/>
      </dsp:nvSpPr>
      <dsp:spPr>
        <a:xfrm>
          <a:off x="0" y="1019216"/>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948507-0E52-4174-A2DD-F84F4CD705EE}">
      <dsp:nvSpPr>
        <dsp:cNvPr id="0" name=""/>
        <dsp:cNvSpPr/>
      </dsp:nvSpPr>
      <dsp:spPr>
        <a:xfrm>
          <a:off x="245727" y="1201989"/>
          <a:ext cx="446777" cy="446777"/>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F0FCD4-C710-4ED8-8544-88A4B513138A}">
      <dsp:nvSpPr>
        <dsp:cNvPr id="0" name=""/>
        <dsp:cNvSpPr/>
      </dsp:nvSpPr>
      <dsp:spPr>
        <a:xfrm>
          <a:off x="938232" y="1019216"/>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Investigate various motivation theories.</a:t>
          </a:r>
          <a:endParaRPr lang="en-US" sz="1900" kern="1200" dirty="0"/>
        </a:p>
      </dsp:txBody>
      <dsp:txXfrm>
        <a:off x="938232" y="1019216"/>
        <a:ext cx="9577367" cy="812322"/>
      </dsp:txXfrm>
    </dsp:sp>
    <dsp:sp modelId="{55FB4A71-C61C-0645-A8EF-BA6D79816230}">
      <dsp:nvSpPr>
        <dsp:cNvPr id="0" name=""/>
        <dsp:cNvSpPr/>
      </dsp:nvSpPr>
      <dsp:spPr>
        <a:xfrm>
          <a:off x="0" y="2034620"/>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165008-E695-5842-81CC-9C479D408460}">
      <dsp:nvSpPr>
        <dsp:cNvPr id="0" name=""/>
        <dsp:cNvSpPr/>
      </dsp:nvSpPr>
      <dsp:spPr>
        <a:xfrm>
          <a:off x="245727" y="2217392"/>
          <a:ext cx="446777" cy="446777"/>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5544D0-6BF2-E243-8EDF-3DDB0ED5517F}">
      <dsp:nvSpPr>
        <dsp:cNvPr id="0" name=""/>
        <dsp:cNvSpPr/>
      </dsp:nvSpPr>
      <dsp:spPr>
        <a:xfrm>
          <a:off x="938232" y="2034620"/>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Discuss how various forms of compensation are influenced by employee motivation</a:t>
          </a:r>
          <a:endParaRPr lang="en-US" sz="1900" b="0" i="0" u="none" kern="1200" dirty="0"/>
        </a:p>
      </dsp:txBody>
      <dsp:txXfrm>
        <a:off x="938232" y="2034620"/>
        <a:ext cx="9577367" cy="812322"/>
      </dsp:txXfrm>
    </dsp:sp>
    <dsp:sp modelId="{9A6FC6E4-B33E-4E00-86D4-2B9095538216}">
      <dsp:nvSpPr>
        <dsp:cNvPr id="0" name=""/>
        <dsp:cNvSpPr/>
      </dsp:nvSpPr>
      <dsp:spPr>
        <a:xfrm>
          <a:off x="0" y="3050023"/>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2FD0EC-D3B2-49E1-9C75-2BAFCCB7C671}">
      <dsp:nvSpPr>
        <dsp:cNvPr id="0" name=""/>
        <dsp:cNvSpPr/>
      </dsp:nvSpPr>
      <dsp:spPr>
        <a:xfrm>
          <a:off x="245727" y="3232796"/>
          <a:ext cx="446777" cy="446777"/>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61F48C-BC31-42C8-8C5D-7BD9F1077E3E}">
      <dsp:nvSpPr>
        <dsp:cNvPr id="0" name=""/>
        <dsp:cNvSpPr/>
      </dsp:nvSpPr>
      <dsp:spPr>
        <a:xfrm>
          <a:off x="938232" y="3050023"/>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a:solidFill>
                <a:srgbClr val="000000"/>
              </a:solidFill>
              <a:effectLst/>
              <a:latin typeface="Calibri" panose="020F0502020204030204" pitchFamily="34" charset="0"/>
            </a:rPr>
            <a:t>Identify organizations that successfully motivate employees and describe how this is accomplished.</a:t>
          </a:r>
          <a:endParaRPr lang="en-US" sz="1900" kern="1200" dirty="0"/>
        </a:p>
      </dsp:txBody>
      <dsp:txXfrm>
        <a:off x="938232" y="3050023"/>
        <a:ext cx="9577367" cy="812322"/>
      </dsp:txXfrm>
    </dsp:sp>
    <dsp:sp modelId="{A1799D55-F65C-C443-9F2A-88DE3B9A7040}">
      <dsp:nvSpPr>
        <dsp:cNvPr id="0" name=""/>
        <dsp:cNvSpPr/>
      </dsp:nvSpPr>
      <dsp:spPr>
        <a:xfrm>
          <a:off x="0" y="4065426"/>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16DE98-C9FA-C64C-8499-845C64DAE330}">
      <dsp:nvSpPr>
        <dsp:cNvPr id="0" name=""/>
        <dsp:cNvSpPr/>
      </dsp:nvSpPr>
      <dsp:spPr>
        <a:xfrm>
          <a:off x="245727" y="4248199"/>
          <a:ext cx="446777" cy="446777"/>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1077E4-9CD0-C748-A181-97EFDB492B5A}">
      <dsp:nvSpPr>
        <dsp:cNvPr id="0" name=""/>
        <dsp:cNvSpPr/>
      </dsp:nvSpPr>
      <dsp:spPr>
        <a:xfrm>
          <a:off x="938232" y="4065426"/>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a:solidFill>
                <a:srgbClr val="000000"/>
              </a:solidFill>
              <a:effectLst/>
              <a:latin typeface="Calibri" panose="020F0502020204030204" pitchFamily="34" charset="0"/>
            </a:rPr>
            <a:t>Evaluate the compensation forms that will successfully motivate them personally, based on individual preferences and incentives.</a:t>
          </a:r>
          <a:endParaRPr lang="en-US" sz="1900" kern="1200" dirty="0"/>
        </a:p>
      </dsp:txBody>
      <dsp:txXfrm>
        <a:off x="938232" y="4065426"/>
        <a:ext cx="9577367" cy="81232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091131-C555-7043-914E-554C604438CD}" type="datetimeFigureOut">
              <a:rPr lang="en-US" smtClean="0"/>
              <a:t>3/20/2024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EFC5C5-581A-E348-9144-1F79078BBA9A}" type="slidenum">
              <a:rPr lang="en-US" smtClean="0"/>
              <a:t>‹#›</a:t>
            </a:fld>
            <a:endParaRPr lang="en-US"/>
          </a:p>
        </p:txBody>
      </p:sp>
    </p:spTree>
    <p:extLst>
      <p:ext uri="{BB962C8B-B14F-4D97-AF65-F5344CB8AC3E}">
        <p14:creationId xmlns:p14="http://schemas.microsoft.com/office/powerpoint/2010/main" val="300553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sz="1800" b="0" i="0"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30EFC5C5-581A-E348-9144-1F79078BBA9A}" type="slidenum">
              <a:rPr lang="en-US" smtClean="0"/>
              <a:t>1</a:t>
            </a:fld>
            <a:endParaRPr lang="en-US"/>
          </a:p>
        </p:txBody>
      </p:sp>
    </p:spTree>
    <p:extLst>
      <p:ext uri="{BB962C8B-B14F-4D97-AF65-F5344CB8AC3E}">
        <p14:creationId xmlns:p14="http://schemas.microsoft.com/office/powerpoint/2010/main" val="815219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10</a:t>
            </a:fld>
            <a:endParaRPr lang="en-US"/>
          </a:p>
        </p:txBody>
      </p:sp>
    </p:spTree>
    <p:extLst>
      <p:ext uri="{BB962C8B-B14F-4D97-AF65-F5344CB8AC3E}">
        <p14:creationId xmlns:p14="http://schemas.microsoft.com/office/powerpoint/2010/main" val="675690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11</a:t>
            </a:fld>
            <a:endParaRPr lang="en-US"/>
          </a:p>
        </p:txBody>
      </p:sp>
    </p:spTree>
    <p:extLst>
      <p:ext uri="{BB962C8B-B14F-4D97-AF65-F5344CB8AC3E}">
        <p14:creationId xmlns:p14="http://schemas.microsoft.com/office/powerpoint/2010/main" val="4118995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12</a:t>
            </a:fld>
            <a:endParaRPr lang="en-US"/>
          </a:p>
        </p:txBody>
      </p:sp>
    </p:spTree>
    <p:extLst>
      <p:ext uri="{BB962C8B-B14F-4D97-AF65-F5344CB8AC3E}">
        <p14:creationId xmlns:p14="http://schemas.microsoft.com/office/powerpoint/2010/main" val="2338960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13</a:t>
            </a:fld>
            <a:endParaRPr lang="en-US"/>
          </a:p>
        </p:txBody>
      </p:sp>
    </p:spTree>
    <p:extLst>
      <p:ext uri="{BB962C8B-B14F-4D97-AF65-F5344CB8AC3E}">
        <p14:creationId xmlns:p14="http://schemas.microsoft.com/office/powerpoint/2010/main" val="3675907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14</a:t>
            </a:fld>
            <a:endParaRPr lang="en-US"/>
          </a:p>
        </p:txBody>
      </p:sp>
    </p:spTree>
    <p:extLst>
      <p:ext uri="{BB962C8B-B14F-4D97-AF65-F5344CB8AC3E}">
        <p14:creationId xmlns:p14="http://schemas.microsoft.com/office/powerpoint/2010/main" val="1577703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B9398DD4-3234-CC40-BB7F-049D0FF588E3}"/>
              </a:ext>
            </a:extLst>
          </p:cNvPr>
          <p:cNvSpPr>
            <a:spLocks noGrp="1" noRot="1" noChangeAspect="1" noChangeArrowheads="1" noTextEdit="1"/>
          </p:cNvSpPr>
          <p:nvPr>
            <p:ph type="sldImg"/>
          </p:nvPr>
        </p:nvSpPr>
        <p:spPr>
          <a:xfrm>
            <a:off x="393700" y="692150"/>
            <a:ext cx="6070600" cy="3416300"/>
          </a:xfrm>
          <a:ln/>
        </p:spPr>
      </p:sp>
      <p:sp>
        <p:nvSpPr>
          <p:cNvPr id="3" name="Notes Placeholder 2">
            <a:extLst>
              <a:ext uri="{FF2B5EF4-FFF2-40B4-BE49-F238E27FC236}">
                <a16:creationId xmlns:a16="http://schemas.microsoft.com/office/drawing/2014/main" id="{45638D6B-DB9E-AC43-86ED-C8DD62DF3ED7}"/>
              </a:ext>
            </a:extLst>
          </p:cNvPr>
          <p:cNvSpPr>
            <a:spLocks noGrp="1"/>
          </p:cNvSpPr>
          <p:nvPr>
            <p:ph type="body" idx="1"/>
          </p:nvPr>
        </p:nvSpPr>
        <p:spPr/>
        <p:txBody>
          <a:bodyPr/>
          <a:lstStyle/>
          <a:p>
            <a:pPr>
              <a:defRPr/>
            </a:pPr>
            <a:endParaRPr lang="en-US" dirty="0"/>
          </a:p>
        </p:txBody>
      </p:sp>
      <p:sp>
        <p:nvSpPr>
          <p:cNvPr id="36867" name="Slide Number Placeholder 3">
            <a:extLst>
              <a:ext uri="{FF2B5EF4-FFF2-40B4-BE49-F238E27FC236}">
                <a16:creationId xmlns:a16="http://schemas.microsoft.com/office/drawing/2014/main" id="{626FF135-DAFE-D947-9CC9-E306F9CF600B}"/>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B58B877E-CD30-A24D-93A8-89C3A9AF7759}" type="slidenum">
              <a:rPr lang="en-US" altLang="en-US"/>
              <a:pPr/>
              <a:t>15</a:t>
            </a:fld>
            <a:endParaRPr lang="en-US" altLang="en-US"/>
          </a:p>
        </p:txBody>
      </p:sp>
    </p:spTree>
    <p:extLst>
      <p:ext uri="{BB962C8B-B14F-4D97-AF65-F5344CB8AC3E}">
        <p14:creationId xmlns:p14="http://schemas.microsoft.com/office/powerpoint/2010/main" val="139661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E6E56343-8F48-458C-B946-7873F2771941}"/>
              </a:ext>
            </a:extLst>
          </p:cNvPr>
          <p:cNvSpPr>
            <a:spLocks noGrp="1" noRot="1" noChangeAspect="1" noChangeArrowheads="1" noTextEdit="1"/>
          </p:cNvSpPr>
          <p:nvPr>
            <p:ph type="sldImg"/>
          </p:nvPr>
        </p:nvSpPr>
        <p:spPr>
          <a:ln/>
        </p:spPr>
      </p:sp>
      <p:sp>
        <p:nvSpPr>
          <p:cNvPr id="22531" name="Notes Placeholder 2">
            <a:extLst>
              <a:ext uri="{FF2B5EF4-FFF2-40B4-BE49-F238E27FC236}">
                <a16:creationId xmlns:a16="http://schemas.microsoft.com/office/drawing/2014/main" id="{E345C0D6-502E-47BD-A0CC-641896B73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0" fontAlgn="base"/>
            <a:endParaRPr lang="en-US" altLang="en-US" dirty="0"/>
          </a:p>
        </p:txBody>
      </p:sp>
      <p:sp>
        <p:nvSpPr>
          <p:cNvPr id="22532" name="Slide Number Placeholder 3">
            <a:extLst>
              <a:ext uri="{FF2B5EF4-FFF2-40B4-BE49-F238E27FC236}">
                <a16:creationId xmlns:a16="http://schemas.microsoft.com/office/drawing/2014/main" id="{3A156541-B4B6-4C1E-A433-D2A7100DB55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816C0D5-F599-4256-8DF5-CF87BA7B99C8}" type="slidenum">
              <a:rPr lang="en-US" altLang="en-US" sz="1200" smtClean="0"/>
              <a:pPr/>
              <a:t>2</a:t>
            </a:fld>
            <a:endParaRPr lang="en-US" altLang="en-US" sz="1200"/>
          </a:p>
        </p:txBody>
      </p:sp>
    </p:spTree>
    <p:extLst>
      <p:ext uri="{BB962C8B-B14F-4D97-AF65-F5344CB8AC3E}">
        <p14:creationId xmlns:p14="http://schemas.microsoft.com/office/powerpoint/2010/main" val="4038491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773DF-67EE-7C40-94BA-562FDA438FFF}" type="slidenum">
              <a:rPr lang="en-US" smtClean="0"/>
              <a:t>3</a:t>
            </a:fld>
            <a:endParaRPr lang="en-US"/>
          </a:p>
        </p:txBody>
      </p:sp>
    </p:spTree>
    <p:extLst>
      <p:ext uri="{BB962C8B-B14F-4D97-AF65-F5344CB8AC3E}">
        <p14:creationId xmlns:p14="http://schemas.microsoft.com/office/powerpoint/2010/main" val="3028878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4</a:t>
            </a:fld>
            <a:endParaRPr lang="en-US"/>
          </a:p>
        </p:txBody>
      </p:sp>
    </p:spTree>
    <p:extLst>
      <p:ext uri="{BB962C8B-B14F-4D97-AF65-F5344CB8AC3E}">
        <p14:creationId xmlns:p14="http://schemas.microsoft.com/office/powerpoint/2010/main" val="3812610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5</a:t>
            </a:fld>
            <a:endParaRPr lang="en-US"/>
          </a:p>
        </p:txBody>
      </p:sp>
    </p:spTree>
    <p:extLst>
      <p:ext uri="{BB962C8B-B14F-4D97-AF65-F5344CB8AC3E}">
        <p14:creationId xmlns:p14="http://schemas.microsoft.com/office/powerpoint/2010/main" val="1008087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6</a:t>
            </a:fld>
            <a:endParaRPr lang="en-US"/>
          </a:p>
        </p:txBody>
      </p:sp>
    </p:spTree>
    <p:extLst>
      <p:ext uri="{BB962C8B-B14F-4D97-AF65-F5344CB8AC3E}">
        <p14:creationId xmlns:p14="http://schemas.microsoft.com/office/powerpoint/2010/main" val="3725041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7</a:t>
            </a:fld>
            <a:endParaRPr lang="en-US"/>
          </a:p>
        </p:txBody>
      </p:sp>
    </p:spTree>
    <p:extLst>
      <p:ext uri="{BB962C8B-B14F-4D97-AF65-F5344CB8AC3E}">
        <p14:creationId xmlns:p14="http://schemas.microsoft.com/office/powerpoint/2010/main" val="3045186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i="0" dirty="0"/>
          </a:p>
        </p:txBody>
      </p:sp>
      <p:sp>
        <p:nvSpPr>
          <p:cNvPr id="4" name="Slide Number Placeholder 3"/>
          <p:cNvSpPr>
            <a:spLocks noGrp="1"/>
          </p:cNvSpPr>
          <p:nvPr>
            <p:ph type="sldNum" sz="quarter" idx="5"/>
          </p:nvPr>
        </p:nvSpPr>
        <p:spPr/>
        <p:txBody>
          <a:bodyPr/>
          <a:lstStyle/>
          <a:p>
            <a:fld id="{30EFC5C5-581A-E348-9144-1F79078BBA9A}" type="slidenum">
              <a:rPr lang="en-US" smtClean="0"/>
              <a:t>8</a:t>
            </a:fld>
            <a:endParaRPr lang="en-US"/>
          </a:p>
        </p:txBody>
      </p:sp>
    </p:spTree>
    <p:extLst>
      <p:ext uri="{BB962C8B-B14F-4D97-AF65-F5344CB8AC3E}">
        <p14:creationId xmlns:p14="http://schemas.microsoft.com/office/powerpoint/2010/main" val="228705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9</a:t>
            </a:fld>
            <a:endParaRPr lang="en-US"/>
          </a:p>
        </p:txBody>
      </p:sp>
    </p:spTree>
    <p:extLst>
      <p:ext uri="{BB962C8B-B14F-4D97-AF65-F5344CB8AC3E}">
        <p14:creationId xmlns:p14="http://schemas.microsoft.com/office/powerpoint/2010/main" val="30128935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1" name="Picture 10" descr="A picture containing person, crowd&#10;&#10;Description automatically generated">
            <a:extLst>
              <a:ext uri="{FF2B5EF4-FFF2-40B4-BE49-F238E27FC236}">
                <a16:creationId xmlns:a16="http://schemas.microsoft.com/office/drawing/2014/main" id="{BFC9D0AB-1462-604A-95C1-65665AECE0A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0" y="-1"/>
            <a:ext cx="12192000" cy="6858001"/>
          </a:xfrm>
          <a:prstGeom prst="rect">
            <a:avLst/>
          </a:prstGeom>
        </p:spPr>
      </p:pic>
      <p:sp>
        <p:nvSpPr>
          <p:cNvPr id="10" name="Rectangle 9">
            <a:extLst>
              <a:ext uri="{FF2B5EF4-FFF2-40B4-BE49-F238E27FC236}">
                <a16:creationId xmlns:a16="http://schemas.microsoft.com/office/drawing/2014/main" id="{9C3F18C8-4F11-4A4F-B31F-C768A4F1F7FB}"/>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Placeholder 7" descr="Graphical user interface, text&#10;&#10;Description automatically generated">
            <a:extLst>
              <a:ext uri="{FF2B5EF4-FFF2-40B4-BE49-F238E27FC236}">
                <a16:creationId xmlns:a16="http://schemas.microsoft.com/office/drawing/2014/main" id="{EB20F76C-EE9D-934A-AAC3-0D4893A2985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8" name="Title 1">
            <a:extLst>
              <a:ext uri="{FF2B5EF4-FFF2-40B4-BE49-F238E27FC236}">
                <a16:creationId xmlns:a16="http://schemas.microsoft.com/office/drawing/2014/main" id="{5A6C3A2D-7527-F04A-AB95-9369A037F507}"/>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9" name="Subtitle 2">
            <a:extLst>
              <a:ext uri="{FF2B5EF4-FFF2-40B4-BE49-F238E27FC236}">
                <a16:creationId xmlns:a16="http://schemas.microsoft.com/office/drawing/2014/main" id="{1B546505-861A-8845-BD03-E532EF39DD75}"/>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64600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8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D03321C-35C7-5C42-8AEC-33DCF875358D}"/>
              </a:ext>
            </a:extLst>
          </p:cNvPr>
          <p:cNvSpPr/>
          <p:nvPr/>
        </p:nvSpPr>
        <p:spPr>
          <a:xfrm>
            <a:off x="0" y="270924"/>
            <a:ext cx="11922369"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4CC20402-0AEF-41C0-80E0-8357157CBD4C}"/>
              </a:ext>
            </a:extLst>
          </p:cNvPr>
          <p:cNvSpPr>
            <a:spLocks noGrp="1"/>
          </p:cNvSpPr>
          <p:nvPr>
            <p:ph type="pic" sz="quarter" idx="10"/>
          </p:nvPr>
        </p:nvSpPr>
        <p:spPr>
          <a:xfrm>
            <a:off x="7370650" y="1172818"/>
            <a:ext cx="3322320" cy="5329999"/>
          </a:xfrm>
          <a:custGeom>
            <a:avLst/>
            <a:gdLst>
              <a:gd name="connsiteX0" fmla="*/ 1158240 w 3322320"/>
              <a:gd name="connsiteY0" fmla="*/ 899622 h 6147633"/>
              <a:gd name="connsiteX1" fmla="*/ 2164080 w 3322320"/>
              <a:gd name="connsiteY1" fmla="*/ 899622 h 6147633"/>
              <a:gd name="connsiteX2" fmla="*/ 2164080 w 3322320"/>
              <a:gd name="connsiteY2" fmla="*/ 6147633 h 6147633"/>
              <a:gd name="connsiteX3" fmla="*/ 1158240 w 3322320"/>
              <a:gd name="connsiteY3" fmla="*/ 6147633 h 6147633"/>
              <a:gd name="connsiteX4" fmla="*/ 0 w 3322320"/>
              <a:gd name="connsiteY4" fmla="*/ 526596 h 6147633"/>
              <a:gd name="connsiteX5" fmla="*/ 1005840 w 3322320"/>
              <a:gd name="connsiteY5" fmla="*/ 526596 h 6147633"/>
              <a:gd name="connsiteX6" fmla="*/ 1005840 w 3322320"/>
              <a:gd name="connsiteY6" fmla="*/ 5515109 h 6147633"/>
              <a:gd name="connsiteX7" fmla="*/ 0 w 3322320"/>
              <a:gd name="connsiteY7" fmla="*/ 5515109 h 6147633"/>
              <a:gd name="connsiteX8" fmla="*/ 2316480 w 3322320"/>
              <a:gd name="connsiteY8" fmla="*/ 0 h 6147633"/>
              <a:gd name="connsiteX9" fmla="*/ 3322320 w 3322320"/>
              <a:gd name="connsiteY9" fmla="*/ 0 h 6147633"/>
              <a:gd name="connsiteX10" fmla="*/ 3322320 w 3322320"/>
              <a:gd name="connsiteY10" fmla="*/ 5822513 h 6147633"/>
              <a:gd name="connsiteX11" fmla="*/ 2316480 w 3322320"/>
              <a:gd name="connsiteY11" fmla="*/ 5822513 h 614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2320" h="6147633">
                <a:moveTo>
                  <a:pt x="1158240" y="899622"/>
                </a:moveTo>
                <a:lnTo>
                  <a:pt x="2164080" y="899622"/>
                </a:lnTo>
                <a:lnTo>
                  <a:pt x="2164080" y="6147633"/>
                </a:lnTo>
                <a:lnTo>
                  <a:pt x="1158240" y="6147633"/>
                </a:lnTo>
                <a:close/>
                <a:moveTo>
                  <a:pt x="0" y="526596"/>
                </a:moveTo>
                <a:lnTo>
                  <a:pt x="1005840" y="526596"/>
                </a:lnTo>
                <a:lnTo>
                  <a:pt x="1005840" y="5515109"/>
                </a:lnTo>
                <a:lnTo>
                  <a:pt x="0" y="5515109"/>
                </a:lnTo>
                <a:close/>
                <a:moveTo>
                  <a:pt x="2316480" y="0"/>
                </a:moveTo>
                <a:lnTo>
                  <a:pt x="3322320" y="0"/>
                </a:lnTo>
                <a:lnTo>
                  <a:pt x="3322320" y="5822513"/>
                </a:lnTo>
                <a:lnTo>
                  <a:pt x="2316480" y="5822513"/>
                </a:lnTo>
                <a:close/>
              </a:path>
            </a:pathLst>
          </a:custGeom>
        </p:spPr>
        <p:txBody>
          <a:bodyPr wrap="square">
            <a:noAutofit/>
          </a:bodyPr>
          <a:lstStyle/>
          <a:p>
            <a:r>
              <a:rPr lang="en-US" dirty="0"/>
              <a:t>Click icon to add picture</a:t>
            </a:r>
            <a:endParaRPr lang="id-ID" dirty="0"/>
          </a:p>
        </p:txBody>
      </p:sp>
      <p:sp>
        <p:nvSpPr>
          <p:cNvPr id="14" name="Content Placeholder 2">
            <a:extLst>
              <a:ext uri="{FF2B5EF4-FFF2-40B4-BE49-F238E27FC236}">
                <a16:creationId xmlns:a16="http://schemas.microsoft.com/office/drawing/2014/main" id="{0068C0CE-301C-9F4E-A4F4-F17F696435C2}"/>
              </a:ext>
            </a:extLst>
          </p:cNvPr>
          <p:cNvSpPr>
            <a:spLocks noGrp="1"/>
          </p:cNvSpPr>
          <p:nvPr>
            <p:ph sz="quarter" idx="15"/>
          </p:nvPr>
        </p:nvSpPr>
        <p:spPr>
          <a:xfrm>
            <a:off x="467358" y="1172818"/>
            <a:ext cx="6206315" cy="5382120"/>
          </a:xfrm>
        </p:spPr>
        <p:txBody>
          <a:bodyPr>
            <a:normAutofit/>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9">
            <a:extLst>
              <a:ext uri="{FF2B5EF4-FFF2-40B4-BE49-F238E27FC236}">
                <a16:creationId xmlns:a16="http://schemas.microsoft.com/office/drawing/2014/main" id="{689EFA59-4E6B-4C45-B3DB-2971EA452FC3}"/>
              </a:ext>
            </a:extLst>
          </p:cNvPr>
          <p:cNvSpPr>
            <a:spLocks noGrp="1"/>
          </p:cNvSpPr>
          <p:nvPr>
            <p:ph type="body" sz="quarter" idx="13" hasCustomPrompt="1"/>
          </p:nvPr>
        </p:nvSpPr>
        <p:spPr>
          <a:xfrm>
            <a:off x="467360" y="270924"/>
            <a:ext cx="6206314" cy="767044"/>
          </a:xfrm>
        </p:spPr>
        <p:txBody>
          <a:bodyPr>
            <a:normAutofit/>
          </a:bodyPr>
          <a:lstStyle>
            <a:lvl1pPr marL="0" indent="0">
              <a:buNone/>
              <a:defRPr sz="3200" b="1">
                <a:solidFill>
                  <a:schemeClr val="bg1"/>
                </a:solidFill>
                <a:latin typeface="Arial" panose="020B0604020202020204" pitchFamily="34" charset="0"/>
                <a:cs typeface="Arial" panose="020B0604020202020204" pitchFamily="34" charset="0"/>
              </a:defRPr>
            </a:lvl1pPr>
          </a:lstStyle>
          <a:p>
            <a:pPr lvl="0"/>
            <a:r>
              <a:rPr lang="en-US" dirty="0"/>
              <a:t>Click to edit Master title style</a:t>
            </a:r>
          </a:p>
        </p:txBody>
      </p:sp>
    </p:spTree>
    <p:extLst>
      <p:ext uri="{BB962C8B-B14F-4D97-AF65-F5344CB8AC3E}">
        <p14:creationId xmlns:p14="http://schemas.microsoft.com/office/powerpoint/2010/main" val="1990161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B29DF2-1BE0-C74B-9C26-647491D19B63}"/>
              </a:ext>
            </a:extLst>
          </p:cNvPr>
          <p:cNvSpPr/>
          <p:nvPr/>
        </p:nvSpPr>
        <p:spPr>
          <a:xfrm>
            <a:off x="0" y="270924"/>
            <a:ext cx="4772025"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D8EF69-CB11-DE42-AA68-68B9CC292DB2}"/>
              </a:ext>
            </a:extLst>
          </p:cNvPr>
          <p:cNvSpPr>
            <a:spLocks noGrp="1"/>
          </p:cNvSpPr>
          <p:nvPr>
            <p:ph type="title"/>
          </p:nvPr>
        </p:nvSpPr>
        <p:spPr>
          <a:xfrm>
            <a:off x="839788" y="270924"/>
            <a:ext cx="3932237" cy="767044"/>
          </a:xfrm>
        </p:spPr>
        <p:txBody>
          <a:bodyPr anchor="b"/>
          <a:lstStyle>
            <a:lvl1pPr>
              <a:defRPr sz="3200">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2B54BBB-7789-6F4B-94EB-B2B9298800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E479FF7-47AC-F94B-8744-9A1FDB6922A7}"/>
              </a:ext>
            </a:extLst>
          </p:cNvPr>
          <p:cNvSpPr>
            <a:spLocks noGrp="1"/>
          </p:cNvSpPr>
          <p:nvPr>
            <p:ph type="body" sz="half" idx="2"/>
          </p:nvPr>
        </p:nvSpPr>
        <p:spPr>
          <a:xfrm>
            <a:off x="839788" y="1173892"/>
            <a:ext cx="3932237" cy="469509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252814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B424736-3EC6-754A-A536-C4EBE0115A84}"/>
              </a:ext>
            </a:extLst>
          </p:cNvPr>
          <p:cNvSpPr/>
          <p:nvPr/>
        </p:nvSpPr>
        <p:spPr>
          <a:xfrm>
            <a:off x="0" y="270924"/>
            <a:ext cx="4772025"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62217FF4-11CC-7948-81DD-D2BE40076DA3}"/>
              </a:ext>
            </a:extLst>
          </p:cNvPr>
          <p:cNvSpPr>
            <a:spLocks noGrp="1"/>
          </p:cNvSpPr>
          <p:nvPr>
            <p:ph type="title"/>
          </p:nvPr>
        </p:nvSpPr>
        <p:spPr>
          <a:xfrm>
            <a:off x="839788" y="270924"/>
            <a:ext cx="3932237" cy="767044"/>
          </a:xfrm>
        </p:spPr>
        <p:txBody>
          <a:bodyPr anchor="b"/>
          <a:lstStyle>
            <a:lvl1pP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DED91204-22FC-3F42-8939-C063A24899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1D2BE48-01F1-A74A-8835-438D65640582}"/>
              </a:ext>
            </a:extLst>
          </p:cNvPr>
          <p:cNvSpPr>
            <a:spLocks noGrp="1"/>
          </p:cNvSpPr>
          <p:nvPr>
            <p:ph type="body" sz="half" idx="2"/>
          </p:nvPr>
        </p:nvSpPr>
        <p:spPr>
          <a:xfrm>
            <a:off x="839788" y="1198605"/>
            <a:ext cx="3932237" cy="467038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52560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F1CC598-5AFF-744D-A0EE-56D5358C20C2}"/>
              </a:ext>
            </a:extLst>
          </p:cNvPr>
          <p:cNvSpPr/>
          <p:nvPr/>
        </p:nvSpPr>
        <p:spPr>
          <a:xfrm>
            <a:off x="0" y="0"/>
            <a:ext cx="12192000" cy="6858000"/>
          </a:xfrm>
          <a:prstGeom prst="rect">
            <a:avLst/>
          </a:prstGeom>
          <a:solidFill>
            <a:srgbClr val="1B3C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Icon&#10;&#10;Description automatically generated">
            <a:extLst>
              <a:ext uri="{FF2B5EF4-FFF2-40B4-BE49-F238E27FC236}">
                <a16:creationId xmlns:a16="http://schemas.microsoft.com/office/drawing/2014/main" id="{E8C1EA59-667F-9340-905C-72DA9B3D771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4E8CCCD-60BD-714E-8EE3-38849C14EE94}"/>
              </a:ext>
            </a:extLst>
          </p:cNvPr>
          <p:cNvSpPr>
            <a:spLocks noGrp="1"/>
          </p:cNvSpPr>
          <p:nvPr>
            <p:ph type="title"/>
          </p:nvPr>
        </p:nvSpPr>
        <p:spPr>
          <a:xfrm>
            <a:off x="2741543" y="2584175"/>
            <a:ext cx="6708914" cy="1266756"/>
          </a:xfrm>
        </p:spPr>
        <p:txBody>
          <a:bodyPr anchor="ctr">
            <a:noAutofit/>
          </a:bodyPr>
          <a:lstStyle>
            <a:lvl1pPr algn="ctr">
              <a:defRPr sz="3200">
                <a:solidFill>
                  <a:schemeClr val="bg1"/>
                </a:solidFill>
              </a:defRPr>
            </a:lvl1pPr>
          </a:lstStyle>
          <a:p>
            <a:r>
              <a:rPr lang="en-US"/>
              <a:t>Click to edit Master title style</a:t>
            </a:r>
            <a:endParaRPr lang="en-US" dirty="0"/>
          </a:p>
        </p:txBody>
      </p:sp>
      <p:pic>
        <p:nvPicPr>
          <p:cNvPr id="10" name="Picture 9" descr="Graphical user interface, text&#10;&#10;Description automatically generated">
            <a:extLst>
              <a:ext uri="{FF2B5EF4-FFF2-40B4-BE49-F238E27FC236}">
                <a16:creationId xmlns:a16="http://schemas.microsoft.com/office/drawing/2014/main" id="{18E01C0E-B7E2-AE46-82F6-B449997864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61903" y="6176150"/>
            <a:ext cx="752752" cy="432432"/>
          </a:xfrm>
          <a:prstGeom prst="rect">
            <a:avLst/>
          </a:prstGeom>
        </p:spPr>
      </p:pic>
    </p:spTree>
    <p:extLst>
      <p:ext uri="{BB962C8B-B14F-4D97-AF65-F5344CB8AC3E}">
        <p14:creationId xmlns:p14="http://schemas.microsoft.com/office/powerpoint/2010/main" val="3398612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23A7BEA6-81B4-0548-8A19-9CF5D45AD18B}"/>
              </a:ext>
            </a:extLst>
          </p:cNvPr>
          <p:cNvSpPr>
            <a:spLocks noGrp="1"/>
          </p:cNvSpPr>
          <p:nvPr>
            <p:ph type="sldNum" sz="quarter" idx="10"/>
          </p:nvPr>
        </p:nvSpPr>
        <p:spPr>
          <a:xfrm>
            <a:off x="641351" y="6335714"/>
            <a:ext cx="2743200" cy="274637"/>
          </a:xfrm>
          <a:prstGeom prst="rect">
            <a:avLst/>
          </a:prstGeom>
        </p:spPr>
        <p:txBody>
          <a:bodyPr/>
          <a:lstStyle>
            <a:lvl1pPr>
              <a:defRPr/>
            </a:lvl1pPr>
          </a:lstStyle>
          <a:p>
            <a:pPr>
              <a:defRPr/>
            </a:pPr>
            <a:fld id="{943F7AF3-7564-E642-8412-0016E08DD6AC}" type="slidenum">
              <a:rPr lang="en-US"/>
              <a:pPr>
                <a:defRPr/>
              </a:pPr>
              <a:t>‹#›</a:t>
            </a:fld>
            <a:endParaRPr lang="en-US"/>
          </a:p>
        </p:txBody>
      </p:sp>
    </p:spTree>
    <p:extLst>
      <p:ext uri="{BB962C8B-B14F-4D97-AF65-F5344CB8AC3E}">
        <p14:creationId xmlns:p14="http://schemas.microsoft.com/office/powerpoint/2010/main" val="2051507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pic>
        <p:nvPicPr>
          <p:cNvPr id="3" name="Picture 2" descr="An aerial view of a city&#10;&#10;Description automatically generated with low confidence">
            <a:extLst>
              <a:ext uri="{FF2B5EF4-FFF2-40B4-BE49-F238E27FC236}">
                <a16:creationId xmlns:a16="http://schemas.microsoft.com/office/drawing/2014/main" id="{F8113BD0-A9AC-3B41-A7ED-9033D22C0CA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0" y="0"/>
            <a:ext cx="13098162" cy="6858000"/>
          </a:xfrm>
          <a:prstGeom prst="rect">
            <a:avLst/>
          </a:prstGeom>
        </p:spPr>
      </p:pic>
      <p:sp>
        <p:nvSpPr>
          <p:cNvPr id="12" name="Rectangle 11">
            <a:extLst>
              <a:ext uri="{FF2B5EF4-FFF2-40B4-BE49-F238E27FC236}">
                <a16:creationId xmlns:a16="http://schemas.microsoft.com/office/drawing/2014/main" id="{5236FD75-DF5F-EE49-9CA4-662681727568}"/>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Placeholder 7" descr="Graphical user interface, text&#10;&#10;Description automatically generated">
            <a:extLst>
              <a:ext uri="{FF2B5EF4-FFF2-40B4-BE49-F238E27FC236}">
                <a16:creationId xmlns:a16="http://schemas.microsoft.com/office/drawing/2014/main" id="{1B3680B3-AC41-1145-A159-B1D6A48A64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14" name="Title 1">
            <a:extLst>
              <a:ext uri="{FF2B5EF4-FFF2-40B4-BE49-F238E27FC236}">
                <a16:creationId xmlns:a16="http://schemas.microsoft.com/office/drawing/2014/main" id="{F6E812EA-B9CE-4345-9416-CF57DBFFE995}"/>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15" name="Subtitle 2">
            <a:extLst>
              <a:ext uri="{FF2B5EF4-FFF2-40B4-BE49-F238E27FC236}">
                <a16:creationId xmlns:a16="http://schemas.microsoft.com/office/drawing/2014/main" id="{5C1E5E07-FA83-4B45-98EE-2D1B51884BF1}"/>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70659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pic>
        <p:nvPicPr>
          <p:cNvPr id="4" name="Picture 3" descr="A group of people raising their hands&#10;&#10;Description automatically generated">
            <a:extLst>
              <a:ext uri="{FF2B5EF4-FFF2-40B4-BE49-F238E27FC236}">
                <a16:creationId xmlns:a16="http://schemas.microsoft.com/office/drawing/2014/main" id="{F1AFEDF8-C61B-9740-9FF9-50FF365725F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191999" cy="6858001"/>
          </a:xfrm>
          <a:prstGeom prst="rect">
            <a:avLst/>
          </a:prstGeom>
        </p:spPr>
      </p:pic>
      <p:sp>
        <p:nvSpPr>
          <p:cNvPr id="11" name="Rectangle 10">
            <a:extLst>
              <a:ext uri="{FF2B5EF4-FFF2-40B4-BE49-F238E27FC236}">
                <a16:creationId xmlns:a16="http://schemas.microsoft.com/office/drawing/2014/main" id="{073F9B0A-778E-F047-9A20-CA234473B8F6}"/>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Placeholder 7" descr="Graphical user interface, text&#10;&#10;Description automatically generated">
            <a:extLst>
              <a:ext uri="{FF2B5EF4-FFF2-40B4-BE49-F238E27FC236}">
                <a16:creationId xmlns:a16="http://schemas.microsoft.com/office/drawing/2014/main" id="{FEE10287-6521-3444-9F84-9990108A1D5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13" name="Title 1">
            <a:extLst>
              <a:ext uri="{FF2B5EF4-FFF2-40B4-BE49-F238E27FC236}">
                <a16:creationId xmlns:a16="http://schemas.microsoft.com/office/drawing/2014/main" id="{2DFDF486-C6B8-3E4B-9D42-763617143E1D}"/>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14" name="Subtitle 2">
            <a:extLst>
              <a:ext uri="{FF2B5EF4-FFF2-40B4-BE49-F238E27FC236}">
                <a16:creationId xmlns:a16="http://schemas.microsoft.com/office/drawing/2014/main" id="{4360C7AB-76A3-E44A-8906-12ED9BC5BC1A}"/>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741750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CD34678-E1C1-5842-BBA9-C7C2EADB7E87}"/>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35984D-631C-B544-9CED-D219ABB2260B}"/>
              </a:ext>
            </a:extLst>
          </p:cNvPr>
          <p:cNvSpPr>
            <a:spLocks noGrp="1"/>
          </p:cNvSpPr>
          <p:nvPr>
            <p:ph type="title"/>
          </p:nvPr>
        </p:nvSpPr>
        <p:spPr>
          <a:xfrm>
            <a:off x="838200" y="270925"/>
            <a:ext cx="10515600" cy="767044"/>
          </a:xfrm>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E0E23896-5E73-C440-B691-DD34F98D2B43}"/>
              </a:ext>
            </a:extLst>
          </p:cNvPr>
          <p:cNvSpPr>
            <a:spLocks noGrp="1"/>
          </p:cNvSpPr>
          <p:nvPr>
            <p:ph idx="1"/>
          </p:nvPr>
        </p:nvSpPr>
        <p:spPr>
          <a:xfrm>
            <a:off x="838200" y="1161535"/>
            <a:ext cx="10515600" cy="48814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A picture containing text, sign&#10;&#10;Description automatically generated">
            <a:extLst>
              <a:ext uri="{FF2B5EF4-FFF2-40B4-BE49-F238E27FC236}">
                <a16:creationId xmlns:a16="http://schemas.microsoft.com/office/drawing/2014/main" id="{2153BBAF-94C0-474A-A49C-8ADA5AAC2F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40849" y="6176963"/>
            <a:ext cx="752752" cy="432432"/>
          </a:xfrm>
          <a:prstGeom prst="rect">
            <a:avLst/>
          </a:prstGeom>
        </p:spPr>
      </p:pic>
    </p:spTree>
    <p:extLst>
      <p:ext uri="{BB962C8B-B14F-4D97-AF65-F5344CB8AC3E}">
        <p14:creationId xmlns:p14="http://schemas.microsoft.com/office/powerpoint/2010/main" val="3775897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45CB88-913B-2342-A2B1-FF087A236165}"/>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26926C-9238-E745-A9B6-7FEF8F8D50A2}"/>
              </a:ext>
            </a:extLst>
          </p:cNvPr>
          <p:cNvSpPr>
            <a:spLocks noGrp="1"/>
          </p:cNvSpPr>
          <p:nvPr>
            <p:ph type="title"/>
          </p:nvPr>
        </p:nvSpPr>
        <p:spPr>
          <a:xfrm>
            <a:off x="838200" y="270925"/>
            <a:ext cx="10515600" cy="767043"/>
          </a:xfrm>
        </p:spPr>
        <p:txBody>
          <a:bodyPr/>
          <a:lstStyle>
            <a:lvl1pPr>
              <a:defRPr>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5B12AE3-DDCE-3C49-83E8-88B9007E4BD5}"/>
              </a:ext>
            </a:extLst>
          </p:cNvPr>
          <p:cNvSpPr>
            <a:spLocks noGrp="1"/>
          </p:cNvSpPr>
          <p:nvPr>
            <p:ph sz="half" idx="1"/>
          </p:nvPr>
        </p:nvSpPr>
        <p:spPr>
          <a:xfrm>
            <a:off x="838200" y="1217355"/>
            <a:ext cx="5181600" cy="4959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E705A-52F1-6444-A574-595F3F2FD3F7}"/>
              </a:ext>
            </a:extLst>
          </p:cNvPr>
          <p:cNvSpPr>
            <a:spLocks noGrp="1"/>
          </p:cNvSpPr>
          <p:nvPr>
            <p:ph sz="half" idx="2"/>
          </p:nvPr>
        </p:nvSpPr>
        <p:spPr>
          <a:xfrm>
            <a:off x="6172200" y="1217355"/>
            <a:ext cx="5181600" cy="4959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50382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7788916-AB62-8843-A63F-505F329A6B0B}"/>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9EF8AB-F4C1-D64A-86CA-49344DF6C0D0}"/>
              </a:ext>
            </a:extLst>
          </p:cNvPr>
          <p:cNvSpPr>
            <a:spLocks noGrp="1"/>
          </p:cNvSpPr>
          <p:nvPr>
            <p:ph type="title"/>
          </p:nvPr>
        </p:nvSpPr>
        <p:spPr>
          <a:xfrm>
            <a:off x="839788" y="270925"/>
            <a:ext cx="10515600" cy="767043"/>
          </a:xfr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89FEB694-3E06-B042-B33E-F667D7BEAA79}"/>
              </a:ext>
            </a:extLst>
          </p:cNvPr>
          <p:cNvSpPr>
            <a:spLocks noGrp="1"/>
          </p:cNvSpPr>
          <p:nvPr>
            <p:ph type="body" idx="1"/>
          </p:nvPr>
        </p:nvSpPr>
        <p:spPr>
          <a:xfrm>
            <a:off x="839788" y="1204655"/>
            <a:ext cx="5157787" cy="76704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B0FC92-18BB-D043-ACC5-36187327DAA9}"/>
              </a:ext>
            </a:extLst>
          </p:cNvPr>
          <p:cNvSpPr>
            <a:spLocks noGrp="1"/>
          </p:cNvSpPr>
          <p:nvPr>
            <p:ph sz="half" idx="2"/>
          </p:nvPr>
        </p:nvSpPr>
        <p:spPr>
          <a:xfrm>
            <a:off x="839788" y="1971698"/>
            <a:ext cx="5157787" cy="421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3B76D7-20D0-DB46-96B8-64792EE2330B}"/>
              </a:ext>
            </a:extLst>
          </p:cNvPr>
          <p:cNvSpPr>
            <a:spLocks noGrp="1"/>
          </p:cNvSpPr>
          <p:nvPr>
            <p:ph type="body" sz="quarter" idx="3"/>
          </p:nvPr>
        </p:nvSpPr>
        <p:spPr>
          <a:xfrm>
            <a:off x="6172200" y="1204655"/>
            <a:ext cx="5183188" cy="76704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7F72A4-8EC0-EA4B-BB02-E2FE0659CC9E}"/>
              </a:ext>
            </a:extLst>
          </p:cNvPr>
          <p:cNvSpPr>
            <a:spLocks noGrp="1"/>
          </p:cNvSpPr>
          <p:nvPr>
            <p:ph sz="quarter" idx="4"/>
          </p:nvPr>
        </p:nvSpPr>
        <p:spPr>
          <a:xfrm>
            <a:off x="6172200" y="1971698"/>
            <a:ext cx="5183188" cy="421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8502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B9519B-3FDE-9E49-9E76-AB33A7BA847B}"/>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FDBFD6-41F4-4F4E-B9BC-608EAB3762BF}"/>
              </a:ext>
            </a:extLst>
          </p:cNvPr>
          <p:cNvSpPr>
            <a:spLocks noGrp="1"/>
          </p:cNvSpPr>
          <p:nvPr>
            <p:ph type="title"/>
          </p:nvPr>
        </p:nvSpPr>
        <p:spPr>
          <a:xfrm>
            <a:off x="838200" y="270925"/>
            <a:ext cx="10515600" cy="76704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57778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116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8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0DF7481-00DF-4642-82E4-31FF95713953}"/>
              </a:ext>
            </a:extLst>
          </p:cNvPr>
          <p:cNvSpPr>
            <a:spLocks noGrp="1"/>
          </p:cNvSpPr>
          <p:nvPr>
            <p:ph type="pic" sz="quarter" idx="13"/>
          </p:nvPr>
        </p:nvSpPr>
        <p:spPr>
          <a:xfrm>
            <a:off x="613696" y="283185"/>
            <a:ext cx="4339794" cy="6858000"/>
          </a:xfrm>
          <a:custGeom>
            <a:avLst/>
            <a:gdLst>
              <a:gd name="connsiteX0" fmla="*/ 2943858 w 4339794"/>
              <a:gd name="connsiteY0" fmla="*/ 904240 h 6858000"/>
              <a:gd name="connsiteX1" fmla="*/ 4339794 w 4339794"/>
              <a:gd name="connsiteY1" fmla="*/ 904240 h 6858000"/>
              <a:gd name="connsiteX2" fmla="*/ 2912578 w 4339794"/>
              <a:gd name="connsiteY2" fmla="*/ 6858000 h 6858000"/>
              <a:gd name="connsiteX3" fmla="*/ 1516642 w 4339794"/>
              <a:gd name="connsiteY3" fmla="*/ 6858000 h 6858000"/>
              <a:gd name="connsiteX4" fmla="*/ 1427216 w 4339794"/>
              <a:gd name="connsiteY4" fmla="*/ 0 h 6858000"/>
              <a:gd name="connsiteX5" fmla="*/ 2823152 w 4339794"/>
              <a:gd name="connsiteY5" fmla="*/ 0 h 6858000"/>
              <a:gd name="connsiteX6" fmla="*/ 1395936 w 4339794"/>
              <a:gd name="connsiteY6" fmla="*/ 5953760 h 6858000"/>
              <a:gd name="connsiteX7" fmla="*/ 0 w 4339794"/>
              <a:gd name="connsiteY7" fmla="*/ 595376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39794" h="6858000">
                <a:moveTo>
                  <a:pt x="2943858" y="904240"/>
                </a:moveTo>
                <a:lnTo>
                  <a:pt x="4339794" y="904240"/>
                </a:lnTo>
                <a:lnTo>
                  <a:pt x="2912578" y="6858000"/>
                </a:lnTo>
                <a:lnTo>
                  <a:pt x="1516642" y="6858000"/>
                </a:lnTo>
                <a:close/>
                <a:moveTo>
                  <a:pt x="1427216" y="0"/>
                </a:moveTo>
                <a:lnTo>
                  <a:pt x="2823152" y="0"/>
                </a:lnTo>
                <a:lnTo>
                  <a:pt x="1395936" y="5953760"/>
                </a:lnTo>
                <a:lnTo>
                  <a:pt x="0" y="5953760"/>
                </a:lnTo>
                <a:close/>
              </a:path>
            </a:pathLst>
          </a:custGeom>
        </p:spPr>
        <p:txBody>
          <a:bodyPr wrap="square">
            <a:noAutofit/>
          </a:bodyPr>
          <a:lstStyle/>
          <a:p>
            <a:r>
              <a:rPr lang="en-US"/>
              <a:t>Click icon to add picture</a:t>
            </a:r>
            <a:endParaRPr lang="id-ID" dirty="0"/>
          </a:p>
        </p:txBody>
      </p:sp>
      <p:sp>
        <p:nvSpPr>
          <p:cNvPr id="6" name="Text Placeholder 5">
            <a:extLst>
              <a:ext uri="{FF2B5EF4-FFF2-40B4-BE49-F238E27FC236}">
                <a16:creationId xmlns:a16="http://schemas.microsoft.com/office/drawing/2014/main" id="{622961C1-CF48-454E-9529-98A53B1D4E24}"/>
              </a:ext>
            </a:extLst>
          </p:cNvPr>
          <p:cNvSpPr>
            <a:spLocks noGrp="1"/>
          </p:cNvSpPr>
          <p:nvPr>
            <p:ph type="body" sz="quarter" idx="11"/>
          </p:nvPr>
        </p:nvSpPr>
        <p:spPr>
          <a:xfrm>
            <a:off x="5377102" y="580225"/>
            <a:ext cx="5240744" cy="5974711"/>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a:extLst>
              <a:ext uri="{FF2B5EF4-FFF2-40B4-BE49-F238E27FC236}">
                <a16:creationId xmlns:a16="http://schemas.microsoft.com/office/drawing/2014/main" id="{9BFB517B-47F0-774B-94F9-50FDD26329AC}"/>
              </a:ext>
            </a:extLst>
          </p:cNvPr>
          <p:cNvSpPr txBox="1">
            <a:spLocks/>
          </p:cNvSpPr>
          <p:nvPr/>
        </p:nvSpPr>
        <p:spPr>
          <a:xfrm rot="16200000">
            <a:off x="11196126" y="566857"/>
            <a:ext cx="1498842" cy="365125"/>
          </a:xfrm>
          <a:prstGeom prst="rect">
            <a:avLst/>
          </a:prstGeom>
        </p:spPr>
        <p:txBody>
          <a:bodyPr vert="horz" lIns="91440" tIns="45720" rIns="91440" bIns="45720" rtlCol="0" anchor="ctr"/>
          <a:lstStyle>
            <a:defPPr>
              <a:defRPr lang="id-ID"/>
            </a:defPPr>
            <a:lvl1pPr marL="0" algn="l" defTabSz="914400" rtl="0" eaLnBrk="1" latinLnBrk="0" hangingPunct="1">
              <a:defRPr sz="1000" kern="1200" spc="300" baseline="0">
                <a:solidFill>
                  <a:srgbClr val="1B3C69"/>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SLIDES 00</a:t>
            </a:r>
            <a:fld id="{5E260BBD-2807-46E1-A9A7-B86970334554}" type="slidenum">
              <a:rPr lang="id-ID" smtClean="0"/>
              <a:pPr/>
              <a:t>‹#›</a:t>
            </a:fld>
            <a:endParaRPr lang="id-ID" dirty="0"/>
          </a:p>
        </p:txBody>
      </p:sp>
      <p:pic>
        <p:nvPicPr>
          <p:cNvPr id="11" name="Picture 10" descr="A picture containing text, sign&#10;&#10;Description automatically generated">
            <a:extLst>
              <a:ext uri="{FF2B5EF4-FFF2-40B4-BE49-F238E27FC236}">
                <a16:creationId xmlns:a16="http://schemas.microsoft.com/office/drawing/2014/main" id="{8F3F93EA-38E3-E54F-A300-FAD5DBBB71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41458" y="6154644"/>
            <a:ext cx="752752" cy="432432"/>
          </a:xfrm>
          <a:prstGeom prst="rect">
            <a:avLst/>
          </a:prstGeom>
        </p:spPr>
      </p:pic>
    </p:spTree>
    <p:extLst>
      <p:ext uri="{BB962C8B-B14F-4D97-AF65-F5344CB8AC3E}">
        <p14:creationId xmlns:p14="http://schemas.microsoft.com/office/powerpoint/2010/main" val="210695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CDF20A-8C21-D448-9532-0180CCC920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56D8EE8-1099-5048-9572-C90AF84A2341}"/>
              </a:ext>
            </a:extLst>
          </p:cNvPr>
          <p:cNvSpPr>
            <a:spLocks noGrp="1"/>
          </p:cNvSpPr>
          <p:nvPr>
            <p:ph type="body" idx="1"/>
          </p:nvPr>
        </p:nvSpPr>
        <p:spPr>
          <a:xfrm>
            <a:off x="838200" y="1825625"/>
            <a:ext cx="10515600" cy="422730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A picture containing text, sign&#10;&#10;Description automatically generated">
            <a:extLst>
              <a:ext uri="{FF2B5EF4-FFF2-40B4-BE49-F238E27FC236}">
                <a16:creationId xmlns:a16="http://schemas.microsoft.com/office/drawing/2014/main" id="{A37EEA81-1490-5341-908C-44ABAAA4F3D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1170667" y="6176963"/>
            <a:ext cx="752752" cy="432432"/>
          </a:xfrm>
          <a:prstGeom prst="rect">
            <a:avLst/>
          </a:prstGeom>
        </p:spPr>
      </p:pic>
    </p:spTree>
    <p:extLst>
      <p:ext uri="{BB962C8B-B14F-4D97-AF65-F5344CB8AC3E}">
        <p14:creationId xmlns:p14="http://schemas.microsoft.com/office/powerpoint/2010/main" val="254039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sanzubusinesstraining.com/vrooms-expectancy-theory/"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780EF28-2EF3-FA9C-9FF3-715BF3CC4833}"/>
              </a:ext>
            </a:extLst>
          </p:cNvPr>
          <p:cNvSpPr>
            <a:spLocks noGrp="1"/>
          </p:cNvSpPr>
          <p:nvPr>
            <p:ph type="ctrTitle"/>
          </p:nvPr>
        </p:nvSpPr>
        <p:spPr>
          <a:xfrm>
            <a:off x="547792" y="1936376"/>
            <a:ext cx="5272240" cy="706711"/>
          </a:xfrm>
        </p:spPr>
        <p:txBody>
          <a:bodyPr/>
          <a:lstStyle/>
          <a:p>
            <a:r>
              <a:rPr lang="en-US" sz="3200" b="0" i="0" u="none" strike="noStrike" dirty="0">
                <a:effectLst/>
                <a:latin typeface="Arial" panose="020B0604020202020204" pitchFamily="34" charset="0"/>
              </a:rPr>
              <a:t>Compensation and Benefits</a:t>
            </a:r>
            <a:endParaRPr lang="en-US" dirty="0"/>
          </a:p>
        </p:txBody>
      </p:sp>
      <p:sp>
        <p:nvSpPr>
          <p:cNvPr id="10" name="Subtitle 2">
            <a:extLst>
              <a:ext uri="{FF2B5EF4-FFF2-40B4-BE49-F238E27FC236}">
                <a16:creationId xmlns:a16="http://schemas.microsoft.com/office/drawing/2014/main" id="{D70EE52E-2A8E-CE9F-CB58-87D26AFDD071}"/>
              </a:ext>
            </a:extLst>
          </p:cNvPr>
          <p:cNvSpPr>
            <a:spLocks noGrp="1"/>
          </p:cNvSpPr>
          <p:nvPr>
            <p:ph type="subTitle" idx="1"/>
          </p:nvPr>
        </p:nvSpPr>
        <p:spPr>
          <a:xfrm>
            <a:off x="547792" y="2749220"/>
            <a:ext cx="5272240" cy="679780"/>
          </a:xfrm>
        </p:spPr>
        <p:txBody>
          <a:bodyPr>
            <a:normAutofit/>
          </a:bodyPr>
          <a:lstStyle/>
          <a:p>
            <a:pPr rtl="0">
              <a:spcBef>
                <a:spcPts val="0"/>
              </a:spcBef>
              <a:spcAft>
                <a:spcPts val="300"/>
              </a:spcAft>
            </a:pPr>
            <a:r>
              <a:rPr lang="en-US" sz="2400" b="0" i="0" u="none" strike="noStrike" dirty="0">
                <a:effectLst/>
                <a:latin typeface="Arial" panose="020B0604020202020204" pitchFamily="34" charset="0"/>
              </a:rPr>
              <a:t>Module 4 Employee Motivation</a:t>
            </a:r>
            <a:endParaRPr lang="en-US" sz="2800" dirty="0"/>
          </a:p>
        </p:txBody>
      </p:sp>
      <p:sp>
        <p:nvSpPr>
          <p:cNvPr id="7" name="TextBox 6">
            <a:extLst>
              <a:ext uri="{FF2B5EF4-FFF2-40B4-BE49-F238E27FC236}">
                <a16:creationId xmlns:a16="http://schemas.microsoft.com/office/drawing/2014/main" id="{B54EAEE3-B48F-4738-EA73-334EC89E352E}"/>
              </a:ext>
            </a:extLst>
          </p:cNvPr>
          <p:cNvSpPr txBox="1"/>
          <p:nvPr/>
        </p:nvSpPr>
        <p:spPr>
          <a:xfrm>
            <a:off x="646981" y="3256940"/>
            <a:ext cx="5272240" cy="525272"/>
          </a:xfrm>
          <a:prstGeom prst="rect">
            <a:avLst/>
          </a:prstGeom>
          <a:noFill/>
        </p:spPr>
        <p:txBody>
          <a:bodyPr wrap="square" lIns="91440" tIns="45720" rIns="91440" bIns="45720" anchor="t">
            <a:spAutoFit/>
          </a:bodyPr>
          <a:lstStyle/>
          <a:p>
            <a:pPr>
              <a:lnSpc>
                <a:spcPct val="90000"/>
              </a:lnSpc>
              <a:spcBef>
                <a:spcPts val="1000"/>
              </a:spcBef>
            </a:pPr>
            <a:r>
              <a:rPr lang="en-US" sz="1100">
                <a:solidFill>
                  <a:schemeClr val="bg1"/>
                </a:solidFill>
                <a:latin typeface="Arial"/>
                <a:cs typeface="Arial"/>
              </a:rPr>
              <a:t>By Christi Sanders, PhD., SPHR, SHRM-SCP</a:t>
            </a:r>
            <a:endParaRPr lang="en-US" sz="1100">
              <a:solidFill>
                <a:srgbClr val="000000"/>
              </a:solidFill>
              <a:latin typeface="Arial"/>
              <a:cs typeface="Arial"/>
            </a:endParaRPr>
          </a:p>
          <a:p>
            <a:pPr>
              <a:lnSpc>
                <a:spcPct val="90000"/>
              </a:lnSpc>
              <a:spcBef>
                <a:spcPts val="1000"/>
              </a:spcBef>
            </a:pPr>
            <a:r>
              <a:rPr lang="en-US" sz="1100" dirty="0">
                <a:solidFill>
                  <a:schemeClr val="bg1"/>
                </a:solidFill>
                <a:latin typeface="Arial"/>
                <a:cs typeface="Arial"/>
              </a:rPr>
              <a:t>Instructional Designer Lori Ann Roth, PhD., CPTD</a:t>
            </a:r>
            <a:endParaRPr lang="en-US" dirty="0"/>
          </a:p>
        </p:txBody>
      </p:sp>
    </p:spTree>
    <p:extLst>
      <p:ext uri="{BB962C8B-B14F-4D97-AF65-F5344CB8AC3E}">
        <p14:creationId xmlns:p14="http://schemas.microsoft.com/office/powerpoint/2010/main" val="963172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415FE-4513-DE87-25EF-02DE421E337F}"/>
              </a:ext>
            </a:extLst>
          </p:cNvPr>
          <p:cNvSpPr>
            <a:spLocks noGrp="1"/>
          </p:cNvSpPr>
          <p:nvPr>
            <p:ph type="title"/>
          </p:nvPr>
        </p:nvSpPr>
        <p:spPr>
          <a:xfrm>
            <a:off x="838200" y="270925"/>
            <a:ext cx="10515600" cy="767044"/>
          </a:xfrm>
        </p:spPr>
        <p:txBody>
          <a:bodyPr anchor="ctr">
            <a:normAutofit/>
          </a:bodyPr>
          <a:lstStyle/>
          <a:p>
            <a:r>
              <a:rPr lang="en-US" b="1" i="0" u="none" strike="noStrike">
                <a:effectLst/>
              </a:rPr>
              <a:t>Reinforcement Theory</a:t>
            </a:r>
            <a:endParaRPr lang="en-US" dirty="0"/>
          </a:p>
        </p:txBody>
      </p:sp>
      <p:pic>
        <p:nvPicPr>
          <p:cNvPr id="4" name="Content Placeholder 3">
            <a:extLst>
              <a:ext uri="{FF2B5EF4-FFF2-40B4-BE49-F238E27FC236}">
                <a16:creationId xmlns:a16="http://schemas.microsoft.com/office/drawing/2014/main" id="{67CF9542-0B68-93B3-9526-4C91CD5AFDC7}"/>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838200" y="1161535"/>
            <a:ext cx="10515600" cy="4881456"/>
          </a:xfrm>
          <a:prstGeom prst="rect">
            <a:avLst/>
          </a:prstGeom>
          <a:noFill/>
        </p:spPr>
      </p:pic>
    </p:spTree>
    <p:extLst>
      <p:ext uri="{BB962C8B-B14F-4D97-AF65-F5344CB8AC3E}">
        <p14:creationId xmlns:p14="http://schemas.microsoft.com/office/powerpoint/2010/main" val="390687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65D1C-8A94-3074-7904-A6229A1C3CDB}"/>
              </a:ext>
            </a:extLst>
          </p:cNvPr>
          <p:cNvSpPr>
            <a:spLocks noGrp="1"/>
          </p:cNvSpPr>
          <p:nvPr>
            <p:ph type="title"/>
          </p:nvPr>
        </p:nvSpPr>
        <p:spPr>
          <a:xfrm>
            <a:off x="838200" y="270925"/>
            <a:ext cx="10515600" cy="767044"/>
          </a:xfrm>
        </p:spPr>
        <p:txBody>
          <a:bodyPr anchor="ctr">
            <a:normAutofit/>
          </a:bodyPr>
          <a:lstStyle/>
          <a:p>
            <a:r>
              <a:rPr lang="en-US" dirty="0"/>
              <a:t>Goal Setting Theory</a:t>
            </a:r>
          </a:p>
        </p:txBody>
      </p:sp>
      <p:pic>
        <p:nvPicPr>
          <p:cNvPr id="4" name="Content Placeholder 3">
            <a:extLst>
              <a:ext uri="{FF2B5EF4-FFF2-40B4-BE49-F238E27FC236}">
                <a16:creationId xmlns:a16="http://schemas.microsoft.com/office/drawing/2014/main" id="{2F7E3CF0-C477-7790-1CF0-25539170FC86}"/>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838200" y="1161535"/>
            <a:ext cx="10515600" cy="4881456"/>
          </a:xfrm>
          <a:prstGeom prst="rect">
            <a:avLst/>
          </a:prstGeom>
          <a:noFill/>
        </p:spPr>
      </p:pic>
    </p:spTree>
    <p:extLst>
      <p:ext uri="{BB962C8B-B14F-4D97-AF65-F5344CB8AC3E}">
        <p14:creationId xmlns:p14="http://schemas.microsoft.com/office/powerpoint/2010/main" val="1163402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D700-91FD-8B88-50CF-2F090B2B7076}"/>
              </a:ext>
            </a:extLst>
          </p:cNvPr>
          <p:cNvSpPr>
            <a:spLocks noGrp="1"/>
          </p:cNvSpPr>
          <p:nvPr>
            <p:ph type="title"/>
          </p:nvPr>
        </p:nvSpPr>
        <p:spPr>
          <a:xfrm>
            <a:off x="838200" y="270925"/>
            <a:ext cx="10515600" cy="767044"/>
          </a:xfrm>
        </p:spPr>
        <p:txBody>
          <a:bodyPr anchor="ctr">
            <a:normAutofit/>
          </a:bodyPr>
          <a:lstStyle/>
          <a:p>
            <a:r>
              <a:rPr lang="en-US" b="1" i="0" u="none" strike="noStrike">
                <a:effectLst/>
              </a:rPr>
              <a:t>Agency Theory</a:t>
            </a:r>
            <a:endParaRPr lang="en-US" dirty="0"/>
          </a:p>
        </p:txBody>
      </p:sp>
      <p:pic>
        <p:nvPicPr>
          <p:cNvPr id="4" name="Content Placeholder 3">
            <a:extLst>
              <a:ext uri="{FF2B5EF4-FFF2-40B4-BE49-F238E27FC236}">
                <a16:creationId xmlns:a16="http://schemas.microsoft.com/office/drawing/2014/main" id="{6524AE87-B2C6-F130-824F-77978502ED0F}"/>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439478" y="1161535"/>
            <a:ext cx="7313044" cy="4881456"/>
          </a:xfrm>
          <a:prstGeom prst="rect">
            <a:avLst/>
          </a:prstGeom>
          <a:noFill/>
        </p:spPr>
      </p:pic>
    </p:spTree>
    <p:extLst>
      <p:ext uri="{BB962C8B-B14F-4D97-AF65-F5344CB8AC3E}">
        <p14:creationId xmlns:p14="http://schemas.microsoft.com/office/powerpoint/2010/main" val="2337671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1A2D3-F56E-C154-255F-F1ABCEAFD5D1}"/>
              </a:ext>
            </a:extLst>
          </p:cNvPr>
          <p:cNvSpPr>
            <a:spLocks noGrp="1"/>
          </p:cNvSpPr>
          <p:nvPr>
            <p:ph type="title"/>
          </p:nvPr>
        </p:nvSpPr>
        <p:spPr/>
        <p:txBody>
          <a:bodyPr/>
          <a:lstStyle/>
          <a:p>
            <a:r>
              <a:rPr lang="en-US" dirty="0"/>
              <a:t>Theories of Motivation</a:t>
            </a:r>
          </a:p>
        </p:txBody>
      </p:sp>
      <p:sp>
        <p:nvSpPr>
          <p:cNvPr id="4" name="Oval Callout 3">
            <a:extLst>
              <a:ext uri="{FF2B5EF4-FFF2-40B4-BE49-F238E27FC236}">
                <a16:creationId xmlns:a16="http://schemas.microsoft.com/office/drawing/2014/main" id="{629D0009-247E-4184-7640-F72EBF27175D}"/>
              </a:ext>
            </a:extLst>
          </p:cNvPr>
          <p:cNvSpPr/>
          <p:nvPr/>
        </p:nvSpPr>
        <p:spPr>
          <a:xfrm>
            <a:off x="3577390" y="1092402"/>
            <a:ext cx="7471540" cy="2947738"/>
          </a:xfrm>
          <a:prstGeom prst="wedgeEllipseCallout">
            <a:avLst/>
          </a:prstGeom>
          <a:noFill/>
          <a:ln w="539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Business woman raising shoulders">
            <a:extLst>
              <a:ext uri="{FF2B5EF4-FFF2-40B4-BE49-F238E27FC236}">
                <a16:creationId xmlns:a16="http://schemas.microsoft.com/office/drawing/2014/main" id="{C5AC8183-F5D3-5025-E3CC-46DC1653796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0858" y="2911642"/>
            <a:ext cx="4305489" cy="3946358"/>
          </a:xfrm>
          <a:prstGeom prst="rect">
            <a:avLst/>
          </a:prstGeom>
        </p:spPr>
      </p:pic>
      <p:sp>
        <p:nvSpPr>
          <p:cNvPr id="17" name="TextBox 16">
            <a:extLst>
              <a:ext uri="{FF2B5EF4-FFF2-40B4-BE49-F238E27FC236}">
                <a16:creationId xmlns:a16="http://schemas.microsoft.com/office/drawing/2014/main" id="{1CF64E69-2B63-1E07-D21F-9BB13EAA79D2}"/>
              </a:ext>
            </a:extLst>
          </p:cNvPr>
          <p:cNvSpPr txBox="1"/>
          <p:nvPr/>
        </p:nvSpPr>
        <p:spPr>
          <a:xfrm>
            <a:off x="4606347" y="2142201"/>
            <a:ext cx="5063181" cy="769441"/>
          </a:xfrm>
          <a:prstGeom prst="rect">
            <a:avLst/>
          </a:prstGeom>
          <a:noFill/>
        </p:spPr>
        <p:txBody>
          <a:bodyPr wrap="none" rtlCol="0">
            <a:spAutoFit/>
          </a:bodyPr>
          <a:lstStyle/>
          <a:p>
            <a:r>
              <a:rPr lang="en-US" sz="4400" dirty="0"/>
              <a:t>What motivates you?</a:t>
            </a:r>
          </a:p>
        </p:txBody>
      </p:sp>
    </p:spTree>
    <p:extLst>
      <p:ext uri="{BB962C8B-B14F-4D97-AF65-F5344CB8AC3E}">
        <p14:creationId xmlns:p14="http://schemas.microsoft.com/office/powerpoint/2010/main" val="3532316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CFD75-C329-26AA-0F9D-FE72B4BED2DA}"/>
              </a:ext>
            </a:extLst>
          </p:cNvPr>
          <p:cNvSpPr>
            <a:spLocks noGrp="1"/>
          </p:cNvSpPr>
          <p:nvPr>
            <p:ph type="title"/>
          </p:nvPr>
        </p:nvSpPr>
        <p:spPr/>
        <p:txBody>
          <a:bodyPr anchor="ctr">
            <a:normAutofit/>
          </a:bodyPr>
          <a:lstStyle/>
          <a:p>
            <a:r>
              <a:rPr lang="en-US" b="1" i="0" u="none" strike="noStrike">
                <a:effectLst/>
              </a:rPr>
              <a:t>In the Spotlight…</a:t>
            </a:r>
            <a:endParaRPr lang="en-US" dirty="0"/>
          </a:p>
        </p:txBody>
      </p:sp>
      <p:sp>
        <p:nvSpPr>
          <p:cNvPr id="3" name="Content Placeholder 2">
            <a:extLst>
              <a:ext uri="{FF2B5EF4-FFF2-40B4-BE49-F238E27FC236}">
                <a16:creationId xmlns:a16="http://schemas.microsoft.com/office/drawing/2014/main" id="{D4F451AD-4170-DFB5-55AC-BC464FACEC1E}"/>
              </a:ext>
            </a:extLst>
          </p:cNvPr>
          <p:cNvSpPr>
            <a:spLocks noGrp="1"/>
          </p:cNvSpPr>
          <p:nvPr>
            <p:ph idx="1"/>
          </p:nvPr>
        </p:nvSpPr>
        <p:spPr>
          <a:xfrm>
            <a:off x="838200" y="1161534"/>
            <a:ext cx="10515600" cy="5696465"/>
          </a:xfrm>
        </p:spPr>
        <p:txBody>
          <a:bodyPr/>
          <a:lstStyle/>
          <a:p>
            <a:pPr marL="0" indent="0">
              <a:buNone/>
            </a:pPr>
            <a:r>
              <a:rPr lang="en-US" sz="2800" b="0" i="0" u="none" strike="noStrike" dirty="0">
                <a:solidFill>
                  <a:srgbClr val="000000"/>
                </a:solidFill>
                <a:effectLst/>
                <a:latin typeface="Calibri" panose="020F0502020204030204" pitchFamily="34" charset="0"/>
              </a:rPr>
              <a:t>Your employees are reporting feeling unappreciated and undervalued across the organization. You, as the HR Director, have been tasked with finding out how the organization can better motivate the employees without changing compensation levels at this time, which are externally competitive.</a:t>
            </a:r>
          </a:p>
          <a:p>
            <a:pPr marL="0" indent="0">
              <a:buNone/>
            </a:pPr>
            <a:endParaRPr lang="en-US" dirty="0">
              <a:solidFill>
                <a:srgbClr val="000000"/>
              </a:solidFill>
              <a:latin typeface="Calibri" panose="020F0502020204030204" pitchFamily="34" charset="0"/>
            </a:endParaRPr>
          </a:p>
          <a:p>
            <a:pPr marL="0" indent="0">
              <a:buNone/>
            </a:pPr>
            <a:endParaRPr lang="en-US" dirty="0">
              <a:solidFill>
                <a:srgbClr val="000000"/>
              </a:solidFill>
              <a:latin typeface="Calibri" panose="020F0502020204030204" pitchFamily="34" charset="0"/>
            </a:endParaRPr>
          </a:p>
          <a:p>
            <a:pPr marL="514350" indent="-514350">
              <a:buFont typeface="+mj-lt"/>
              <a:buAutoNum type="arabicPeriod"/>
            </a:pPr>
            <a:r>
              <a:rPr lang="en-US" sz="2800" b="0" i="0" u="none" strike="noStrike" dirty="0">
                <a:solidFill>
                  <a:srgbClr val="000000"/>
                </a:solidFill>
                <a:effectLst/>
                <a:latin typeface="Calibri" panose="020F0502020204030204" pitchFamily="34" charset="0"/>
              </a:rPr>
              <a:t>What steps would you take to identify what motivates your employees? </a:t>
            </a:r>
          </a:p>
          <a:p>
            <a:pPr marL="514350" indent="-514350">
              <a:buFont typeface="+mj-lt"/>
              <a:buAutoNum type="arabicPeriod"/>
            </a:pPr>
            <a:r>
              <a:rPr lang="en-US" sz="2800" b="0" i="0" u="none" strike="noStrike" dirty="0">
                <a:solidFill>
                  <a:srgbClr val="000000"/>
                </a:solidFill>
                <a:effectLst/>
                <a:latin typeface="Calibri" panose="020F0502020204030204" pitchFamily="34" charset="0"/>
              </a:rPr>
              <a:t>How would you get the unmotivated employees to tell you why they are unhappy? </a:t>
            </a:r>
          </a:p>
          <a:p>
            <a:pPr marL="514350" indent="-514350">
              <a:buFont typeface="+mj-lt"/>
              <a:buAutoNum type="arabicPeriod"/>
            </a:pPr>
            <a:r>
              <a:rPr lang="en-US" sz="2800" b="0" i="0" u="none" strike="noStrike" dirty="0">
                <a:solidFill>
                  <a:srgbClr val="000000"/>
                </a:solidFill>
                <a:effectLst/>
                <a:latin typeface="Calibri" panose="020F0502020204030204" pitchFamily="34" charset="0"/>
              </a:rPr>
              <a:t>Create an outline of your plan to present to the CEO.</a:t>
            </a:r>
            <a:endParaRPr lang="en-US" b="0" i="0" u="none" strike="noStrike" dirty="0">
              <a:solidFill>
                <a:srgbClr val="000000"/>
              </a:solidFill>
              <a:effectLst/>
            </a:endParaRPr>
          </a:p>
          <a:p>
            <a:pPr marL="0" indent="0">
              <a:buNone/>
            </a:pPr>
            <a:endParaRPr lang="en-US" dirty="0"/>
          </a:p>
        </p:txBody>
      </p:sp>
    </p:spTree>
    <p:extLst>
      <p:ext uri="{BB962C8B-B14F-4D97-AF65-F5344CB8AC3E}">
        <p14:creationId xmlns:p14="http://schemas.microsoft.com/office/powerpoint/2010/main" val="708349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5" descr="Text&#10;&#10;Description automatically generated">
            <a:extLst>
              <a:ext uri="{FF2B5EF4-FFF2-40B4-BE49-F238E27FC236}">
                <a16:creationId xmlns:a16="http://schemas.microsoft.com/office/drawing/2014/main" id="{24D5AB2A-BD15-5842-A510-7445BB970E4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06564" y="315914"/>
            <a:ext cx="8961437" cy="584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19ABD3C4-23EE-F493-BA34-A4D9D5D7779E}"/>
              </a:ext>
            </a:extLst>
          </p:cNvPr>
          <p:cNvSpPr txBox="1"/>
          <p:nvPr/>
        </p:nvSpPr>
        <p:spPr>
          <a:xfrm>
            <a:off x="4942703" y="-328689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4685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BCAA9FF-07F2-4FDA-9DAC-D5249BA88398}"/>
              </a:ext>
            </a:extLst>
          </p:cNvPr>
          <p:cNvSpPr>
            <a:spLocks noGrp="1" noChangeArrowheads="1"/>
          </p:cNvSpPr>
          <p:nvPr>
            <p:ph type="title"/>
          </p:nvPr>
        </p:nvSpPr>
        <p:spPr/>
        <p:txBody>
          <a:bodyPr anchor="ctr">
            <a:normAutofit/>
          </a:bodyPr>
          <a:lstStyle/>
          <a:p>
            <a:r>
              <a:rPr lang="en-US" altLang="en-US" dirty="0"/>
              <a:t>Learning Objectives </a:t>
            </a:r>
          </a:p>
        </p:txBody>
      </p:sp>
      <p:graphicFrame>
        <p:nvGraphicFramePr>
          <p:cNvPr id="21509" name="Content Placeholder 2">
            <a:extLst>
              <a:ext uri="{FF2B5EF4-FFF2-40B4-BE49-F238E27FC236}">
                <a16:creationId xmlns:a16="http://schemas.microsoft.com/office/drawing/2014/main" id="{D2401DDF-F8D1-49C9-9A29-A74EC0A16869}"/>
              </a:ext>
            </a:extLst>
          </p:cNvPr>
          <p:cNvGraphicFramePr>
            <a:graphicFrameLocks noGrp="1"/>
          </p:cNvGraphicFramePr>
          <p:nvPr>
            <p:ph idx="1"/>
            <p:extLst>
              <p:ext uri="{D42A27DB-BD31-4B8C-83A1-F6EECF244321}">
                <p14:modId xmlns:p14="http://schemas.microsoft.com/office/powerpoint/2010/main" val="3088726827"/>
              </p:ext>
            </p:extLst>
          </p:nvPr>
        </p:nvGraphicFramePr>
        <p:xfrm>
          <a:off x="838200" y="1162050"/>
          <a:ext cx="10515600" cy="4881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098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0" i="0" dirty="0">
                <a:effectLst/>
              </a:rPr>
              <a:t>Key Terms</a:t>
            </a:r>
            <a:endParaRPr lang="en-IN" dirty="0"/>
          </a:p>
        </p:txBody>
      </p:sp>
      <p:grpSp>
        <p:nvGrpSpPr>
          <p:cNvPr id="31" name="Group 30">
            <a:extLst>
              <a:ext uri="{FF2B5EF4-FFF2-40B4-BE49-F238E27FC236}">
                <a16:creationId xmlns:a16="http://schemas.microsoft.com/office/drawing/2014/main" id="{834D7D83-B794-46E9-BFF1-E1C2468EB7FD}"/>
              </a:ext>
            </a:extLst>
          </p:cNvPr>
          <p:cNvGrpSpPr/>
          <p:nvPr/>
        </p:nvGrpSpPr>
        <p:grpSpPr>
          <a:xfrm>
            <a:off x="947057" y="1740846"/>
            <a:ext cx="4502675" cy="998402"/>
            <a:chOff x="3127342" y="1556792"/>
            <a:chExt cx="2952328" cy="1152127"/>
          </a:xfrm>
          <a:solidFill>
            <a:schemeClr val="accent2"/>
          </a:solidFill>
          <a:effectLst>
            <a:outerShdw blurRad="381000" dist="381000" dir="8100000" algn="tr" rotWithShape="0">
              <a:prstClr val="black">
                <a:alpha val="10000"/>
              </a:prstClr>
            </a:outerShdw>
          </a:effectLst>
        </p:grpSpPr>
        <p:sp>
          <p:nvSpPr>
            <p:cNvPr id="32" name="Rectangle: Rounded Corners 31">
              <a:extLst>
                <a:ext uri="{FF2B5EF4-FFF2-40B4-BE49-F238E27FC236}">
                  <a16:creationId xmlns:a16="http://schemas.microsoft.com/office/drawing/2014/main" id="{B49FD52C-61BC-4E19-BFDC-FFFE11D13078}"/>
                </a:ext>
              </a:extLst>
            </p:cNvPr>
            <p:cNvSpPr/>
            <p:nvPr/>
          </p:nvSpPr>
          <p:spPr>
            <a:xfrm>
              <a:off x="3127342" y="1556792"/>
              <a:ext cx="2952328" cy="1152127"/>
            </a:xfrm>
            <a:prstGeom prst="roundRect">
              <a:avLst>
                <a:gd name="adj" fmla="val 210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3" name="Freeform: Shape 32">
              <a:extLst>
                <a:ext uri="{FF2B5EF4-FFF2-40B4-BE49-F238E27FC236}">
                  <a16:creationId xmlns:a16="http://schemas.microsoft.com/office/drawing/2014/main" id="{6ABF3727-C0E4-4377-B526-F64B2F0799ED}"/>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40" name="Group 39">
            <a:extLst>
              <a:ext uri="{FF2B5EF4-FFF2-40B4-BE49-F238E27FC236}">
                <a16:creationId xmlns:a16="http://schemas.microsoft.com/office/drawing/2014/main" id="{1F55E075-5467-4DF0-B7D4-AA2FEA6705E6}"/>
              </a:ext>
            </a:extLst>
          </p:cNvPr>
          <p:cNvGrpSpPr/>
          <p:nvPr/>
        </p:nvGrpSpPr>
        <p:grpSpPr>
          <a:xfrm>
            <a:off x="6421426" y="3039322"/>
            <a:ext cx="4614971" cy="998402"/>
            <a:chOff x="3127342" y="1556792"/>
            <a:chExt cx="2952328" cy="1152127"/>
          </a:xfrm>
          <a:solidFill>
            <a:schemeClr val="accent4"/>
          </a:solidFill>
          <a:effectLst>
            <a:outerShdw blurRad="381000" dist="381000" dir="8100000" algn="tr" rotWithShape="0">
              <a:prstClr val="black">
                <a:alpha val="10000"/>
              </a:prstClr>
            </a:outerShdw>
          </a:effectLst>
        </p:grpSpPr>
        <p:sp>
          <p:nvSpPr>
            <p:cNvPr id="41" name="Rectangle: Rounded Corners 40">
              <a:extLst>
                <a:ext uri="{FF2B5EF4-FFF2-40B4-BE49-F238E27FC236}">
                  <a16:creationId xmlns:a16="http://schemas.microsoft.com/office/drawing/2014/main" id="{3C87BA3F-03F3-49A3-A332-22C10CC09B86}"/>
                </a:ext>
              </a:extLst>
            </p:cNvPr>
            <p:cNvSpPr/>
            <p:nvPr/>
          </p:nvSpPr>
          <p:spPr>
            <a:xfrm>
              <a:off x="3127342" y="1556792"/>
              <a:ext cx="2952328" cy="1152127"/>
            </a:xfrm>
            <a:prstGeom prst="roundRect">
              <a:avLst>
                <a:gd name="adj" fmla="val 2103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2" name="Freeform: Shape 41">
              <a:extLst>
                <a:ext uri="{FF2B5EF4-FFF2-40B4-BE49-F238E27FC236}">
                  <a16:creationId xmlns:a16="http://schemas.microsoft.com/office/drawing/2014/main" id="{738CB037-1FFD-411A-8C8C-84D34C7CBC56}"/>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4">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63" name="Rectangle 62">
            <a:extLst>
              <a:ext uri="{FF2B5EF4-FFF2-40B4-BE49-F238E27FC236}">
                <a16:creationId xmlns:a16="http://schemas.microsoft.com/office/drawing/2014/main" id="{5D4EF8D6-59F6-431B-962E-4E91455AEB10}"/>
              </a:ext>
            </a:extLst>
          </p:cNvPr>
          <p:cNvSpPr/>
          <p:nvPr/>
        </p:nvSpPr>
        <p:spPr>
          <a:xfrm>
            <a:off x="1313218" y="2103298"/>
            <a:ext cx="3767546"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Extrinsic Motivation</a:t>
            </a:r>
            <a:r>
              <a:rPr lang="en-US" sz="3200" b="0" i="0" u="none" strike="noStrike" dirty="0">
                <a:solidFill>
                  <a:schemeClr val="bg1"/>
                </a:solidFill>
                <a:effectLst/>
                <a:latin typeface="Calibri" panose="020F0502020204030204" pitchFamily="34" charset="0"/>
              </a:rPr>
              <a:t> </a:t>
            </a:r>
            <a:endParaRPr lang="en-IN" sz="3200" b="1" dirty="0">
              <a:solidFill>
                <a:schemeClr val="bg1"/>
              </a:solidFill>
            </a:endParaRPr>
          </a:p>
        </p:txBody>
      </p:sp>
      <p:sp>
        <p:nvSpPr>
          <p:cNvPr id="64" name="Rectangle 63">
            <a:extLst>
              <a:ext uri="{FF2B5EF4-FFF2-40B4-BE49-F238E27FC236}">
                <a16:creationId xmlns:a16="http://schemas.microsoft.com/office/drawing/2014/main" id="{CD2BFCB1-CE1E-4103-B31E-B3F69221800D}"/>
              </a:ext>
            </a:extLst>
          </p:cNvPr>
          <p:cNvSpPr/>
          <p:nvPr/>
        </p:nvSpPr>
        <p:spPr>
          <a:xfrm>
            <a:off x="1437375" y="5090559"/>
            <a:ext cx="376754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Benefits</a:t>
            </a:r>
            <a:endParaRPr lang="en-IN" sz="32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5" name="Rectangle 64">
            <a:extLst>
              <a:ext uri="{FF2B5EF4-FFF2-40B4-BE49-F238E27FC236}">
                <a16:creationId xmlns:a16="http://schemas.microsoft.com/office/drawing/2014/main" id="{5841C0AD-9287-4C02-8DAC-8628E0113567}"/>
              </a:ext>
            </a:extLst>
          </p:cNvPr>
          <p:cNvSpPr/>
          <p:nvPr/>
        </p:nvSpPr>
        <p:spPr>
          <a:xfrm>
            <a:off x="6742269" y="1524661"/>
            <a:ext cx="3926617" cy="492443"/>
          </a:xfrm>
          <a:prstGeom prst="rect">
            <a:avLst/>
          </a:prstGeom>
        </p:spPr>
        <p:txBody>
          <a:bodyPr wrap="square" lIns="0" tIns="0" rIns="0" bIns="0" anchor="ctr">
            <a:spAutoFit/>
          </a:bodyPr>
          <a:lstStyle/>
          <a:p>
            <a:pPr algn="ctr"/>
            <a:r>
              <a:rPr lang="en-US" sz="3200" b="1" dirty="0">
                <a:solidFill>
                  <a:schemeClr val="bg1"/>
                </a:solidFill>
                <a:latin typeface="Calibri" panose="020F0502020204030204" pitchFamily="34" charset="0"/>
              </a:rPr>
              <a:t>Minimum Wage</a:t>
            </a:r>
            <a:endParaRPr lang="en-US" altLang="en-US" sz="3200" b="1" dirty="0">
              <a:solidFill>
                <a:schemeClr val="bg1"/>
              </a:solidFill>
            </a:endParaRPr>
          </a:p>
        </p:txBody>
      </p:sp>
      <p:sp>
        <p:nvSpPr>
          <p:cNvPr id="66" name="Rectangle 65">
            <a:extLst>
              <a:ext uri="{FF2B5EF4-FFF2-40B4-BE49-F238E27FC236}">
                <a16:creationId xmlns:a16="http://schemas.microsoft.com/office/drawing/2014/main" id="{E5EDF73D-F453-4F2A-9698-A84C9C172112}"/>
              </a:ext>
            </a:extLst>
          </p:cNvPr>
          <p:cNvSpPr/>
          <p:nvPr/>
        </p:nvSpPr>
        <p:spPr>
          <a:xfrm>
            <a:off x="6742269" y="3320649"/>
            <a:ext cx="3926617" cy="430887"/>
          </a:xfrm>
          <a:prstGeom prst="rect">
            <a:avLst/>
          </a:prstGeom>
        </p:spPr>
        <p:txBody>
          <a:bodyPr wrap="square" lIns="0" tIns="0" rIns="0" bIns="0" anchor="ctr">
            <a:spAutoFit/>
          </a:bodyPr>
          <a:lstStyle/>
          <a:p>
            <a:pPr algn="ctr"/>
            <a:r>
              <a:rPr lang="en-US" sz="2800" b="1" i="0" u="none" strike="noStrike" dirty="0">
                <a:solidFill>
                  <a:schemeClr val="bg1"/>
                </a:solidFill>
                <a:effectLst/>
                <a:latin typeface="Calibri" panose="020F0502020204030204" pitchFamily="34" charset="0"/>
              </a:rPr>
              <a:t>Intrinsic Motivation</a:t>
            </a:r>
            <a:endParaRPr lang="en-IN" sz="28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7" name="Rectangle 66">
            <a:extLst>
              <a:ext uri="{FF2B5EF4-FFF2-40B4-BE49-F238E27FC236}">
                <a16:creationId xmlns:a16="http://schemas.microsoft.com/office/drawing/2014/main" id="{D0AF4D3E-6638-4675-AA55-85EB780219B5}"/>
              </a:ext>
            </a:extLst>
          </p:cNvPr>
          <p:cNvSpPr/>
          <p:nvPr/>
        </p:nvSpPr>
        <p:spPr>
          <a:xfrm>
            <a:off x="6744966" y="5090559"/>
            <a:ext cx="3926617" cy="492443"/>
          </a:xfrm>
          <a:prstGeom prst="rect">
            <a:avLst/>
          </a:prstGeom>
        </p:spPr>
        <p:txBody>
          <a:bodyPr wrap="square" lIns="0" tIns="0" rIns="0" bIns="0" anchor="ctr">
            <a:spAutoFit/>
          </a:bodyPr>
          <a:lstStyle/>
          <a:p>
            <a:pPr algn="ctr"/>
            <a:r>
              <a:rPr lang="en-US" sz="3200" b="1" dirty="0">
                <a:solidFill>
                  <a:schemeClr val="bg1"/>
                </a:solidFill>
                <a:latin typeface="Calibri" panose="020F0502020204030204" pitchFamily="34" charset="0"/>
              </a:rPr>
              <a:t>Exempt Employees</a:t>
            </a:r>
            <a:endParaRPr lang="en-US" altLang="en-US" sz="3200" b="1" dirty="0">
              <a:solidFill>
                <a:schemeClr val="bg1"/>
              </a:solidFill>
            </a:endParaRPr>
          </a:p>
        </p:txBody>
      </p:sp>
      <p:grpSp>
        <p:nvGrpSpPr>
          <p:cNvPr id="3" name="Group 2">
            <a:extLst>
              <a:ext uri="{FF2B5EF4-FFF2-40B4-BE49-F238E27FC236}">
                <a16:creationId xmlns:a16="http://schemas.microsoft.com/office/drawing/2014/main" id="{5A5C47D6-B606-5BC3-995F-E5B118DC7E2B}"/>
              </a:ext>
            </a:extLst>
          </p:cNvPr>
          <p:cNvGrpSpPr/>
          <p:nvPr/>
        </p:nvGrpSpPr>
        <p:grpSpPr>
          <a:xfrm>
            <a:off x="1169917" y="4795122"/>
            <a:ext cx="4502676" cy="998402"/>
            <a:chOff x="3127342" y="1556792"/>
            <a:chExt cx="2952328" cy="1152127"/>
          </a:xfrm>
          <a:solidFill>
            <a:schemeClr val="accent6">
              <a:lumMod val="75000"/>
            </a:schemeClr>
          </a:solidFill>
          <a:effectLst>
            <a:outerShdw blurRad="381000" dist="381000" dir="8100000" algn="tr" rotWithShape="0">
              <a:prstClr val="black">
                <a:alpha val="10000"/>
              </a:prstClr>
            </a:outerShdw>
          </a:effectLst>
        </p:grpSpPr>
        <p:sp>
          <p:nvSpPr>
            <p:cNvPr id="4" name="Rectangle: Rounded Corners 25">
              <a:extLst>
                <a:ext uri="{FF2B5EF4-FFF2-40B4-BE49-F238E27FC236}">
                  <a16:creationId xmlns:a16="http://schemas.microsoft.com/office/drawing/2014/main" id="{3781643E-ACEC-561C-60B9-D70CDBA04BB8}"/>
                </a:ext>
              </a:extLst>
            </p:cNvPr>
            <p:cNvSpPr/>
            <p:nvPr/>
          </p:nvSpPr>
          <p:spPr>
            <a:xfrm>
              <a:off x="3127342" y="1556792"/>
              <a:ext cx="2952328" cy="1152127"/>
            </a:xfrm>
            <a:prstGeom prst="roundRect">
              <a:avLst>
                <a:gd name="adj" fmla="val 2103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Freeform: Shape 28">
              <a:extLst>
                <a:ext uri="{FF2B5EF4-FFF2-40B4-BE49-F238E27FC236}">
                  <a16:creationId xmlns:a16="http://schemas.microsoft.com/office/drawing/2014/main" id="{67829477-9F46-75A8-F3E9-BDF833368C20}"/>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7" name="TextBox 6">
            <a:extLst>
              <a:ext uri="{FF2B5EF4-FFF2-40B4-BE49-F238E27FC236}">
                <a16:creationId xmlns:a16="http://schemas.microsoft.com/office/drawing/2014/main" id="{BBF99D19-480D-9739-5E09-07166E657392}"/>
              </a:ext>
            </a:extLst>
          </p:cNvPr>
          <p:cNvSpPr txBox="1"/>
          <p:nvPr/>
        </p:nvSpPr>
        <p:spPr>
          <a:xfrm>
            <a:off x="1437375" y="5001936"/>
            <a:ext cx="3483688" cy="584775"/>
          </a:xfrm>
          <a:prstGeom prst="rect">
            <a:avLst/>
          </a:prstGeom>
          <a:noFill/>
        </p:spPr>
        <p:txBody>
          <a:bodyPr wrap="square">
            <a:spAutoFit/>
          </a:bodyPr>
          <a:lstStyle/>
          <a:p>
            <a:pPr algn="ctr"/>
            <a:r>
              <a:rPr lang="en-US" sz="3200" b="1" i="0" u="none" strike="noStrike" dirty="0">
                <a:solidFill>
                  <a:schemeClr val="bg1"/>
                </a:solidFill>
                <a:effectLst/>
                <a:latin typeface="Calibri" panose="020F0502020204030204" pitchFamily="34" charset="0"/>
              </a:rPr>
              <a:t>Motivation</a:t>
            </a:r>
            <a:endParaRPr lang="en-US" dirty="0">
              <a:solidFill>
                <a:schemeClr val="bg1"/>
              </a:solidFill>
            </a:endParaRPr>
          </a:p>
        </p:txBody>
      </p:sp>
    </p:spTree>
    <p:extLst>
      <p:ext uri="{BB962C8B-B14F-4D97-AF65-F5344CB8AC3E}">
        <p14:creationId xmlns:p14="http://schemas.microsoft.com/office/powerpoint/2010/main" val="125478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subTnLst>
                                    <p:animClr clrSpc="rgb" dir="cw">
                                      <p:cBhvr override="childStyle">
                                        <p:cTn dur="1" fill="hold" display="0" masterRel="nextClick" afterEffect="1"/>
                                        <p:tgtEl>
                                          <p:spTgt spid="3"/>
                                        </p:tgtEl>
                                        <p:attrNameLst>
                                          <p:attrName>ppt_c</p:attrName>
                                        </p:attrNameLst>
                                      </p:cBhvr>
                                      <p:to>
                                        <a:srgbClr val="F2F287"/>
                                      </p:to>
                                    </p:animClr>
                                  </p:sub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40"/>
                                        </p:tgtEl>
                                      </p:cBhvr>
                                      <p:by x="150000" y="150000"/>
                                    </p:animScale>
                                  </p:childTnLst>
                                  <p:subTnLst>
                                    <p:animClr clrSpc="rgb" dir="cw">
                                      <p:cBhvr override="childStyle">
                                        <p:cTn dur="1" fill="hold" display="0" masterRel="nextClick" afterEffect="1"/>
                                        <p:tgtEl>
                                          <p:spTgt spid="40"/>
                                        </p:tgtEl>
                                        <p:attrNameLst>
                                          <p:attrName>ppt_c</p:attrName>
                                        </p:attrNameLst>
                                      </p:cBhvr>
                                      <p:to>
                                        <a:srgbClr val="F2F287"/>
                                      </p:to>
                                    </p:animClr>
                                  </p:sub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1"/>
                                        </p:tgtEl>
                                      </p:cBhvr>
                                      <p:by x="150000" y="150000"/>
                                    </p:animScale>
                                  </p:childTnLst>
                                  <p:subTnLst>
                                    <p:animClr clrSpc="rgb" dir="cw">
                                      <p:cBhvr override="childStyle">
                                        <p:cTn dur="1" fill="hold" display="0" masterRel="nextClick" afterEffect="1"/>
                                        <p:tgtEl>
                                          <p:spTgt spid="31"/>
                                        </p:tgtEl>
                                        <p:attrNameLst>
                                          <p:attrName>ppt_c</p:attrName>
                                        </p:attrNameLst>
                                      </p:cBhvr>
                                      <p:to>
                                        <a:srgbClr val="F2F287"/>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45DAC-7551-8F16-8998-A5D5643605E8}"/>
              </a:ext>
            </a:extLst>
          </p:cNvPr>
          <p:cNvSpPr>
            <a:spLocks noGrp="1"/>
          </p:cNvSpPr>
          <p:nvPr>
            <p:ph type="title"/>
          </p:nvPr>
        </p:nvSpPr>
        <p:spPr>
          <a:xfrm>
            <a:off x="838200" y="270925"/>
            <a:ext cx="10515600" cy="767044"/>
          </a:xfrm>
        </p:spPr>
        <p:txBody>
          <a:bodyPr anchor="ctr">
            <a:normAutofit/>
          </a:bodyPr>
          <a:lstStyle/>
          <a:p>
            <a:r>
              <a:rPr lang="en-US" b="1" i="0" u="none" strike="noStrike" dirty="0">
                <a:effectLst/>
              </a:rPr>
              <a:t>Maslow’s Hierarchy of Needs </a:t>
            </a:r>
            <a:endParaRPr lang="en-US" dirty="0"/>
          </a:p>
        </p:txBody>
      </p:sp>
      <p:pic>
        <p:nvPicPr>
          <p:cNvPr id="1026" name="Picture 2">
            <a:extLst>
              <a:ext uri="{FF2B5EF4-FFF2-40B4-BE49-F238E27FC236}">
                <a16:creationId xmlns:a16="http://schemas.microsoft.com/office/drawing/2014/main" id="{A5D8A581-28A7-C276-C46F-752862E44F1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469027" y="1161535"/>
            <a:ext cx="9253945" cy="4881456"/>
          </a:xfrm>
          <a:prstGeom prst="rect">
            <a:avLst/>
          </a:prstGeom>
          <a:solidFill>
            <a:srgbClr val="FFFFFF"/>
          </a:solidFill>
        </p:spPr>
      </p:pic>
    </p:spTree>
    <p:extLst>
      <p:ext uri="{BB962C8B-B14F-4D97-AF65-F5344CB8AC3E}">
        <p14:creationId xmlns:p14="http://schemas.microsoft.com/office/powerpoint/2010/main" val="1234273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itle 1">
            <a:extLst>
              <a:ext uri="{FF2B5EF4-FFF2-40B4-BE49-F238E27FC236}">
                <a16:creationId xmlns:a16="http://schemas.microsoft.com/office/drawing/2014/main" id="{CC625B9E-64A9-9A5C-C5DB-6CA27C302B9E}"/>
              </a:ext>
            </a:extLst>
          </p:cNvPr>
          <p:cNvSpPr>
            <a:spLocks noGrp="1"/>
          </p:cNvSpPr>
          <p:nvPr>
            <p:ph type="title"/>
          </p:nvPr>
        </p:nvSpPr>
        <p:spPr>
          <a:xfrm>
            <a:off x="838200" y="270925"/>
            <a:ext cx="10515600" cy="767044"/>
          </a:xfrm>
        </p:spPr>
        <p:txBody>
          <a:bodyPr/>
          <a:lstStyle/>
          <a:p>
            <a:r>
              <a:rPr lang="en-US" dirty="0"/>
              <a:t>Expectancy Theory</a:t>
            </a:r>
          </a:p>
        </p:txBody>
      </p:sp>
      <p:pic>
        <p:nvPicPr>
          <p:cNvPr id="2050" name="Picture 2" descr="Diagram&#10;&#10;Description automatically generated">
            <a:extLst>
              <a:ext uri="{FF2B5EF4-FFF2-40B4-BE49-F238E27FC236}">
                <a16:creationId xmlns:a16="http://schemas.microsoft.com/office/drawing/2014/main" id="{208AE0CB-CB8A-24A1-DB94-7D8855AC4E94}"/>
              </a:ext>
            </a:extLst>
          </p:cNvPr>
          <p:cNvPicPr>
            <a:picLocks noGrp="1" noChangeAspect="1" noChangeArrowheads="1"/>
          </p:cNvPicPr>
          <p:nvPr>
            <p:ph idx="1"/>
          </p:nvPr>
        </p:nvPicPr>
        <p:blipFill>
          <a:blip r:embed="rId3">
            <a:extLst>
              <a:ext uri="{28A0092B-C50C-407E-A947-70E740481C1C}">
                <a14:useLocalDpi xmlns:a14="http://schemas.microsoft.com/office/drawing/2010/main"/>
              </a:ext>
            </a:extLst>
          </a:blip>
          <a:stretch>
            <a:fillRect/>
          </a:stretch>
        </p:blipFill>
        <p:spPr bwMode="auto">
          <a:xfrm>
            <a:off x="838200" y="1367699"/>
            <a:ext cx="10515600" cy="4469127"/>
          </a:xfrm>
          <a:prstGeom prst="rect">
            <a:avLst/>
          </a:prstGeom>
          <a:solidFill>
            <a:srgbClr val="FFFFFF"/>
          </a:solidFill>
        </p:spPr>
      </p:pic>
      <p:sp>
        <p:nvSpPr>
          <p:cNvPr id="5" name="TextBox 4">
            <a:extLst>
              <a:ext uri="{FF2B5EF4-FFF2-40B4-BE49-F238E27FC236}">
                <a16:creationId xmlns:a16="http://schemas.microsoft.com/office/drawing/2014/main" id="{E860781C-92BE-D61F-5295-90BF6F92BC15}"/>
              </a:ext>
            </a:extLst>
          </p:cNvPr>
          <p:cNvSpPr txBox="1"/>
          <p:nvPr/>
        </p:nvSpPr>
        <p:spPr>
          <a:xfrm>
            <a:off x="0" y="6587075"/>
            <a:ext cx="8837195" cy="1092607"/>
          </a:xfrm>
          <a:prstGeom prst="rect">
            <a:avLst/>
          </a:prstGeom>
          <a:noFill/>
        </p:spPr>
        <p:txBody>
          <a:bodyPr wrap="square">
            <a:spAutoFit/>
          </a:bodyPr>
          <a:lstStyle/>
          <a:p>
            <a:pPr algn="l" rtl="0">
              <a:spcBef>
                <a:spcPts val="0"/>
              </a:spcBef>
              <a:spcAft>
                <a:spcPts val="0"/>
              </a:spcAft>
            </a:pPr>
            <a:r>
              <a:rPr lang="en-US" sz="1000" b="0" i="1" u="none" strike="noStrike" dirty="0">
                <a:solidFill>
                  <a:srgbClr val="000000"/>
                </a:solidFill>
                <a:effectLst/>
                <a:latin typeface="Calibri" panose="020F0502020204030204" pitchFamily="34" charset="0"/>
              </a:rPr>
              <a:t>   </a:t>
            </a:r>
            <a:r>
              <a:rPr lang="en-US" sz="1000" b="0" i="1" u="sng" strike="noStrike" dirty="0">
                <a:solidFill>
                  <a:srgbClr val="1155CC"/>
                </a:solidFill>
                <a:effectLst/>
                <a:latin typeface="Calibri" panose="020F0502020204030204" pitchFamily="34" charset="0"/>
                <a:hlinkClick r:id="rId4"/>
              </a:rPr>
              <a:t>https://sanzubusinesstraining.com/vrooms-expectancy-theory/</a:t>
            </a:r>
            <a:endParaRPr lang="en-US" sz="1000" b="0" i="0" u="none" strike="noStrike" dirty="0">
              <a:solidFill>
                <a:srgbClr val="000000"/>
              </a:solidFill>
              <a:effectLst/>
            </a:endParaRPr>
          </a:p>
          <a:p>
            <a:br>
              <a:rPr lang="en-US" dirty="0"/>
            </a:br>
            <a:br>
              <a:rPr lang="en-US" dirty="0"/>
            </a:br>
            <a:endParaRPr lang="en-US" dirty="0"/>
          </a:p>
        </p:txBody>
      </p:sp>
    </p:spTree>
    <p:extLst>
      <p:ext uri="{BB962C8B-B14F-4D97-AF65-F5344CB8AC3E}">
        <p14:creationId xmlns:p14="http://schemas.microsoft.com/office/powerpoint/2010/main" val="434065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12F5B-67F9-4C34-02D5-0DBD45C0463C}"/>
              </a:ext>
            </a:extLst>
          </p:cNvPr>
          <p:cNvSpPr>
            <a:spLocks noGrp="1"/>
          </p:cNvSpPr>
          <p:nvPr>
            <p:ph type="title"/>
          </p:nvPr>
        </p:nvSpPr>
        <p:spPr/>
        <p:txBody>
          <a:bodyPr/>
          <a:lstStyle/>
          <a:p>
            <a:r>
              <a:rPr lang="en-US" sz="4400" b="1" i="0" u="none" strike="noStrike" dirty="0">
                <a:effectLst/>
                <a:latin typeface="Calibri" panose="020F0502020204030204" pitchFamily="34" charset="0"/>
              </a:rPr>
              <a:t>Behavior Modification </a:t>
            </a:r>
            <a:endParaRPr lang="en-US" dirty="0"/>
          </a:p>
        </p:txBody>
      </p:sp>
      <p:pic>
        <p:nvPicPr>
          <p:cNvPr id="4" name="Content Placeholder 3">
            <a:extLst>
              <a:ext uri="{FF2B5EF4-FFF2-40B4-BE49-F238E27FC236}">
                <a16:creationId xmlns:a16="http://schemas.microsoft.com/office/drawing/2014/main" id="{63A6F023-5E80-A0CE-8AD2-4D15AF20D6A5}"/>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434828" y="1162050"/>
            <a:ext cx="7322344" cy="4881563"/>
          </a:xfrm>
          <a:prstGeom prst="rect">
            <a:avLst/>
          </a:prstGeom>
        </p:spPr>
      </p:pic>
    </p:spTree>
    <p:extLst>
      <p:ext uri="{BB962C8B-B14F-4D97-AF65-F5344CB8AC3E}">
        <p14:creationId xmlns:p14="http://schemas.microsoft.com/office/powerpoint/2010/main" val="3402505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46415-1203-CE9D-E159-AA6CDE84984F}"/>
              </a:ext>
            </a:extLst>
          </p:cNvPr>
          <p:cNvSpPr>
            <a:spLocks noGrp="1"/>
          </p:cNvSpPr>
          <p:nvPr>
            <p:ph type="title"/>
          </p:nvPr>
        </p:nvSpPr>
        <p:spPr/>
        <p:txBody>
          <a:bodyPr/>
          <a:lstStyle/>
          <a:p>
            <a:r>
              <a:rPr lang="en-US" sz="4400" b="1" i="0" u="none" strike="noStrike" dirty="0">
                <a:effectLst/>
                <a:latin typeface="Calibri" panose="020F0502020204030204" pitchFamily="34" charset="0"/>
              </a:rPr>
              <a:t>Herzberg’s Two-Factory Theory</a:t>
            </a:r>
            <a:endParaRPr lang="en-US" dirty="0"/>
          </a:p>
        </p:txBody>
      </p:sp>
      <p:pic>
        <p:nvPicPr>
          <p:cNvPr id="1026" name="Picture 2">
            <a:extLst>
              <a:ext uri="{FF2B5EF4-FFF2-40B4-BE49-F238E27FC236}">
                <a16:creationId xmlns:a16="http://schemas.microsoft.com/office/drawing/2014/main" id="{0DA95BD6-2B32-0061-0AD3-C63A97258D0F}"/>
              </a:ext>
            </a:extLst>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334127" y="1037969"/>
            <a:ext cx="7118684" cy="52933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45C4A62-EB57-1811-9428-C5B97F6D86D8}"/>
              </a:ext>
            </a:extLst>
          </p:cNvPr>
          <p:cNvSpPr txBox="1"/>
          <p:nvPr/>
        </p:nvSpPr>
        <p:spPr>
          <a:xfrm>
            <a:off x="0" y="6587920"/>
            <a:ext cx="6100010" cy="246221"/>
          </a:xfrm>
          <a:prstGeom prst="rect">
            <a:avLst/>
          </a:prstGeom>
          <a:noFill/>
        </p:spPr>
        <p:txBody>
          <a:bodyPr wrap="square">
            <a:spAutoFit/>
          </a:bodyPr>
          <a:lstStyle/>
          <a:p>
            <a:r>
              <a:rPr lang="en-US" sz="1000" b="0" i="1" u="none" strike="noStrike" dirty="0">
                <a:solidFill>
                  <a:srgbClr val="000000"/>
                </a:solidFill>
                <a:effectLst/>
                <a:latin typeface="Calibri" panose="020F0502020204030204" pitchFamily="34" charset="0"/>
              </a:rPr>
              <a:t> Used with permission from Angelo Fernandez, CDPHE</a:t>
            </a:r>
            <a:endParaRPr lang="en-US" sz="1000" dirty="0"/>
          </a:p>
        </p:txBody>
      </p:sp>
    </p:spTree>
    <p:extLst>
      <p:ext uri="{BB962C8B-B14F-4D97-AF65-F5344CB8AC3E}">
        <p14:creationId xmlns:p14="http://schemas.microsoft.com/office/powerpoint/2010/main" val="2018614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AA329-F4A5-E78D-7340-7E9BED07C5D0}"/>
              </a:ext>
            </a:extLst>
          </p:cNvPr>
          <p:cNvSpPr>
            <a:spLocks noGrp="1"/>
          </p:cNvSpPr>
          <p:nvPr>
            <p:ph type="title"/>
          </p:nvPr>
        </p:nvSpPr>
        <p:spPr>
          <a:xfrm>
            <a:off x="838200" y="270925"/>
            <a:ext cx="10515600" cy="767043"/>
          </a:xfrm>
        </p:spPr>
        <p:txBody>
          <a:bodyPr anchor="ctr">
            <a:normAutofit/>
          </a:bodyPr>
          <a:lstStyle/>
          <a:p>
            <a:r>
              <a:rPr lang="en-US" b="1" i="0" u="none" strike="noStrike">
                <a:effectLst/>
              </a:rPr>
              <a:t>Acquired Needs Theory</a:t>
            </a:r>
            <a:endParaRPr lang="en-US" dirty="0"/>
          </a:p>
        </p:txBody>
      </p:sp>
      <p:pic>
        <p:nvPicPr>
          <p:cNvPr id="5" name="Content Placeholder 4" descr="Young business woman pointing up">
            <a:extLst>
              <a:ext uri="{FF2B5EF4-FFF2-40B4-BE49-F238E27FC236}">
                <a16:creationId xmlns:a16="http://schemas.microsoft.com/office/drawing/2014/main" id="{8DE21AD7-C3F6-F95C-3FA0-2BC5811F777F}"/>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flipH="1">
            <a:off x="357880" y="1670683"/>
            <a:ext cx="5419501" cy="5187317"/>
          </a:xfrm>
          <a:noFill/>
        </p:spPr>
      </p:pic>
      <p:sp>
        <p:nvSpPr>
          <p:cNvPr id="11" name="Rectangle 10">
            <a:extLst>
              <a:ext uri="{FF2B5EF4-FFF2-40B4-BE49-F238E27FC236}">
                <a16:creationId xmlns:a16="http://schemas.microsoft.com/office/drawing/2014/main" id="{BE7B8C50-6B75-71F8-F2A4-7C4578DA3C14}"/>
              </a:ext>
            </a:extLst>
          </p:cNvPr>
          <p:cNvSpPr/>
          <p:nvPr/>
        </p:nvSpPr>
        <p:spPr>
          <a:xfrm rot="19762523">
            <a:off x="8000206" y="3823847"/>
            <a:ext cx="2134684" cy="2134683"/>
          </a:xfrm>
          <a:prstGeom prst="rect">
            <a:avLst/>
          </a:prstGeom>
          <a:solidFill>
            <a:schemeClr val="accent2"/>
          </a:solidFill>
          <a:ln>
            <a:noFill/>
          </a:ln>
          <a:scene3d>
            <a:camera prst="isometricOffAxis2Top">
              <a:rot lat="19200000" lon="2820000" rev="18000000"/>
            </a:camera>
            <a:lightRig rig="soft" dir="t"/>
          </a:scene3d>
          <a:sp3d>
            <a:bevelT w="0" h="635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Affiliation</a:t>
            </a:r>
            <a:endParaRPr lang="en-US" dirty="0"/>
          </a:p>
        </p:txBody>
      </p:sp>
      <p:sp>
        <p:nvSpPr>
          <p:cNvPr id="13" name="Rectangle 12">
            <a:extLst>
              <a:ext uri="{FF2B5EF4-FFF2-40B4-BE49-F238E27FC236}">
                <a16:creationId xmlns:a16="http://schemas.microsoft.com/office/drawing/2014/main" id="{289478FD-0A35-426D-86BA-9DCBEEBF0D7A}"/>
              </a:ext>
            </a:extLst>
          </p:cNvPr>
          <p:cNvSpPr/>
          <p:nvPr/>
        </p:nvSpPr>
        <p:spPr>
          <a:xfrm rot="19450199">
            <a:off x="7972237" y="1166142"/>
            <a:ext cx="2134684" cy="2134683"/>
          </a:xfrm>
          <a:prstGeom prst="rect">
            <a:avLst/>
          </a:prstGeom>
          <a:solidFill>
            <a:schemeClr val="accent5"/>
          </a:solidFill>
          <a:ln>
            <a:noFill/>
          </a:ln>
          <a:scene3d>
            <a:camera prst="isometricOffAxis2Top">
              <a:rot lat="19200000" lon="2820000" rev="18000000"/>
            </a:camera>
            <a:lightRig rig="soft" dir="t"/>
          </a:scene3d>
          <a:sp3d>
            <a:bevelT w="0" h="635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Power</a:t>
            </a:r>
          </a:p>
        </p:txBody>
      </p:sp>
      <p:sp>
        <p:nvSpPr>
          <p:cNvPr id="14" name="Rectangle 13">
            <a:extLst>
              <a:ext uri="{FF2B5EF4-FFF2-40B4-BE49-F238E27FC236}">
                <a16:creationId xmlns:a16="http://schemas.microsoft.com/office/drawing/2014/main" id="{5DEB8950-E74D-D7BB-0BF8-83B2F30A7FD3}"/>
              </a:ext>
            </a:extLst>
          </p:cNvPr>
          <p:cNvSpPr/>
          <p:nvPr/>
        </p:nvSpPr>
        <p:spPr>
          <a:xfrm rot="18937780">
            <a:off x="4810565" y="2902062"/>
            <a:ext cx="2134684" cy="2134683"/>
          </a:xfrm>
          <a:prstGeom prst="rect">
            <a:avLst/>
          </a:prstGeom>
          <a:solidFill>
            <a:schemeClr val="accent3"/>
          </a:solidFill>
          <a:ln>
            <a:noFill/>
          </a:ln>
          <a:scene3d>
            <a:camera prst="isometricOffAxis2Top">
              <a:rot lat="19200000" lon="2820000" rev="18000000"/>
            </a:camera>
            <a:lightRig rig="soft" dir="t"/>
          </a:scene3d>
          <a:sp3d>
            <a:bevelT w="0" h="635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Achievement</a:t>
            </a:r>
          </a:p>
        </p:txBody>
      </p:sp>
    </p:spTree>
    <p:extLst>
      <p:ext uri="{BB962C8B-B14F-4D97-AF65-F5344CB8AC3E}">
        <p14:creationId xmlns:p14="http://schemas.microsoft.com/office/powerpoint/2010/main" val="2502980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73B52-BDC1-6CEA-D820-F16E02AEDB19}"/>
              </a:ext>
            </a:extLst>
          </p:cNvPr>
          <p:cNvSpPr>
            <a:spLocks noGrp="1"/>
          </p:cNvSpPr>
          <p:nvPr>
            <p:ph type="title"/>
          </p:nvPr>
        </p:nvSpPr>
        <p:spPr>
          <a:xfrm>
            <a:off x="838200" y="270925"/>
            <a:ext cx="10515600" cy="767044"/>
          </a:xfrm>
        </p:spPr>
        <p:txBody>
          <a:bodyPr anchor="ctr">
            <a:normAutofit/>
          </a:bodyPr>
          <a:lstStyle/>
          <a:p>
            <a:r>
              <a:rPr lang="en-US" b="1" i="0" u="none" strike="noStrike">
                <a:effectLst/>
              </a:rPr>
              <a:t>Equity Theory</a:t>
            </a:r>
            <a:endParaRPr lang="en-US" dirty="0"/>
          </a:p>
        </p:txBody>
      </p:sp>
      <p:pic>
        <p:nvPicPr>
          <p:cNvPr id="4" name="Content Placeholder 3">
            <a:extLst>
              <a:ext uri="{FF2B5EF4-FFF2-40B4-BE49-F238E27FC236}">
                <a16:creationId xmlns:a16="http://schemas.microsoft.com/office/drawing/2014/main" id="{6AC4C186-30A5-9113-DA4E-14F9CAAF8796}"/>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838200" y="1161535"/>
            <a:ext cx="10515600" cy="4881456"/>
          </a:xfrm>
          <a:prstGeom prst="rect">
            <a:avLst/>
          </a:prstGeom>
          <a:noFill/>
        </p:spPr>
      </p:pic>
    </p:spTree>
    <p:extLst>
      <p:ext uri="{BB962C8B-B14F-4D97-AF65-F5344CB8AC3E}">
        <p14:creationId xmlns:p14="http://schemas.microsoft.com/office/powerpoint/2010/main" val="844051495"/>
      </p:ext>
    </p:extLst>
  </p:cSld>
  <p:clrMapOvr>
    <a:masterClrMapping/>
  </p:clrMapOvr>
</p:sld>
</file>

<file path=ppt/theme/theme1.xml><?xml version="1.0" encoding="utf-8"?>
<a:theme xmlns:a="http://schemas.openxmlformats.org/drawingml/2006/main" name="Academically Aligned Course PPT Template  -  Read-Onl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ademically Aligned Course PPT Template  -  Read-Only" id="{83DF32DC-6E4C-5942-AD03-722384A05F23}" vid="{E9160F0D-179B-4F4B-AB51-86D9B0F0F5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450ee3-5d09-4871-81ac-d2973d79ed2e}" enabled="1" method="Standard" siteId="{a80de9e1-27b6-44c9-87e5-011fb722a834}" removed="0"/>
</clbl:labelList>
</file>

<file path=docProps/app.xml><?xml version="1.0" encoding="utf-8"?>
<Properties xmlns="http://schemas.openxmlformats.org/officeDocument/2006/extended-properties" xmlns:vt="http://schemas.openxmlformats.org/officeDocument/2006/docPropsVTypes">
  <Template>Academically Aligned Course PPT Template  -  Read-Only</Template>
  <TotalTime>708</TotalTime>
  <Words>234</Words>
  <Application>Microsoft Office PowerPoint</Application>
  <PresentationFormat>Widescreen</PresentationFormat>
  <Paragraphs>55</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Academically Aligned Course PPT Template  -  Read-Only</vt:lpstr>
      <vt:lpstr>Compensation and Benefits</vt:lpstr>
      <vt:lpstr>Learning Objectives </vt:lpstr>
      <vt:lpstr>Key Terms</vt:lpstr>
      <vt:lpstr>Maslow’s Hierarchy of Needs </vt:lpstr>
      <vt:lpstr>Expectancy Theory</vt:lpstr>
      <vt:lpstr>Behavior Modification </vt:lpstr>
      <vt:lpstr>Herzberg’s Two-Factory Theory</vt:lpstr>
      <vt:lpstr>Acquired Needs Theory</vt:lpstr>
      <vt:lpstr>Equity Theory</vt:lpstr>
      <vt:lpstr>Reinforcement Theory</vt:lpstr>
      <vt:lpstr>Goal Setting Theory</vt:lpstr>
      <vt:lpstr>Agency Theory</vt:lpstr>
      <vt:lpstr>Theories of Motivation</vt:lpstr>
      <vt:lpstr>In the Spotlight…</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Lori Roth</dc:creator>
  <cp:keywords/>
  <dc:description/>
  <cp:lastModifiedBy>Lori Roth</cp:lastModifiedBy>
  <cp:revision>79</cp:revision>
  <dcterms:created xsi:type="dcterms:W3CDTF">2022-09-22T15:00:51Z</dcterms:created>
  <dcterms:modified xsi:type="dcterms:W3CDTF">2024-03-20T15:42:55Z</dcterms:modified>
  <cp:category/>
</cp:coreProperties>
</file>