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sldIdLst>
    <p:sldId id="256" r:id="rId2"/>
    <p:sldId id="297" r:id="rId3"/>
    <p:sldId id="318" r:id="rId4"/>
    <p:sldId id="276" r:id="rId5"/>
    <p:sldId id="322" r:id="rId6"/>
    <p:sldId id="323" r:id="rId7"/>
    <p:sldId id="320" r:id="rId8"/>
    <p:sldId id="321" r:id="rId9"/>
    <p:sldId id="317" r:id="rId10"/>
    <p:sldId id="31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FC5506D-DA50-8B74-6DE4-2A18D4F47815}" v="3" dt="2024-03-20T15:36:36.0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886"/>
    <p:restoredTop sz="50068"/>
  </p:normalViewPr>
  <p:slideViewPr>
    <p:cSldViewPr snapToGrid="0">
      <p:cViewPr varScale="1">
        <p:scale>
          <a:sx n="56" d="100"/>
          <a:sy n="56" d="100"/>
        </p:scale>
        <p:origin x="2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rman, Demetrius" userId="S::demetrius.norman@shrm.org::833d0e5d-5cf5-4a58-b4e0-ff6c0de717f1" providerId="AD" clId="Web-{FFC5506D-DA50-8B74-6DE4-2A18D4F47815}"/>
    <pc:docChg chg="modSld">
      <pc:chgData name="Norman, Demetrius" userId="S::demetrius.norman@shrm.org::833d0e5d-5cf5-4a58-b4e0-ff6c0de717f1" providerId="AD" clId="Web-{FFC5506D-DA50-8B74-6DE4-2A18D4F47815}" dt="2024-03-20T15:36:35.514" v="1" actId="20577"/>
      <pc:docMkLst>
        <pc:docMk/>
      </pc:docMkLst>
      <pc:sldChg chg="modSp">
        <pc:chgData name="Norman, Demetrius" userId="S::demetrius.norman@shrm.org::833d0e5d-5cf5-4a58-b4e0-ff6c0de717f1" providerId="AD" clId="Web-{FFC5506D-DA50-8B74-6DE4-2A18D4F47815}" dt="2024-03-20T15:36:35.514" v="1" actId="20577"/>
        <pc:sldMkLst>
          <pc:docMk/>
          <pc:sldMk cId="3997840782" sldId="256"/>
        </pc:sldMkLst>
        <pc:spChg chg="mod">
          <ac:chgData name="Norman, Demetrius" userId="S::demetrius.norman@shrm.org::833d0e5d-5cf5-4a58-b4e0-ff6c0de717f1" providerId="AD" clId="Web-{FFC5506D-DA50-8B74-6DE4-2A18D4F47815}" dt="2024-03-20T15:36:35.514" v="1" actId="20577"/>
          <ac:spMkLst>
            <pc:docMk/>
            <pc:sldMk cId="3997840782" sldId="256"/>
            <ac:spMk id="10" creationId="{BC08AA00-6510-6851-9A2F-2FBC2F6A5590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612BAB-B204-4C18-AA5D-35D619EDCBDA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0F83DB-9299-46E4-8AFD-B4B9873B38C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Identify various types of performance-based pay plans.</a:t>
          </a:r>
          <a:endParaRPr lang="en-US" dirty="0"/>
        </a:p>
      </dgm:t>
    </dgm:pt>
    <dgm:pt modelId="{2E35E575-ECEF-47C7-9886-9A0A31DF19DD}" type="parTrans" cxnId="{88E4FFA3-A388-4ED4-9CB3-365B640C8294}">
      <dgm:prSet/>
      <dgm:spPr/>
      <dgm:t>
        <a:bodyPr/>
        <a:lstStyle/>
        <a:p>
          <a:endParaRPr lang="en-US"/>
        </a:p>
      </dgm:t>
    </dgm:pt>
    <dgm:pt modelId="{2DDC0737-5DBE-4732-8FA1-8B482DC0B1AE}" type="sibTrans" cxnId="{88E4FFA3-A388-4ED4-9CB3-365B640C8294}">
      <dgm:prSet/>
      <dgm:spPr/>
      <dgm:t>
        <a:bodyPr/>
        <a:lstStyle/>
        <a:p>
          <a:endParaRPr lang="en-US"/>
        </a:p>
      </dgm:t>
    </dgm:pt>
    <dgm:pt modelId="{86A4EA08-0F60-4667-A50F-A77F09E51C5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rPr>
            <a:t>Define terms related to Person/Performance-based pay plans</a:t>
          </a:r>
          <a:endParaRPr lang="en-US" dirty="0"/>
        </a:p>
      </dgm:t>
    </dgm:pt>
    <dgm:pt modelId="{DD0A0B7B-0404-43B9-903D-F650381CEBDB}" type="parTrans" cxnId="{69AB3104-DF73-4856-A1D3-DE68C4B290A9}">
      <dgm:prSet/>
      <dgm:spPr/>
      <dgm:t>
        <a:bodyPr/>
        <a:lstStyle/>
        <a:p>
          <a:endParaRPr lang="en-US"/>
        </a:p>
      </dgm:t>
    </dgm:pt>
    <dgm:pt modelId="{14D86727-5BDF-41A0-97D9-53573ABB6891}" type="sibTrans" cxnId="{69AB3104-DF73-4856-A1D3-DE68C4B290A9}">
      <dgm:prSet/>
      <dgm:spPr/>
      <dgm:t>
        <a:bodyPr/>
        <a:lstStyle/>
        <a:p>
          <a:endParaRPr lang="en-US"/>
        </a:p>
      </dgm:t>
    </dgm:pt>
    <dgm:pt modelId="{71C506DE-722C-1548-97F8-01A72228A55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rPr>
            <a:t>Discuss how performance-based pay plans are covered by compensation laws.</a:t>
          </a:r>
          <a:endParaRPr lang="en-US" b="0" i="0" u="none" dirty="0"/>
        </a:p>
      </dgm:t>
    </dgm:pt>
    <dgm:pt modelId="{C730FCE5-BDFF-4849-BF2A-EF02DDF0DFCA}" type="parTrans" cxnId="{8716D122-7EA2-4842-8E92-D04D80A56498}">
      <dgm:prSet/>
      <dgm:spPr/>
      <dgm:t>
        <a:bodyPr/>
        <a:lstStyle/>
        <a:p>
          <a:endParaRPr lang="en-US"/>
        </a:p>
      </dgm:t>
    </dgm:pt>
    <dgm:pt modelId="{260F6886-0A48-374C-9FF1-04360135373F}" type="sibTrans" cxnId="{8716D122-7EA2-4842-8E92-D04D80A56498}">
      <dgm:prSet/>
      <dgm:spPr/>
      <dgm:t>
        <a:bodyPr/>
        <a:lstStyle/>
        <a:p>
          <a:endParaRPr lang="en-US"/>
        </a:p>
      </dgm:t>
    </dgm:pt>
    <dgm:pt modelId="{6A56F0DD-0628-4C4A-9977-765AD221FD5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Interpret the difference between how sales professionals are compensated and how other performance-based pay plans work.</a:t>
          </a:r>
          <a:endParaRPr lang="en-US" dirty="0"/>
        </a:p>
      </dgm:t>
    </dgm:pt>
    <dgm:pt modelId="{975AF914-BFCA-1346-99A7-BAAD19977136}" type="parTrans" cxnId="{19BDBA24-A10E-344D-BEF3-F89FD4D974E9}">
      <dgm:prSet/>
      <dgm:spPr/>
      <dgm:t>
        <a:bodyPr/>
        <a:lstStyle/>
        <a:p>
          <a:endParaRPr lang="en-US"/>
        </a:p>
      </dgm:t>
    </dgm:pt>
    <dgm:pt modelId="{3EE51360-264A-C44A-86D6-CAB82976510E}" type="sibTrans" cxnId="{19BDBA24-A10E-344D-BEF3-F89FD4D974E9}">
      <dgm:prSet/>
      <dgm:spPr/>
      <dgm:t>
        <a:bodyPr/>
        <a:lstStyle/>
        <a:p>
          <a:endParaRPr lang="en-US"/>
        </a:p>
      </dgm:t>
    </dgm:pt>
    <dgm:pt modelId="{9BCD56AA-3C4A-C049-AAFA-2513C60FA85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rPr>
            <a:t>Evaluate how employee behaviors impact performance-based pay plans.</a:t>
          </a:r>
          <a:endParaRPr lang="en-US" dirty="0"/>
        </a:p>
      </dgm:t>
    </dgm:pt>
    <dgm:pt modelId="{6FFE74FB-44B4-5E4F-B3B2-9D2EF5D8E8C4}" type="parTrans" cxnId="{7C0D3904-C75D-B246-AFE7-B50A1E6AFB5E}">
      <dgm:prSet/>
      <dgm:spPr/>
      <dgm:t>
        <a:bodyPr/>
        <a:lstStyle/>
        <a:p>
          <a:endParaRPr lang="en-US"/>
        </a:p>
      </dgm:t>
    </dgm:pt>
    <dgm:pt modelId="{ED4F119C-DC76-6C4A-8862-76906A69AF9D}" type="sibTrans" cxnId="{7C0D3904-C75D-B246-AFE7-B50A1E6AFB5E}">
      <dgm:prSet/>
      <dgm:spPr/>
      <dgm:t>
        <a:bodyPr/>
        <a:lstStyle/>
        <a:p>
          <a:endParaRPr lang="en-US"/>
        </a:p>
      </dgm:t>
    </dgm:pt>
    <dgm:pt modelId="{9D4DA241-D5D1-4FE4-AFA9-5AAF5F2C2118}" type="pres">
      <dgm:prSet presAssocID="{03612BAB-B204-4C18-AA5D-35D619EDCBDA}" presName="root" presStyleCnt="0">
        <dgm:presLayoutVars>
          <dgm:dir/>
          <dgm:resizeHandles val="exact"/>
        </dgm:presLayoutVars>
      </dgm:prSet>
      <dgm:spPr/>
    </dgm:pt>
    <dgm:pt modelId="{ED1123AB-39BC-4039-A54E-145C3F1F3B8D}" type="pres">
      <dgm:prSet presAssocID="{86A4EA08-0F60-4667-A50F-A77F09E51C54}" presName="compNode" presStyleCnt="0"/>
      <dgm:spPr/>
    </dgm:pt>
    <dgm:pt modelId="{6BC39C47-B7AE-47BF-8349-9E88995D79B0}" type="pres">
      <dgm:prSet presAssocID="{86A4EA08-0F60-4667-A50F-A77F09E51C54}" presName="bgRect" presStyleLbl="bgShp" presStyleIdx="0" presStyleCnt="5"/>
      <dgm:spPr/>
    </dgm:pt>
    <dgm:pt modelId="{EC02EF70-355E-4383-9BA3-4D4EF2E6994B}" type="pres">
      <dgm:prSet presAssocID="{86A4EA08-0F60-4667-A50F-A77F09E51C54}" presName="iconRect" presStyleLbl="node1" presStyleIdx="0" presStyleCnt="5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42F3709A-81EB-4274-9862-2D4CD6E43E86}" type="pres">
      <dgm:prSet presAssocID="{86A4EA08-0F60-4667-A50F-A77F09E51C54}" presName="spaceRect" presStyleCnt="0"/>
      <dgm:spPr/>
    </dgm:pt>
    <dgm:pt modelId="{19031AC2-3926-4114-AC13-2083605F8297}" type="pres">
      <dgm:prSet presAssocID="{86A4EA08-0F60-4667-A50F-A77F09E51C54}" presName="parTx" presStyleLbl="revTx" presStyleIdx="0" presStyleCnt="5">
        <dgm:presLayoutVars>
          <dgm:chMax val="0"/>
          <dgm:chPref val="0"/>
        </dgm:presLayoutVars>
      </dgm:prSet>
      <dgm:spPr/>
    </dgm:pt>
    <dgm:pt modelId="{1C864961-C706-479A-9612-458DE4082E2A}" type="pres">
      <dgm:prSet presAssocID="{14D86727-5BDF-41A0-97D9-53573ABB6891}" presName="sibTrans" presStyleCnt="0"/>
      <dgm:spPr/>
    </dgm:pt>
    <dgm:pt modelId="{24CB8E7C-EFE7-476F-8B74-BCA650D7B9A8}" type="pres">
      <dgm:prSet presAssocID="{480F83DB-9299-46E4-8AFD-B4B9873B38C2}" presName="compNode" presStyleCnt="0"/>
      <dgm:spPr/>
    </dgm:pt>
    <dgm:pt modelId="{1F244B83-7FC2-417B-BD7E-C5AF9A6681F8}" type="pres">
      <dgm:prSet presAssocID="{480F83DB-9299-46E4-8AFD-B4B9873B38C2}" presName="bgRect" presStyleLbl="bgShp" presStyleIdx="1" presStyleCnt="5"/>
      <dgm:spPr/>
    </dgm:pt>
    <dgm:pt modelId="{29948507-0E52-4174-A2DD-F84F4CD705EE}" type="pres">
      <dgm:prSet presAssocID="{480F83DB-9299-46E4-8AFD-B4B9873B38C2}" presName="iconRect" presStyleLbl="node1" presStyleIdx="1" presStyleCnt="5"/>
      <dgm:spPr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E8BB19F4-CA14-464D-A3A3-E2DB1E87B111}" type="pres">
      <dgm:prSet presAssocID="{480F83DB-9299-46E4-8AFD-B4B9873B38C2}" presName="spaceRect" presStyleCnt="0"/>
      <dgm:spPr/>
    </dgm:pt>
    <dgm:pt modelId="{9BF0FCD4-C710-4ED8-8544-88A4B513138A}" type="pres">
      <dgm:prSet presAssocID="{480F83DB-9299-46E4-8AFD-B4B9873B38C2}" presName="parTx" presStyleLbl="revTx" presStyleIdx="1" presStyleCnt="5">
        <dgm:presLayoutVars>
          <dgm:chMax val="0"/>
          <dgm:chPref val="0"/>
        </dgm:presLayoutVars>
      </dgm:prSet>
      <dgm:spPr/>
    </dgm:pt>
    <dgm:pt modelId="{0909EE97-6DA5-4F21-80F7-A2D723BA70FC}" type="pres">
      <dgm:prSet presAssocID="{2DDC0737-5DBE-4732-8FA1-8B482DC0B1AE}" presName="sibTrans" presStyleCnt="0"/>
      <dgm:spPr/>
    </dgm:pt>
    <dgm:pt modelId="{46EB699C-F0BB-AD45-B7DA-2487D4DAB301}" type="pres">
      <dgm:prSet presAssocID="{9BCD56AA-3C4A-C049-AAFA-2513C60FA852}" presName="compNode" presStyleCnt="0"/>
      <dgm:spPr/>
    </dgm:pt>
    <dgm:pt modelId="{BD847446-B12B-DD47-A0EC-5E831D7211E4}" type="pres">
      <dgm:prSet presAssocID="{9BCD56AA-3C4A-C049-AAFA-2513C60FA852}" presName="bgRect" presStyleLbl="bgShp" presStyleIdx="2" presStyleCnt="5"/>
      <dgm:spPr/>
    </dgm:pt>
    <dgm:pt modelId="{01B453ED-C435-0A45-9FE0-7E660E10B974}" type="pres">
      <dgm:prSet presAssocID="{9BCD56AA-3C4A-C049-AAFA-2513C60FA852}" presName="iconRect" presStyleLbl="node1" presStyleIdx="2" presStyleCnt="5"/>
      <dgm:spPr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eating with solid fill"/>
        </a:ext>
      </dgm:extLst>
    </dgm:pt>
    <dgm:pt modelId="{092C2C17-C898-6247-AF42-94BCFECAACE4}" type="pres">
      <dgm:prSet presAssocID="{9BCD56AA-3C4A-C049-AAFA-2513C60FA852}" presName="spaceRect" presStyleCnt="0"/>
      <dgm:spPr/>
    </dgm:pt>
    <dgm:pt modelId="{ABFC4276-38F8-D84A-AB8C-BF10B0589CC4}" type="pres">
      <dgm:prSet presAssocID="{9BCD56AA-3C4A-C049-AAFA-2513C60FA852}" presName="parTx" presStyleLbl="revTx" presStyleIdx="2" presStyleCnt="5">
        <dgm:presLayoutVars>
          <dgm:chMax val="0"/>
          <dgm:chPref val="0"/>
        </dgm:presLayoutVars>
      </dgm:prSet>
      <dgm:spPr/>
    </dgm:pt>
    <dgm:pt modelId="{9BF62513-CBF8-BE45-9D4B-B78451824D4D}" type="pres">
      <dgm:prSet presAssocID="{ED4F119C-DC76-6C4A-8862-76906A69AF9D}" presName="sibTrans" presStyleCnt="0"/>
      <dgm:spPr/>
    </dgm:pt>
    <dgm:pt modelId="{6BB97BBF-BC0E-004C-B799-9253CD4B6378}" type="pres">
      <dgm:prSet presAssocID="{71C506DE-722C-1548-97F8-01A72228A557}" presName="compNode" presStyleCnt="0"/>
      <dgm:spPr/>
    </dgm:pt>
    <dgm:pt modelId="{55FB4A71-C61C-0645-A8EF-BA6D79816230}" type="pres">
      <dgm:prSet presAssocID="{71C506DE-722C-1548-97F8-01A72228A557}" presName="bgRect" presStyleLbl="bgShp" presStyleIdx="3" presStyleCnt="5"/>
      <dgm:spPr/>
    </dgm:pt>
    <dgm:pt modelId="{7F165008-E695-5842-81CC-9C479D408460}" type="pres">
      <dgm:prSet presAssocID="{71C506DE-722C-1548-97F8-01A72228A557}" presName="iconRect" presStyleLbl="node1" presStyleIdx="3" presStyleCnt="5"/>
      <dgm:spPr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Judge male with solid fill"/>
        </a:ext>
      </dgm:extLst>
    </dgm:pt>
    <dgm:pt modelId="{623DCFD3-2542-C544-B80B-77EBD0658363}" type="pres">
      <dgm:prSet presAssocID="{71C506DE-722C-1548-97F8-01A72228A557}" presName="spaceRect" presStyleCnt="0"/>
      <dgm:spPr/>
    </dgm:pt>
    <dgm:pt modelId="{995544D0-6BF2-E243-8EDF-3DDB0ED5517F}" type="pres">
      <dgm:prSet presAssocID="{71C506DE-722C-1548-97F8-01A72228A557}" presName="parTx" presStyleLbl="revTx" presStyleIdx="3" presStyleCnt="5">
        <dgm:presLayoutVars>
          <dgm:chMax val="0"/>
          <dgm:chPref val="0"/>
        </dgm:presLayoutVars>
      </dgm:prSet>
      <dgm:spPr/>
    </dgm:pt>
    <dgm:pt modelId="{48104D50-7586-384D-ADAC-9279C2958F45}" type="pres">
      <dgm:prSet presAssocID="{260F6886-0A48-374C-9FF1-04360135373F}" presName="sibTrans" presStyleCnt="0"/>
      <dgm:spPr/>
    </dgm:pt>
    <dgm:pt modelId="{D6F4E4E2-A5C5-4145-8C19-216E4579EED0}" type="pres">
      <dgm:prSet presAssocID="{6A56F0DD-0628-4C4A-9977-765AD221FD50}" presName="compNode" presStyleCnt="0"/>
      <dgm:spPr/>
    </dgm:pt>
    <dgm:pt modelId="{DB8141E5-43B9-474C-A25A-C17FEA03839B}" type="pres">
      <dgm:prSet presAssocID="{6A56F0DD-0628-4C4A-9977-765AD221FD50}" presName="bgRect" presStyleLbl="bgShp" presStyleIdx="4" presStyleCnt="5"/>
      <dgm:spPr/>
    </dgm:pt>
    <dgm:pt modelId="{D9B80FB9-229E-9949-9BEF-6B86F0235A67}" type="pres">
      <dgm:prSet presAssocID="{6A56F0DD-0628-4C4A-9977-765AD221FD50}" presName="iconRect" presStyleLbl="node1" presStyleIdx="4" presStyleCnt="5"/>
      <dgm:spPr>
        <a:blipFill>
          <a:blip xmlns:r="http://schemas.openxmlformats.org/officeDocument/2006/relationships" r:embed="rId9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ender with solid fill"/>
        </a:ext>
      </dgm:extLst>
    </dgm:pt>
    <dgm:pt modelId="{79D86350-C4BB-8046-9B66-521310A34630}" type="pres">
      <dgm:prSet presAssocID="{6A56F0DD-0628-4C4A-9977-765AD221FD50}" presName="spaceRect" presStyleCnt="0"/>
      <dgm:spPr/>
    </dgm:pt>
    <dgm:pt modelId="{F5980CBA-C4BC-E849-9107-CDBB64AFC41A}" type="pres">
      <dgm:prSet presAssocID="{6A56F0DD-0628-4C4A-9977-765AD221FD50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69AB3104-DF73-4856-A1D3-DE68C4B290A9}" srcId="{03612BAB-B204-4C18-AA5D-35D619EDCBDA}" destId="{86A4EA08-0F60-4667-A50F-A77F09E51C54}" srcOrd="0" destOrd="0" parTransId="{DD0A0B7B-0404-43B9-903D-F650381CEBDB}" sibTransId="{14D86727-5BDF-41A0-97D9-53573ABB6891}"/>
    <dgm:cxn modelId="{7C0D3904-C75D-B246-AFE7-B50A1E6AFB5E}" srcId="{03612BAB-B204-4C18-AA5D-35D619EDCBDA}" destId="{9BCD56AA-3C4A-C049-AAFA-2513C60FA852}" srcOrd="2" destOrd="0" parTransId="{6FFE74FB-44B4-5E4F-B3B2-9D2EF5D8E8C4}" sibTransId="{ED4F119C-DC76-6C4A-8862-76906A69AF9D}"/>
    <dgm:cxn modelId="{8716D122-7EA2-4842-8E92-D04D80A56498}" srcId="{03612BAB-B204-4C18-AA5D-35D619EDCBDA}" destId="{71C506DE-722C-1548-97F8-01A72228A557}" srcOrd="3" destOrd="0" parTransId="{C730FCE5-BDFF-4849-BF2A-EF02DDF0DFCA}" sibTransId="{260F6886-0A48-374C-9FF1-04360135373F}"/>
    <dgm:cxn modelId="{19BDBA24-A10E-344D-BEF3-F89FD4D974E9}" srcId="{03612BAB-B204-4C18-AA5D-35D619EDCBDA}" destId="{6A56F0DD-0628-4C4A-9977-765AD221FD50}" srcOrd="4" destOrd="0" parTransId="{975AF914-BFCA-1346-99A7-BAAD19977136}" sibTransId="{3EE51360-264A-C44A-86D6-CAB82976510E}"/>
    <dgm:cxn modelId="{1451452F-DF9B-7941-9190-4CF814ECBA98}" type="presOf" srcId="{9BCD56AA-3C4A-C049-AAFA-2513C60FA852}" destId="{ABFC4276-38F8-D84A-AB8C-BF10B0589CC4}" srcOrd="0" destOrd="0" presId="urn:microsoft.com/office/officeart/2018/2/layout/IconVerticalSolidList"/>
    <dgm:cxn modelId="{5B610341-55B6-4831-9B95-DBF7F760AE8C}" type="presOf" srcId="{03612BAB-B204-4C18-AA5D-35D619EDCBDA}" destId="{9D4DA241-D5D1-4FE4-AFA9-5AAF5F2C2118}" srcOrd="0" destOrd="0" presId="urn:microsoft.com/office/officeart/2018/2/layout/IconVerticalSolidList"/>
    <dgm:cxn modelId="{62889954-3CC8-C84B-8950-743E35DCFD5D}" type="presOf" srcId="{86A4EA08-0F60-4667-A50F-A77F09E51C54}" destId="{19031AC2-3926-4114-AC13-2083605F8297}" srcOrd="0" destOrd="0" presId="urn:microsoft.com/office/officeart/2018/2/layout/IconVerticalSolidList"/>
    <dgm:cxn modelId="{D929737C-A6B3-ED44-84E7-C73B3C8DB02A}" type="presOf" srcId="{480F83DB-9299-46E4-8AFD-B4B9873B38C2}" destId="{9BF0FCD4-C710-4ED8-8544-88A4B513138A}" srcOrd="0" destOrd="0" presId="urn:microsoft.com/office/officeart/2018/2/layout/IconVerticalSolidList"/>
    <dgm:cxn modelId="{88E4FFA3-A388-4ED4-9CB3-365B640C8294}" srcId="{03612BAB-B204-4C18-AA5D-35D619EDCBDA}" destId="{480F83DB-9299-46E4-8AFD-B4B9873B38C2}" srcOrd="1" destOrd="0" parTransId="{2E35E575-ECEF-47C7-9886-9A0A31DF19DD}" sibTransId="{2DDC0737-5DBE-4732-8FA1-8B482DC0B1AE}"/>
    <dgm:cxn modelId="{9DEAF3B9-F630-C749-89E7-D00401134DA0}" type="presOf" srcId="{71C506DE-722C-1548-97F8-01A72228A557}" destId="{995544D0-6BF2-E243-8EDF-3DDB0ED5517F}" srcOrd="0" destOrd="0" presId="urn:microsoft.com/office/officeart/2018/2/layout/IconVerticalSolidList"/>
    <dgm:cxn modelId="{3708F9BA-BD8F-1349-9E1E-6964C32C77F3}" type="presOf" srcId="{6A56F0DD-0628-4C4A-9977-765AD221FD50}" destId="{F5980CBA-C4BC-E849-9107-CDBB64AFC41A}" srcOrd="0" destOrd="0" presId="urn:microsoft.com/office/officeart/2018/2/layout/IconVerticalSolidList"/>
    <dgm:cxn modelId="{0C69610E-1D34-C447-A76E-617181710406}" type="presParOf" srcId="{9D4DA241-D5D1-4FE4-AFA9-5AAF5F2C2118}" destId="{ED1123AB-39BC-4039-A54E-145C3F1F3B8D}" srcOrd="0" destOrd="0" presId="urn:microsoft.com/office/officeart/2018/2/layout/IconVerticalSolidList"/>
    <dgm:cxn modelId="{F994B39F-86B9-894B-B2A8-2AAFF4A6DF44}" type="presParOf" srcId="{ED1123AB-39BC-4039-A54E-145C3F1F3B8D}" destId="{6BC39C47-B7AE-47BF-8349-9E88995D79B0}" srcOrd="0" destOrd="0" presId="urn:microsoft.com/office/officeart/2018/2/layout/IconVerticalSolidList"/>
    <dgm:cxn modelId="{6153B10A-425B-2148-BBDA-AFB7F03EC0C6}" type="presParOf" srcId="{ED1123AB-39BC-4039-A54E-145C3F1F3B8D}" destId="{EC02EF70-355E-4383-9BA3-4D4EF2E6994B}" srcOrd="1" destOrd="0" presId="urn:microsoft.com/office/officeart/2018/2/layout/IconVerticalSolidList"/>
    <dgm:cxn modelId="{2DD761FF-7935-084C-A463-6113D2633D2B}" type="presParOf" srcId="{ED1123AB-39BC-4039-A54E-145C3F1F3B8D}" destId="{42F3709A-81EB-4274-9862-2D4CD6E43E86}" srcOrd="2" destOrd="0" presId="urn:microsoft.com/office/officeart/2018/2/layout/IconVerticalSolidList"/>
    <dgm:cxn modelId="{AB3B00C2-2492-1B4D-BBD0-C052844DABBD}" type="presParOf" srcId="{ED1123AB-39BC-4039-A54E-145C3F1F3B8D}" destId="{19031AC2-3926-4114-AC13-2083605F8297}" srcOrd="3" destOrd="0" presId="urn:microsoft.com/office/officeart/2018/2/layout/IconVerticalSolidList"/>
    <dgm:cxn modelId="{93229E8F-4C2A-2147-B7A6-5E3E5070C63D}" type="presParOf" srcId="{9D4DA241-D5D1-4FE4-AFA9-5AAF5F2C2118}" destId="{1C864961-C706-479A-9612-458DE4082E2A}" srcOrd="1" destOrd="0" presId="urn:microsoft.com/office/officeart/2018/2/layout/IconVerticalSolidList"/>
    <dgm:cxn modelId="{FDF930C0-2254-FF45-BB09-01479AB9F7E6}" type="presParOf" srcId="{9D4DA241-D5D1-4FE4-AFA9-5AAF5F2C2118}" destId="{24CB8E7C-EFE7-476F-8B74-BCA650D7B9A8}" srcOrd="2" destOrd="0" presId="urn:microsoft.com/office/officeart/2018/2/layout/IconVerticalSolidList"/>
    <dgm:cxn modelId="{84A6B5F5-3BA8-8847-9C6A-EFEF38D19872}" type="presParOf" srcId="{24CB8E7C-EFE7-476F-8B74-BCA650D7B9A8}" destId="{1F244B83-7FC2-417B-BD7E-C5AF9A6681F8}" srcOrd="0" destOrd="0" presId="urn:microsoft.com/office/officeart/2018/2/layout/IconVerticalSolidList"/>
    <dgm:cxn modelId="{6C5501D3-8E8D-4144-8593-2F1581873B27}" type="presParOf" srcId="{24CB8E7C-EFE7-476F-8B74-BCA650D7B9A8}" destId="{29948507-0E52-4174-A2DD-F84F4CD705EE}" srcOrd="1" destOrd="0" presId="urn:microsoft.com/office/officeart/2018/2/layout/IconVerticalSolidList"/>
    <dgm:cxn modelId="{D79CC1E9-1BD9-324F-A24F-EC12648FF1E8}" type="presParOf" srcId="{24CB8E7C-EFE7-476F-8B74-BCA650D7B9A8}" destId="{E8BB19F4-CA14-464D-A3A3-E2DB1E87B111}" srcOrd="2" destOrd="0" presId="urn:microsoft.com/office/officeart/2018/2/layout/IconVerticalSolidList"/>
    <dgm:cxn modelId="{C088A85D-F28D-864D-B38F-07F8054758E7}" type="presParOf" srcId="{24CB8E7C-EFE7-476F-8B74-BCA650D7B9A8}" destId="{9BF0FCD4-C710-4ED8-8544-88A4B513138A}" srcOrd="3" destOrd="0" presId="urn:microsoft.com/office/officeart/2018/2/layout/IconVerticalSolidList"/>
    <dgm:cxn modelId="{9F651D74-F5BF-2E48-8041-8355C8C44062}" type="presParOf" srcId="{9D4DA241-D5D1-4FE4-AFA9-5AAF5F2C2118}" destId="{0909EE97-6DA5-4F21-80F7-A2D723BA70FC}" srcOrd="3" destOrd="0" presId="urn:microsoft.com/office/officeart/2018/2/layout/IconVerticalSolidList"/>
    <dgm:cxn modelId="{E9D1EA96-1DC9-DE44-BFEE-9278FCDCDA5E}" type="presParOf" srcId="{9D4DA241-D5D1-4FE4-AFA9-5AAF5F2C2118}" destId="{46EB699C-F0BB-AD45-B7DA-2487D4DAB301}" srcOrd="4" destOrd="0" presId="urn:microsoft.com/office/officeart/2018/2/layout/IconVerticalSolidList"/>
    <dgm:cxn modelId="{72EDB555-F8F7-5B4D-92EB-749339369DD9}" type="presParOf" srcId="{46EB699C-F0BB-AD45-B7DA-2487D4DAB301}" destId="{BD847446-B12B-DD47-A0EC-5E831D7211E4}" srcOrd="0" destOrd="0" presId="urn:microsoft.com/office/officeart/2018/2/layout/IconVerticalSolidList"/>
    <dgm:cxn modelId="{CF32D1EC-7B23-0845-A19B-37DDF14FA0B0}" type="presParOf" srcId="{46EB699C-F0BB-AD45-B7DA-2487D4DAB301}" destId="{01B453ED-C435-0A45-9FE0-7E660E10B974}" srcOrd="1" destOrd="0" presId="urn:microsoft.com/office/officeart/2018/2/layout/IconVerticalSolidList"/>
    <dgm:cxn modelId="{42FD35AE-81C4-8F49-848B-9164744EDF41}" type="presParOf" srcId="{46EB699C-F0BB-AD45-B7DA-2487D4DAB301}" destId="{092C2C17-C898-6247-AF42-94BCFECAACE4}" srcOrd="2" destOrd="0" presId="urn:microsoft.com/office/officeart/2018/2/layout/IconVerticalSolidList"/>
    <dgm:cxn modelId="{6E890B67-3948-D24E-BABD-F11DEA038BC1}" type="presParOf" srcId="{46EB699C-F0BB-AD45-B7DA-2487D4DAB301}" destId="{ABFC4276-38F8-D84A-AB8C-BF10B0589CC4}" srcOrd="3" destOrd="0" presId="urn:microsoft.com/office/officeart/2018/2/layout/IconVerticalSolidList"/>
    <dgm:cxn modelId="{33691CB4-F961-244C-846C-6C4F4CE95CD1}" type="presParOf" srcId="{9D4DA241-D5D1-4FE4-AFA9-5AAF5F2C2118}" destId="{9BF62513-CBF8-BE45-9D4B-B78451824D4D}" srcOrd="5" destOrd="0" presId="urn:microsoft.com/office/officeart/2018/2/layout/IconVerticalSolidList"/>
    <dgm:cxn modelId="{9273CFC4-7BF7-BD4F-9175-8086171A9486}" type="presParOf" srcId="{9D4DA241-D5D1-4FE4-AFA9-5AAF5F2C2118}" destId="{6BB97BBF-BC0E-004C-B799-9253CD4B6378}" srcOrd="6" destOrd="0" presId="urn:microsoft.com/office/officeart/2018/2/layout/IconVerticalSolidList"/>
    <dgm:cxn modelId="{D581AAD9-84DE-754E-9212-6B1E5053B517}" type="presParOf" srcId="{6BB97BBF-BC0E-004C-B799-9253CD4B6378}" destId="{55FB4A71-C61C-0645-A8EF-BA6D79816230}" srcOrd="0" destOrd="0" presId="urn:microsoft.com/office/officeart/2018/2/layout/IconVerticalSolidList"/>
    <dgm:cxn modelId="{F1FBB2E5-8938-6842-91D9-8E948BA5C664}" type="presParOf" srcId="{6BB97BBF-BC0E-004C-B799-9253CD4B6378}" destId="{7F165008-E695-5842-81CC-9C479D408460}" srcOrd="1" destOrd="0" presId="urn:microsoft.com/office/officeart/2018/2/layout/IconVerticalSolidList"/>
    <dgm:cxn modelId="{CBAA661A-6095-2A4C-8F13-4D8D996FB8B9}" type="presParOf" srcId="{6BB97BBF-BC0E-004C-B799-9253CD4B6378}" destId="{623DCFD3-2542-C544-B80B-77EBD0658363}" srcOrd="2" destOrd="0" presId="urn:microsoft.com/office/officeart/2018/2/layout/IconVerticalSolidList"/>
    <dgm:cxn modelId="{0692593C-9F9A-9A46-A700-1C69ABE17318}" type="presParOf" srcId="{6BB97BBF-BC0E-004C-B799-9253CD4B6378}" destId="{995544D0-6BF2-E243-8EDF-3DDB0ED5517F}" srcOrd="3" destOrd="0" presId="urn:microsoft.com/office/officeart/2018/2/layout/IconVerticalSolidList"/>
    <dgm:cxn modelId="{90E0F8B0-AC7A-8943-A1A9-6F4D0A847821}" type="presParOf" srcId="{9D4DA241-D5D1-4FE4-AFA9-5AAF5F2C2118}" destId="{48104D50-7586-384D-ADAC-9279C2958F45}" srcOrd="7" destOrd="0" presId="urn:microsoft.com/office/officeart/2018/2/layout/IconVerticalSolidList"/>
    <dgm:cxn modelId="{4C1C431B-007C-5447-BAB7-94EE867F8473}" type="presParOf" srcId="{9D4DA241-D5D1-4FE4-AFA9-5AAF5F2C2118}" destId="{D6F4E4E2-A5C5-4145-8C19-216E4579EED0}" srcOrd="8" destOrd="0" presId="urn:microsoft.com/office/officeart/2018/2/layout/IconVerticalSolidList"/>
    <dgm:cxn modelId="{1B480F88-33D9-6244-86B0-1EC6418569FA}" type="presParOf" srcId="{D6F4E4E2-A5C5-4145-8C19-216E4579EED0}" destId="{DB8141E5-43B9-474C-A25A-C17FEA03839B}" srcOrd="0" destOrd="0" presId="urn:microsoft.com/office/officeart/2018/2/layout/IconVerticalSolidList"/>
    <dgm:cxn modelId="{5B9F6D12-7097-3545-8C9A-E1D0114D6560}" type="presParOf" srcId="{D6F4E4E2-A5C5-4145-8C19-216E4579EED0}" destId="{D9B80FB9-229E-9949-9BEF-6B86F0235A67}" srcOrd="1" destOrd="0" presId="urn:microsoft.com/office/officeart/2018/2/layout/IconVerticalSolidList"/>
    <dgm:cxn modelId="{315C1FA5-84DF-274A-BE3F-0B8F078953FF}" type="presParOf" srcId="{D6F4E4E2-A5C5-4145-8C19-216E4579EED0}" destId="{79D86350-C4BB-8046-9B66-521310A34630}" srcOrd="2" destOrd="0" presId="urn:microsoft.com/office/officeart/2018/2/layout/IconVerticalSolidList"/>
    <dgm:cxn modelId="{67351988-3693-EB4A-8609-878B15A62510}" type="presParOf" srcId="{D6F4E4E2-A5C5-4145-8C19-216E4579EED0}" destId="{F5980CBA-C4BC-E849-9107-CDBB64AFC41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2AC09E-E0DF-4DC5-AF3E-32F8C6819CFA}" type="doc">
      <dgm:prSet loTypeId="urn:microsoft.com/office/officeart/2005/8/layout/default" loCatId="list" qsTypeId="urn:microsoft.com/office/officeart/2005/8/quickstyle/simple2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12C61EA3-3CF5-4245-A657-AB05BF6D6442}">
      <dgm:prSet/>
      <dgm:spPr/>
      <dgm:t>
        <a:bodyPr/>
        <a:lstStyle/>
        <a:p>
          <a:r>
            <a:rPr lang="en-US"/>
            <a:t>Accountant</a:t>
          </a:r>
        </a:p>
      </dgm:t>
    </dgm:pt>
    <dgm:pt modelId="{A310BC0E-7230-48A9-9B81-A71DC69BA3C8}" type="parTrans" cxnId="{3D9E8C1E-24B3-4E72-A05C-422F79E01D0D}">
      <dgm:prSet/>
      <dgm:spPr/>
      <dgm:t>
        <a:bodyPr/>
        <a:lstStyle/>
        <a:p>
          <a:endParaRPr lang="en-US"/>
        </a:p>
      </dgm:t>
    </dgm:pt>
    <dgm:pt modelId="{9157B73D-FB75-462B-A7C6-6408CAB5CBCA}" type="sibTrans" cxnId="{3D9E8C1E-24B3-4E72-A05C-422F79E01D0D}">
      <dgm:prSet/>
      <dgm:spPr/>
      <dgm:t>
        <a:bodyPr/>
        <a:lstStyle/>
        <a:p>
          <a:endParaRPr lang="en-US"/>
        </a:p>
      </dgm:t>
    </dgm:pt>
    <dgm:pt modelId="{97A8799A-AFC8-44B7-92C5-D0288291B27F}">
      <dgm:prSet/>
      <dgm:spPr/>
      <dgm:t>
        <a:bodyPr/>
        <a:lstStyle/>
        <a:p>
          <a:r>
            <a:rPr lang="en-US"/>
            <a:t>Administrative Assistant</a:t>
          </a:r>
        </a:p>
      </dgm:t>
    </dgm:pt>
    <dgm:pt modelId="{01EA0C58-D283-4485-876C-8316AB415817}" type="parTrans" cxnId="{5203E23E-5AE5-47E9-A2C6-A648B65336C8}">
      <dgm:prSet/>
      <dgm:spPr/>
      <dgm:t>
        <a:bodyPr/>
        <a:lstStyle/>
        <a:p>
          <a:endParaRPr lang="en-US"/>
        </a:p>
      </dgm:t>
    </dgm:pt>
    <dgm:pt modelId="{2F3673F9-9532-47D5-97E0-F092EE02F77B}" type="sibTrans" cxnId="{5203E23E-5AE5-47E9-A2C6-A648B65336C8}">
      <dgm:prSet/>
      <dgm:spPr/>
      <dgm:t>
        <a:bodyPr/>
        <a:lstStyle/>
        <a:p>
          <a:endParaRPr lang="en-US"/>
        </a:p>
      </dgm:t>
    </dgm:pt>
    <dgm:pt modelId="{316FCAFA-0BD0-418A-903D-D0FA85B4322E}">
      <dgm:prSet/>
      <dgm:spPr/>
      <dgm:t>
        <a:bodyPr/>
        <a:lstStyle/>
        <a:p>
          <a:r>
            <a:rPr lang="en-US"/>
            <a:t>Rock Star</a:t>
          </a:r>
        </a:p>
      </dgm:t>
    </dgm:pt>
    <dgm:pt modelId="{1946BA77-8730-404E-B661-5679BC4BE434}" type="parTrans" cxnId="{35CE7025-516F-486F-9D63-F02056F7C0BA}">
      <dgm:prSet/>
      <dgm:spPr/>
      <dgm:t>
        <a:bodyPr/>
        <a:lstStyle/>
        <a:p>
          <a:endParaRPr lang="en-US"/>
        </a:p>
      </dgm:t>
    </dgm:pt>
    <dgm:pt modelId="{A969FFC2-142C-492F-B458-29BECBAF52AE}" type="sibTrans" cxnId="{35CE7025-516F-486F-9D63-F02056F7C0BA}">
      <dgm:prSet/>
      <dgm:spPr/>
      <dgm:t>
        <a:bodyPr/>
        <a:lstStyle/>
        <a:p>
          <a:endParaRPr lang="en-US"/>
        </a:p>
      </dgm:t>
    </dgm:pt>
    <dgm:pt modelId="{5689E75A-007F-49A3-B6B8-7B0F70572DE0}">
      <dgm:prSet/>
      <dgm:spPr/>
      <dgm:t>
        <a:bodyPr/>
        <a:lstStyle/>
        <a:p>
          <a:r>
            <a:rPr lang="en-US"/>
            <a:t>Airline Pilot</a:t>
          </a:r>
        </a:p>
      </dgm:t>
    </dgm:pt>
    <dgm:pt modelId="{A55FBF84-DE88-4F7E-8A9E-984FF3EA5B34}" type="parTrans" cxnId="{61CBED3F-3F24-448C-A0CC-9C94CE9B69C3}">
      <dgm:prSet/>
      <dgm:spPr/>
      <dgm:t>
        <a:bodyPr/>
        <a:lstStyle/>
        <a:p>
          <a:endParaRPr lang="en-US"/>
        </a:p>
      </dgm:t>
    </dgm:pt>
    <dgm:pt modelId="{DE9FF671-C22E-4781-B3C0-B81E0FB4E66D}" type="sibTrans" cxnId="{61CBED3F-3F24-448C-A0CC-9C94CE9B69C3}">
      <dgm:prSet/>
      <dgm:spPr/>
      <dgm:t>
        <a:bodyPr/>
        <a:lstStyle/>
        <a:p>
          <a:endParaRPr lang="en-US"/>
        </a:p>
      </dgm:t>
    </dgm:pt>
    <dgm:pt modelId="{CFD6AFC4-8EDC-46F6-BD9E-51D4D16065AD}">
      <dgm:prSet/>
      <dgm:spPr/>
      <dgm:t>
        <a:bodyPr/>
        <a:lstStyle/>
        <a:p>
          <a:r>
            <a:rPr lang="en-US"/>
            <a:t>Food Server</a:t>
          </a:r>
        </a:p>
      </dgm:t>
    </dgm:pt>
    <dgm:pt modelId="{8629317B-DABE-4FA5-9719-7A932467AEA0}" type="parTrans" cxnId="{272F7F24-46F9-4B1D-8583-E215F8B658A7}">
      <dgm:prSet/>
      <dgm:spPr/>
      <dgm:t>
        <a:bodyPr/>
        <a:lstStyle/>
        <a:p>
          <a:endParaRPr lang="en-US"/>
        </a:p>
      </dgm:t>
    </dgm:pt>
    <dgm:pt modelId="{FD591FCB-CDD7-4B07-B24D-4ED006522222}" type="sibTrans" cxnId="{272F7F24-46F9-4B1D-8583-E215F8B658A7}">
      <dgm:prSet/>
      <dgm:spPr/>
      <dgm:t>
        <a:bodyPr/>
        <a:lstStyle/>
        <a:p>
          <a:endParaRPr lang="en-US"/>
        </a:p>
      </dgm:t>
    </dgm:pt>
    <dgm:pt modelId="{ED346A64-2A6F-4320-BD87-A5383A1DF96B}">
      <dgm:prSet/>
      <dgm:spPr/>
      <dgm:t>
        <a:bodyPr/>
        <a:lstStyle/>
        <a:p>
          <a:r>
            <a:rPr lang="en-US"/>
            <a:t>Maître’ D at a fine restaurant</a:t>
          </a:r>
        </a:p>
      </dgm:t>
    </dgm:pt>
    <dgm:pt modelId="{6DC41120-2D6A-4200-945E-7FE4BB775545}" type="parTrans" cxnId="{FC83BC4A-6AED-4C52-96F2-9CA71EAADA28}">
      <dgm:prSet/>
      <dgm:spPr/>
      <dgm:t>
        <a:bodyPr/>
        <a:lstStyle/>
        <a:p>
          <a:endParaRPr lang="en-US"/>
        </a:p>
      </dgm:t>
    </dgm:pt>
    <dgm:pt modelId="{6C1D5ED4-4559-482A-9ACD-E3FD6CBE7484}" type="sibTrans" cxnId="{FC83BC4A-6AED-4C52-96F2-9CA71EAADA28}">
      <dgm:prSet/>
      <dgm:spPr/>
      <dgm:t>
        <a:bodyPr/>
        <a:lstStyle/>
        <a:p>
          <a:endParaRPr lang="en-US"/>
        </a:p>
      </dgm:t>
    </dgm:pt>
    <dgm:pt modelId="{FE9D7A15-B45B-4719-9309-DA1B36204DAD}">
      <dgm:prSet/>
      <dgm:spPr/>
      <dgm:t>
        <a:bodyPr/>
        <a:lstStyle/>
        <a:p>
          <a:r>
            <a:rPr lang="en-US" dirty="0"/>
            <a:t>Janitor</a:t>
          </a:r>
        </a:p>
      </dgm:t>
    </dgm:pt>
    <dgm:pt modelId="{33880773-4AAA-45EB-A9F9-E5A63BF5A052}" type="parTrans" cxnId="{65AE524B-8AB3-460B-B9E5-3D6FD110D3FE}">
      <dgm:prSet/>
      <dgm:spPr/>
      <dgm:t>
        <a:bodyPr/>
        <a:lstStyle/>
        <a:p>
          <a:endParaRPr lang="en-US"/>
        </a:p>
      </dgm:t>
    </dgm:pt>
    <dgm:pt modelId="{242798A8-D805-450A-B38C-E04E667261FF}" type="sibTrans" cxnId="{65AE524B-8AB3-460B-B9E5-3D6FD110D3FE}">
      <dgm:prSet/>
      <dgm:spPr/>
      <dgm:t>
        <a:bodyPr/>
        <a:lstStyle/>
        <a:p>
          <a:endParaRPr lang="en-US"/>
        </a:p>
      </dgm:t>
    </dgm:pt>
    <dgm:pt modelId="{47120042-2F51-46E3-8612-CAAB64E1B0A5}">
      <dgm:prSet/>
      <dgm:spPr/>
      <dgm:t>
        <a:bodyPr/>
        <a:lstStyle/>
        <a:p>
          <a:r>
            <a:rPr lang="en-US" dirty="0"/>
            <a:t>Bus Driver</a:t>
          </a:r>
        </a:p>
      </dgm:t>
    </dgm:pt>
    <dgm:pt modelId="{71AE7AB4-16FE-4D66-A211-98D536253CD1}" type="parTrans" cxnId="{32AB8CEF-E401-4822-B037-C2C330EB0D6A}">
      <dgm:prSet/>
      <dgm:spPr/>
      <dgm:t>
        <a:bodyPr/>
        <a:lstStyle/>
        <a:p>
          <a:endParaRPr lang="en-US"/>
        </a:p>
      </dgm:t>
    </dgm:pt>
    <dgm:pt modelId="{4AB95AB5-3028-46A2-ACF0-23C7F59C7FB1}" type="sibTrans" cxnId="{32AB8CEF-E401-4822-B037-C2C330EB0D6A}">
      <dgm:prSet/>
      <dgm:spPr/>
      <dgm:t>
        <a:bodyPr/>
        <a:lstStyle/>
        <a:p>
          <a:endParaRPr lang="en-US"/>
        </a:p>
      </dgm:t>
    </dgm:pt>
    <dgm:pt modelId="{AFA2C5CF-EE22-4672-A068-6032CAD128F8}">
      <dgm:prSet/>
      <dgm:spPr/>
      <dgm:t>
        <a:bodyPr/>
        <a:lstStyle/>
        <a:p>
          <a:r>
            <a:rPr lang="en-US" dirty="0"/>
            <a:t>Construction Worker</a:t>
          </a:r>
        </a:p>
      </dgm:t>
    </dgm:pt>
    <dgm:pt modelId="{1A0B8592-1090-432D-A117-E69A4C23A14C}" type="parTrans" cxnId="{769195A8-1125-47C5-9FBE-DB35CFE8EE8E}">
      <dgm:prSet/>
      <dgm:spPr/>
      <dgm:t>
        <a:bodyPr/>
        <a:lstStyle/>
        <a:p>
          <a:endParaRPr lang="en-US"/>
        </a:p>
      </dgm:t>
    </dgm:pt>
    <dgm:pt modelId="{706B6593-D963-472A-A1F6-4662499898D7}" type="sibTrans" cxnId="{769195A8-1125-47C5-9FBE-DB35CFE8EE8E}">
      <dgm:prSet/>
      <dgm:spPr/>
      <dgm:t>
        <a:bodyPr/>
        <a:lstStyle/>
        <a:p>
          <a:endParaRPr lang="en-US"/>
        </a:p>
      </dgm:t>
    </dgm:pt>
    <dgm:pt modelId="{9B5B6BE5-F23B-7542-BA31-A5F507628B1C}">
      <dgm:prSet/>
      <dgm:spPr/>
      <dgm:t>
        <a:bodyPr/>
        <a:lstStyle/>
        <a:p>
          <a:r>
            <a:rPr lang="en-US" dirty="0"/>
            <a:t>Salesperson</a:t>
          </a:r>
        </a:p>
      </dgm:t>
    </dgm:pt>
    <dgm:pt modelId="{A97DC777-2B05-784F-B657-501B578F3287}" type="parTrans" cxnId="{C5366C52-AD70-B740-AB4A-FFEF82B0062F}">
      <dgm:prSet/>
      <dgm:spPr/>
      <dgm:t>
        <a:bodyPr/>
        <a:lstStyle/>
        <a:p>
          <a:endParaRPr lang="en-US"/>
        </a:p>
      </dgm:t>
    </dgm:pt>
    <dgm:pt modelId="{3F81AED5-D9AB-CA4B-A385-8B0FB1172B11}" type="sibTrans" cxnId="{C5366C52-AD70-B740-AB4A-FFEF82B0062F}">
      <dgm:prSet/>
      <dgm:spPr/>
      <dgm:t>
        <a:bodyPr/>
        <a:lstStyle/>
        <a:p>
          <a:endParaRPr lang="en-US"/>
        </a:p>
      </dgm:t>
    </dgm:pt>
    <dgm:pt modelId="{0011608C-FE03-A74E-921D-478576178089}">
      <dgm:prSet/>
      <dgm:spPr/>
      <dgm:t>
        <a:bodyPr/>
        <a:lstStyle/>
        <a:p>
          <a:r>
            <a:rPr lang="en-US" dirty="0"/>
            <a:t>Pharma rep</a:t>
          </a:r>
        </a:p>
      </dgm:t>
    </dgm:pt>
    <dgm:pt modelId="{C4074EB5-82B9-CE45-8709-2E3F79343AF4}" type="parTrans" cxnId="{2F8B5CD8-319C-224B-B61A-79A95ED4EC40}">
      <dgm:prSet/>
      <dgm:spPr/>
      <dgm:t>
        <a:bodyPr/>
        <a:lstStyle/>
        <a:p>
          <a:endParaRPr lang="en-US"/>
        </a:p>
      </dgm:t>
    </dgm:pt>
    <dgm:pt modelId="{2812CE19-670E-474D-B1B3-162C48C40A80}" type="sibTrans" cxnId="{2F8B5CD8-319C-224B-B61A-79A95ED4EC40}">
      <dgm:prSet/>
      <dgm:spPr/>
      <dgm:t>
        <a:bodyPr/>
        <a:lstStyle/>
        <a:p>
          <a:endParaRPr lang="en-US"/>
        </a:p>
      </dgm:t>
    </dgm:pt>
    <dgm:pt modelId="{1C06F4BC-3D8D-AA4A-8909-B156DCC12A5B}">
      <dgm:prSet/>
      <dgm:spPr/>
      <dgm:t>
        <a:bodyPr/>
        <a:lstStyle/>
        <a:p>
          <a:r>
            <a:rPr lang="en-US" dirty="0"/>
            <a:t>Fire fighter</a:t>
          </a:r>
        </a:p>
      </dgm:t>
    </dgm:pt>
    <dgm:pt modelId="{452B191A-BE51-794F-85C1-362FAC81202A}" type="parTrans" cxnId="{B0FC13F4-DCEB-C34D-8633-B27110155E46}">
      <dgm:prSet/>
      <dgm:spPr/>
      <dgm:t>
        <a:bodyPr/>
        <a:lstStyle/>
        <a:p>
          <a:endParaRPr lang="en-US"/>
        </a:p>
      </dgm:t>
    </dgm:pt>
    <dgm:pt modelId="{EFE2015D-7D4E-234A-B670-AA98FC1A890F}" type="sibTrans" cxnId="{B0FC13F4-DCEB-C34D-8633-B27110155E46}">
      <dgm:prSet/>
      <dgm:spPr/>
      <dgm:t>
        <a:bodyPr/>
        <a:lstStyle/>
        <a:p>
          <a:endParaRPr lang="en-US"/>
        </a:p>
      </dgm:t>
    </dgm:pt>
    <dgm:pt modelId="{3A9334FF-3BC5-1A47-9569-8586D861BCFF}">
      <dgm:prSet/>
      <dgm:spPr/>
      <dgm:t>
        <a:bodyPr/>
        <a:lstStyle/>
        <a:p>
          <a:r>
            <a:rPr lang="en-US" dirty="0"/>
            <a:t>CEO of Fortune 100 company</a:t>
          </a:r>
        </a:p>
      </dgm:t>
    </dgm:pt>
    <dgm:pt modelId="{B3887EA8-0B49-6941-965E-D47F1E2862E7}" type="parTrans" cxnId="{23CA6204-E249-5048-B3BB-523FFAFDE307}">
      <dgm:prSet/>
      <dgm:spPr/>
      <dgm:t>
        <a:bodyPr/>
        <a:lstStyle/>
        <a:p>
          <a:endParaRPr lang="en-US"/>
        </a:p>
      </dgm:t>
    </dgm:pt>
    <dgm:pt modelId="{2E1D4805-0532-DB41-96BE-2B4D83909D81}" type="sibTrans" cxnId="{23CA6204-E249-5048-B3BB-523FFAFDE307}">
      <dgm:prSet/>
      <dgm:spPr/>
      <dgm:t>
        <a:bodyPr/>
        <a:lstStyle/>
        <a:p>
          <a:endParaRPr lang="en-US"/>
        </a:p>
      </dgm:t>
    </dgm:pt>
    <dgm:pt modelId="{9A86BFB8-9CEC-AB48-9FF4-CD9474CA02F8}">
      <dgm:prSet/>
      <dgm:spPr/>
      <dgm:t>
        <a:bodyPr/>
        <a:lstStyle/>
        <a:p>
          <a:r>
            <a:rPr lang="en-US" dirty="0"/>
            <a:t>Social media influencer</a:t>
          </a:r>
        </a:p>
      </dgm:t>
    </dgm:pt>
    <dgm:pt modelId="{689D1045-4C59-F446-8EEB-FADECC8C34FD}" type="parTrans" cxnId="{D4DBADC6-8225-F346-A4C3-A058EE772468}">
      <dgm:prSet/>
      <dgm:spPr/>
      <dgm:t>
        <a:bodyPr/>
        <a:lstStyle/>
        <a:p>
          <a:endParaRPr lang="en-US"/>
        </a:p>
      </dgm:t>
    </dgm:pt>
    <dgm:pt modelId="{1B46ED5A-245C-104A-BEA3-25351FF6806B}" type="sibTrans" cxnId="{D4DBADC6-8225-F346-A4C3-A058EE772468}">
      <dgm:prSet/>
      <dgm:spPr/>
      <dgm:t>
        <a:bodyPr/>
        <a:lstStyle/>
        <a:p>
          <a:endParaRPr lang="en-US"/>
        </a:p>
      </dgm:t>
    </dgm:pt>
    <dgm:pt modelId="{82D32616-3016-304E-B807-880EE1F0DB62}">
      <dgm:prSet/>
      <dgm:spPr/>
      <dgm:t>
        <a:bodyPr/>
        <a:lstStyle/>
        <a:p>
          <a:r>
            <a:rPr lang="en-US" dirty="0"/>
            <a:t>Teacher</a:t>
          </a:r>
        </a:p>
      </dgm:t>
    </dgm:pt>
    <dgm:pt modelId="{EEA55D5F-FAA3-B849-B97C-52ED9E55837B}" type="parTrans" cxnId="{74D2F114-3A63-7742-BFD6-BDFB8F0EE3EF}">
      <dgm:prSet/>
      <dgm:spPr/>
      <dgm:t>
        <a:bodyPr/>
        <a:lstStyle/>
        <a:p>
          <a:endParaRPr lang="en-US"/>
        </a:p>
      </dgm:t>
    </dgm:pt>
    <dgm:pt modelId="{9C94E5A5-3873-BA44-85B9-968D72184928}" type="sibTrans" cxnId="{74D2F114-3A63-7742-BFD6-BDFB8F0EE3EF}">
      <dgm:prSet/>
      <dgm:spPr/>
      <dgm:t>
        <a:bodyPr/>
        <a:lstStyle/>
        <a:p>
          <a:endParaRPr lang="en-US"/>
        </a:p>
      </dgm:t>
    </dgm:pt>
    <dgm:pt modelId="{A2EB09B4-1899-F64A-8191-4EC92FECD6CC}">
      <dgm:prSet/>
      <dgm:spPr/>
      <dgm:t>
        <a:bodyPr/>
        <a:lstStyle/>
        <a:p>
          <a:r>
            <a:rPr lang="en-US" dirty="0"/>
            <a:t>Personal Trainer at a gym</a:t>
          </a:r>
        </a:p>
      </dgm:t>
    </dgm:pt>
    <dgm:pt modelId="{51E12ED2-F1CC-D545-95B5-1DAA600597DF}" type="parTrans" cxnId="{5C865480-80F8-A942-9EAB-D399C586730B}">
      <dgm:prSet/>
      <dgm:spPr/>
      <dgm:t>
        <a:bodyPr/>
        <a:lstStyle/>
        <a:p>
          <a:endParaRPr lang="en-US"/>
        </a:p>
      </dgm:t>
    </dgm:pt>
    <dgm:pt modelId="{4BA1F785-A5A7-1A4A-BBEE-E36526027A9B}" type="sibTrans" cxnId="{5C865480-80F8-A942-9EAB-D399C586730B}">
      <dgm:prSet/>
      <dgm:spPr/>
      <dgm:t>
        <a:bodyPr/>
        <a:lstStyle/>
        <a:p>
          <a:endParaRPr lang="en-US"/>
        </a:p>
      </dgm:t>
    </dgm:pt>
    <dgm:pt modelId="{9A59AAA9-0288-6B4A-A11B-6621FD0A19C4}">
      <dgm:prSet/>
      <dgm:spPr/>
      <dgm:t>
        <a:bodyPr/>
        <a:lstStyle/>
        <a:p>
          <a:r>
            <a:rPr lang="en-US" dirty="0"/>
            <a:t>Race Car driver</a:t>
          </a:r>
        </a:p>
      </dgm:t>
    </dgm:pt>
    <dgm:pt modelId="{C2A8B866-A92F-DB4C-8DF6-447DAB9FFA0A}" type="parTrans" cxnId="{E7D5737A-7DAD-5647-ABDC-C8B44DADE0D8}">
      <dgm:prSet/>
      <dgm:spPr/>
      <dgm:t>
        <a:bodyPr/>
        <a:lstStyle/>
        <a:p>
          <a:endParaRPr lang="en-US"/>
        </a:p>
      </dgm:t>
    </dgm:pt>
    <dgm:pt modelId="{9A27FD36-90D1-F048-9B98-51848FFAAF8D}" type="sibTrans" cxnId="{E7D5737A-7DAD-5647-ABDC-C8B44DADE0D8}">
      <dgm:prSet/>
      <dgm:spPr/>
      <dgm:t>
        <a:bodyPr/>
        <a:lstStyle/>
        <a:p>
          <a:endParaRPr lang="en-US"/>
        </a:p>
      </dgm:t>
    </dgm:pt>
    <dgm:pt modelId="{C500589B-2DD1-3840-9A0C-197A1C074D33}">
      <dgm:prSet/>
      <dgm:spPr/>
      <dgm:t>
        <a:bodyPr/>
        <a:lstStyle/>
        <a:p>
          <a:r>
            <a:rPr lang="en-US" dirty="0"/>
            <a:t>Housekeeper</a:t>
          </a:r>
        </a:p>
      </dgm:t>
    </dgm:pt>
    <dgm:pt modelId="{C9CDC9E7-055E-8745-B8D9-730A5077C578}" type="parTrans" cxnId="{BC0E5AAD-23A1-634A-95FF-880D5FF5E929}">
      <dgm:prSet/>
      <dgm:spPr/>
      <dgm:t>
        <a:bodyPr/>
        <a:lstStyle/>
        <a:p>
          <a:endParaRPr lang="en-US"/>
        </a:p>
      </dgm:t>
    </dgm:pt>
    <dgm:pt modelId="{46F2C7C2-DFAC-4A45-817E-724D2591C97C}" type="sibTrans" cxnId="{BC0E5AAD-23A1-634A-95FF-880D5FF5E929}">
      <dgm:prSet/>
      <dgm:spPr/>
      <dgm:t>
        <a:bodyPr/>
        <a:lstStyle/>
        <a:p>
          <a:endParaRPr lang="en-US"/>
        </a:p>
      </dgm:t>
    </dgm:pt>
    <dgm:pt modelId="{28FB4461-1CEF-994C-9246-375F9D259DD7}">
      <dgm:prSet/>
      <dgm:spPr/>
      <dgm:t>
        <a:bodyPr/>
        <a:lstStyle/>
        <a:p>
          <a:r>
            <a:rPr lang="en-US" dirty="0"/>
            <a:t>Computer Programmer</a:t>
          </a:r>
        </a:p>
      </dgm:t>
    </dgm:pt>
    <dgm:pt modelId="{EF08F847-2951-854D-B5C7-6F4FBD7135E0}" type="parTrans" cxnId="{2A4BFE95-7ED5-AC41-B388-0570F8261D66}">
      <dgm:prSet/>
      <dgm:spPr/>
      <dgm:t>
        <a:bodyPr/>
        <a:lstStyle/>
        <a:p>
          <a:endParaRPr lang="en-US"/>
        </a:p>
      </dgm:t>
    </dgm:pt>
    <dgm:pt modelId="{0A859ECB-B7C5-794C-B351-1377EC3B3F5D}" type="sibTrans" cxnId="{2A4BFE95-7ED5-AC41-B388-0570F8261D66}">
      <dgm:prSet/>
      <dgm:spPr/>
      <dgm:t>
        <a:bodyPr/>
        <a:lstStyle/>
        <a:p>
          <a:endParaRPr lang="en-US"/>
        </a:p>
      </dgm:t>
    </dgm:pt>
    <dgm:pt modelId="{ED37825D-7362-5942-9941-E7A9D8B12B8D}">
      <dgm:prSet/>
      <dgm:spPr/>
      <dgm:t>
        <a:bodyPr/>
        <a:lstStyle/>
        <a:p>
          <a:r>
            <a:rPr lang="en-US" dirty="0"/>
            <a:t>Applications designer</a:t>
          </a:r>
        </a:p>
      </dgm:t>
    </dgm:pt>
    <dgm:pt modelId="{E6742B1C-F77C-A949-968C-06AE23B6C858}" type="parTrans" cxnId="{BC7A2B4A-6728-F443-8A6E-14C3BDDAB34F}">
      <dgm:prSet/>
      <dgm:spPr/>
      <dgm:t>
        <a:bodyPr/>
        <a:lstStyle/>
        <a:p>
          <a:endParaRPr lang="en-US"/>
        </a:p>
      </dgm:t>
    </dgm:pt>
    <dgm:pt modelId="{9EFF5C6B-F4CD-7D4D-92D9-EC17EE29EB04}" type="sibTrans" cxnId="{BC7A2B4A-6728-F443-8A6E-14C3BDDAB34F}">
      <dgm:prSet/>
      <dgm:spPr/>
      <dgm:t>
        <a:bodyPr/>
        <a:lstStyle/>
        <a:p>
          <a:endParaRPr lang="en-US"/>
        </a:p>
      </dgm:t>
    </dgm:pt>
    <dgm:pt modelId="{274C0E84-0C4C-C147-ACED-F5B6B34ECAC5}">
      <dgm:prSet/>
      <dgm:spPr/>
      <dgm:t>
        <a:bodyPr/>
        <a:lstStyle/>
        <a:p>
          <a:r>
            <a:rPr lang="en-US" dirty="0"/>
            <a:t>Financial Planner</a:t>
          </a:r>
        </a:p>
      </dgm:t>
    </dgm:pt>
    <dgm:pt modelId="{7DC30084-4FA8-7448-AC1E-70BA5D26D789}" type="parTrans" cxnId="{704DB2CF-41F1-E547-A0D5-6D5137E2BCFC}">
      <dgm:prSet/>
      <dgm:spPr/>
      <dgm:t>
        <a:bodyPr/>
        <a:lstStyle/>
        <a:p>
          <a:endParaRPr lang="en-US"/>
        </a:p>
      </dgm:t>
    </dgm:pt>
    <dgm:pt modelId="{051A4B6B-A841-6A47-9E65-660A940E5E4C}" type="sibTrans" cxnId="{704DB2CF-41F1-E547-A0D5-6D5137E2BCFC}">
      <dgm:prSet/>
      <dgm:spPr/>
      <dgm:t>
        <a:bodyPr/>
        <a:lstStyle/>
        <a:p>
          <a:endParaRPr lang="en-US"/>
        </a:p>
      </dgm:t>
    </dgm:pt>
    <dgm:pt modelId="{2B65A29B-2970-E34E-9CB5-AEA1B693241F}">
      <dgm:prSet/>
      <dgm:spPr/>
      <dgm:t>
        <a:bodyPr/>
        <a:lstStyle/>
        <a:p>
          <a:r>
            <a:rPr lang="en-US" dirty="0"/>
            <a:t>Chief Finance Officer</a:t>
          </a:r>
        </a:p>
      </dgm:t>
    </dgm:pt>
    <dgm:pt modelId="{0B3666CC-6FC2-E142-9BF6-A1D68C451203}" type="parTrans" cxnId="{1F4A7166-395A-1F4E-958E-DE32CFFD910C}">
      <dgm:prSet/>
      <dgm:spPr/>
      <dgm:t>
        <a:bodyPr/>
        <a:lstStyle/>
        <a:p>
          <a:endParaRPr lang="en-US"/>
        </a:p>
      </dgm:t>
    </dgm:pt>
    <dgm:pt modelId="{12692503-F984-C240-9DD3-C0AD00958AFC}" type="sibTrans" cxnId="{1F4A7166-395A-1F4E-958E-DE32CFFD910C}">
      <dgm:prSet/>
      <dgm:spPr/>
      <dgm:t>
        <a:bodyPr/>
        <a:lstStyle/>
        <a:p>
          <a:endParaRPr lang="en-US"/>
        </a:p>
      </dgm:t>
    </dgm:pt>
    <dgm:pt modelId="{9F99A158-EA7F-D64F-A8FF-841890EC95BC}">
      <dgm:prSet/>
      <dgm:spPr/>
      <dgm:t>
        <a:bodyPr/>
        <a:lstStyle/>
        <a:p>
          <a:r>
            <a:rPr lang="en-US" dirty="0"/>
            <a:t>NASA Scientist</a:t>
          </a:r>
        </a:p>
      </dgm:t>
    </dgm:pt>
    <dgm:pt modelId="{37684F15-DEC6-7442-B4E3-A100D65B3257}" type="parTrans" cxnId="{D7B5147A-231E-5148-806F-9A96BE0817E8}">
      <dgm:prSet/>
      <dgm:spPr/>
      <dgm:t>
        <a:bodyPr/>
        <a:lstStyle/>
        <a:p>
          <a:endParaRPr lang="en-US"/>
        </a:p>
      </dgm:t>
    </dgm:pt>
    <dgm:pt modelId="{1988F11C-C8E7-1E46-8441-45E409A06827}" type="sibTrans" cxnId="{D7B5147A-231E-5148-806F-9A96BE0817E8}">
      <dgm:prSet/>
      <dgm:spPr/>
      <dgm:t>
        <a:bodyPr/>
        <a:lstStyle/>
        <a:p>
          <a:endParaRPr lang="en-US"/>
        </a:p>
      </dgm:t>
    </dgm:pt>
    <dgm:pt modelId="{F536E511-37DB-EA47-ADE2-283D5093ABE1}">
      <dgm:prSet/>
      <dgm:spPr/>
      <dgm:t>
        <a:bodyPr/>
        <a:lstStyle/>
        <a:p>
          <a:r>
            <a:rPr lang="en-US" dirty="0"/>
            <a:t>Actor</a:t>
          </a:r>
        </a:p>
      </dgm:t>
    </dgm:pt>
    <dgm:pt modelId="{595FF160-3EE6-BB42-A450-69BACAA03043}" type="parTrans" cxnId="{D87003FF-095D-E647-B052-98DE84AEA6F0}">
      <dgm:prSet/>
      <dgm:spPr/>
      <dgm:t>
        <a:bodyPr/>
        <a:lstStyle/>
        <a:p>
          <a:endParaRPr lang="en-US"/>
        </a:p>
      </dgm:t>
    </dgm:pt>
    <dgm:pt modelId="{F5A7822B-C41A-8149-B965-846F1133DFE1}" type="sibTrans" cxnId="{D87003FF-095D-E647-B052-98DE84AEA6F0}">
      <dgm:prSet/>
      <dgm:spPr/>
      <dgm:t>
        <a:bodyPr/>
        <a:lstStyle/>
        <a:p>
          <a:endParaRPr lang="en-US"/>
        </a:p>
      </dgm:t>
    </dgm:pt>
    <dgm:pt modelId="{F44941F7-3D40-A44E-A803-F589809EB130}" type="pres">
      <dgm:prSet presAssocID="{CD2AC09E-E0DF-4DC5-AF3E-32F8C6819CFA}" presName="diagram" presStyleCnt="0">
        <dgm:presLayoutVars>
          <dgm:dir/>
          <dgm:resizeHandles val="exact"/>
        </dgm:presLayoutVars>
      </dgm:prSet>
      <dgm:spPr/>
    </dgm:pt>
    <dgm:pt modelId="{9E2FA313-7FFC-B849-8E9B-7E1E0689865E}" type="pres">
      <dgm:prSet presAssocID="{12C61EA3-3CF5-4245-A657-AB05BF6D6442}" presName="node" presStyleLbl="node1" presStyleIdx="0" presStyleCnt="24">
        <dgm:presLayoutVars>
          <dgm:bulletEnabled val="1"/>
        </dgm:presLayoutVars>
      </dgm:prSet>
      <dgm:spPr/>
    </dgm:pt>
    <dgm:pt modelId="{5ED369AE-916D-1749-BB4B-0E61148DEBE3}" type="pres">
      <dgm:prSet presAssocID="{9157B73D-FB75-462B-A7C6-6408CAB5CBCA}" presName="sibTrans" presStyleCnt="0"/>
      <dgm:spPr/>
    </dgm:pt>
    <dgm:pt modelId="{58BD72AE-7D08-E541-8E2C-6741EA31C57C}" type="pres">
      <dgm:prSet presAssocID="{97A8799A-AFC8-44B7-92C5-D0288291B27F}" presName="node" presStyleLbl="node1" presStyleIdx="1" presStyleCnt="24">
        <dgm:presLayoutVars>
          <dgm:bulletEnabled val="1"/>
        </dgm:presLayoutVars>
      </dgm:prSet>
      <dgm:spPr/>
    </dgm:pt>
    <dgm:pt modelId="{A3835ED2-D636-2A45-81C2-DB969B7DCF3E}" type="pres">
      <dgm:prSet presAssocID="{2F3673F9-9532-47D5-97E0-F092EE02F77B}" presName="sibTrans" presStyleCnt="0"/>
      <dgm:spPr/>
    </dgm:pt>
    <dgm:pt modelId="{0C6CDF8D-882B-994F-B398-5CB289F2B8F4}" type="pres">
      <dgm:prSet presAssocID="{316FCAFA-0BD0-418A-903D-D0FA85B4322E}" presName="node" presStyleLbl="node1" presStyleIdx="2" presStyleCnt="24">
        <dgm:presLayoutVars>
          <dgm:bulletEnabled val="1"/>
        </dgm:presLayoutVars>
      </dgm:prSet>
      <dgm:spPr/>
    </dgm:pt>
    <dgm:pt modelId="{646F2B19-BE89-C84D-A6B9-9E29D10AA876}" type="pres">
      <dgm:prSet presAssocID="{A969FFC2-142C-492F-B458-29BECBAF52AE}" presName="sibTrans" presStyleCnt="0"/>
      <dgm:spPr/>
    </dgm:pt>
    <dgm:pt modelId="{BF9CFA9D-8504-764D-A47E-8D1D50B51147}" type="pres">
      <dgm:prSet presAssocID="{5689E75A-007F-49A3-B6B8-7B0F70572DE0}" presName="node" presStyleLbl="node1" presStyleIdx="3" presStyleCnt="24">
        <dgm:presLayoutVars>
          <dgm:bulletEnabled val="1"/>
        </dgm:presLayoutVars>
      </dgm:prSet>
      <dgm:spPr/>
    </dgm:pt>
    <dgm:pt modelId="{0CAD887D-9A5B-A647-A93A-A0DB3B45A8E3}" type="pres">
      <dgm:prSet presAssocID="{DE9FF671-C22E-4781-B3C0-B81E0FB4E66D}" presName="sibTrans" presStyleCnt="0"/>
      <dgm:spPr/>
    </dgm:pt>
    <dgm:pt modelId="{032AD9EC-9A8C-E04A-B9CD-F9C327361012}" type="pres">
      <dgm:prSet presAssocID="{CFD6AFC4-8EDC-46F6-BD9E-51D4D16065AD}" presName="node" presStyleLbl="node1" presStyleIdx="4" presStyleCnt="24">
        <dgm:presLayoutVars>
          <dgm:bulletEnabled val="1"/>
        </dgm:presLayoutVars>
      </dgm:prSet>
      <dgm:spPr/>
    </dgm:pt>
    <dgm:pt modelId="{C75DAD72-B798-4F4C-9AA7-EEEE9AD66A16}" type="pres">
      <dgm:prSet presAssocID="{FD591FCB-CDD7-4B07-B24D-4ED006522222}" presName="sibTrans" presStyleCnt="0"/>
      <dgm:spPr/>
    </dgm:pt>
    <dgm:pt modelId="{C05818E9-05C6-CF40-9601-402902D417BA}" type="pres">
      <dgm:prSet presAssocID="{ED346A64-2A6F-4320-BD87-A5383A1DF96B}" presName="node" presStyleLbl="node1" presStyleIdx="5" presStyleCnt="24">
        <dgm:presLayoutVars>
          <dgm:bulletEnabled val="1"/>
        </dgm:presLayoutVars>
      </dgm:prSet>
      <dgm:spPr/>
    </dgm:pt>
    <dgm:pt modelId="{54BFC333-6FF7-5B42-991F-4F55AD634A54}" type="pres">
      <dgm:prSet presAssocID="{6C1D5ED4-4559-482A-9ACD-E3FD6CBE7484}" presName="sibTrans" presStyleCnt="0"/>
      <dgm:spPr/>
    </dgm:pt>
    <dgm:pt modelId="{43EB0BC5-7311-DE43-9A84-54CC17A8355F}" type="pres">
      <dgm:prSet presAssocID="{FE9D7A15-B45B-4719-9309-DA1B36204DAD}" presName="node" presStyleLbl="node1" presStyleIdx="6" presStyleCnt="24">
        <dgm:presLayoutVars>
          <dgm:bulletEnabled val="1"/>
        </dgm:presLayoutVars>
      </dgm:prSet>
      <dgm:spPr/>
    </dgm:pt>
    <dgm:pt modelId="{9FA7BD75-8F9B-B44D-B237-799E9CE0EAA9}" type="pres">
      <dgm:prSet presAssocID="{242798A8-D805-450A-B38C-E04E667261FF}" presName="sibTrans" presStyleCnt="0"/>
      <dgm:spPr/>
    </dgm:pt>
    <dgm:pt modelId="{4EF72DDD-A4E5-9F4D-B267-BA6C5EC353C5}" type="pres">
      <dgm:prSet presAssocID="{47120042-2F51-46E3-8612-CAAB64E1B0A5}" presName="node" presStyleLbl="node1" presStyleIdx="7" presStyleCnt="24">
        <dgm:presLayoutVars>
          <dgm:bulletEnabled val="1"/>
        </dgm:presLayoutVars>
      </dgm:prSet>
      <dgm:spPr/>
    </dgm:pt>
    <dgm:pt modelId="{A31F02EB-26D3-8844-AD59-204F25468756}" type="pres">
      <dgm:prSet presAssocID="{4AB95AB5-3028-46A2-ACF0-23C7F59C7FB1}" presName="sibTrans" presStyleCnt="0"/>
      <dgm:spPr/>
    </dgm:pt>
    <dgm:pt modelId="{D4240016-5B57-514E-B3F0-B35082997526}" type="pres">
      <dgm:prSet presAssocID="{AFA2C5CF-EE22-4672-A068-6032CAD128F8}" presName="node" presStyleLbl="node1" presStyleIdx="8" presStyleCnt="24">
        <dgm:presLayoutVars>
          <dgm:bulletEnabled val="1"/>
        </dgm:presLayoutVars>
      </dgm:prSet>
      <dgm:spPr/>
    </dgm:pt>
    <dgm:pt modelId="{61F3AD19-BD3D-7C48-A75E-B87C68D4B68D}" type="pres">
      <dgm:prSet presAssocID="{706B6593-D963-472A-A1F6-4662499898D7}" presName="sibTrans" presStyleCnt="0"/>
      <dgm:spPr/>
    </dgm:pt>
    <dgm:pt modelId="{F529D5C6-CDE0-E84E-BBEB-3850FAD38041}" type="pres">
      <dgm:prSet presAssocID="{9B5B6BE5-F23B-7542-BA31-A5F507628B1C}" presName="node" presStyleLbl="node1" presStyleIdx="9" presStyleCnt="24">
        <dgm:presLayoutVars>
          <dgm:bulletEnabled val="1"/>
        </dgm:presLayoutVars>
      </dgm:prSet>
      <dgm:spPr/>
    </dgm:pt>
    <dgm:pt modelId="{D06773B6-4672-7D40-93CF-BFED0A9C8877}" type="pres">
      <dgm:prSet presAssocID="{3F81AED5-D9AB-CA4B-A385-8B0FB1172B11}" presName="sibTrans" presStyleCnt="0"/>
      <dgm:spPr/>
    </dgm:pt>
    <dgm:pt modelId="{7FF7EE62-7803-7C43-A678-73F1D226D4CF}" type="pres">
      <dgm:prSet presAssocID="{0011608C-FE03-A74E-921D-478576178089}" presName="node" presStyleLbl="node1" presStyleIdx="10" presStyleCnt="24">
        <dgm:presLayoutVars>
          <dgm:bulletEnabled val="1"/>
        </dgm:presLayoutVars>
      </dgm:prSet>
      <dgm:spPr/>
    </dgm:pt>
    <dgm:pt modelId="{5A9FF210-E951-624C-8C07-C6733044754B}" type="pres">
      <dgm:prSet presAssocID="{2812CE19-670E-474D-B1B3-162C48C40A80}" presName="sibTrans" presStyleCnt="0"/>
      <dgm:spPr/>
    </dgm:pt>
    <dgm:pt modelId="{612877FC-9819-3E40-ACC6-5767F0C341E2}" type="pres">
      <dgm:prSet presAssocID="{1C06F4BC-3D8D-AA4A-8909-B156DCC12A5B}" presName="node" presStyleLbl="node1" presStyleIdx="11" presStyleCnt="24">
        <dgm:presLayoutVars>
          <dgm:bulletEnabled val="1"/>
        </dgm:presLayoutVars>
      </dgm:prSet>
      <dgm:spPr/>
    </dgm:pt>
    <dgm:pt modelId="{6DDC9AAA-44F0-354B-B025-26CC31D7CDD4}" type="pres">
      <dgm:prSet presAssocID="{EFE2015D-7D4E-234A-B670-AA98FC1A890F}" presName="sibTrans" presStyleCnt="0"/>
      <dgm:spPr/>
    </dgm:pt>
    <dgm:pt modelId="{1BE0B4C5-A397-9E4B-9BB3-892820DE35E5}" type="pres">
      <dgm:prSet presAssocID="{3A9334FF-3BC5-1A47-9569-8586D861BCFF}" presName="node" presStyleLbl="node1" presStyleIdx="12" presStyleCnt="24">
        <dgm:presLayoutVars>
          <dgm:bulletEnabled val="1"/>
        </dgm:presLayoutVars>
      </dgm:prSet>
      <dgm:spPr/>
    </dgm:pt>
    <dgm:pt modelId="{0191CEAF-C9E6-5D49-95A4-5C700B1E6AE2}" type="pres">
      <dgm:prSet presAssocID="{2E1D4805-0532-DB41-96BE-2B4D83909D81}" presName="sibTrans" presStyleCnt="0"/>
      <dgm:spPr/>
    </dgm:pt>
    <dgm:pt modelId="{9EC419A7-EC75-DB4E-8CF8-7D177207D60C}" type="pres">
      <dgm:prSet presAssocID="{9A86BFB8-9CEC-AB48-9FF4-CD9474CA02F8}" presName="node" presStyleLbl="node1" presStyleIdx="13" presStyleCnt="24">
        <dgm:presLayoutVars>
          <dgm:bulletEnabled val="1"/>
        </dgm:presLayoutVars>
      </dgm:prSet>
      <dgm:spPr/>
    </dgm:pt>
    <dgm:pt modelId="{9D44589B-718D-0545-B3A0-EE584D50A196}" type="pres">
      <dgm:prSet presAssocID="{1B46ED5A-245C-104A-BEA3-25351FF6806B}" presName="sibTrans" presStyleCnt="0"/>
      <dgm:spPr/>
    </dgm:pt>
    <dgm:pt modelId="{ECAA3A8B-1248-8140-BBB9-936B94B1B372}" type="pres">
      <dgm:prSet presAssocID="{82D32616-3016-304E-B807-880EE1F0DB62}" presName="node" presStyleLbl="node1" presStyleIdx="14" presStyleCnt="24">
        <dgm:presLayoutVars>
          <dgm:bulletEnabled val="1"/>
        </dgm:presLayoutVars>
      </dgm:prSet>
      <dgm:spPr/>
    </dgm:pt>
    <dgm:pt modelId="{2590383E-E990-6F4C-B662-41B06FB2AE34}" type="pres">
      <dgm:prSet presAssocID="{9C94E5A5-3873-BA44-85B9-968D72184928}" presName="sibTrans" presStyleCnt="0"/>
      <dgm:spPr/>
    </dgm:pt>
    <dgm:pt modelId="{674E970B-D842-5241-8323-85FF3CC41F57}" type="pres">
      <dgm:prSet presAssocID="{A2EB09B4-1899-F64A-8191-4EC92FECD6CC}" presName="node" presStyleLbl="node1" presStyleIdx="15" presStyleCnt="24">
        <dgm:presLayoutVars>
          <dgm:bulletEnabled val="1"/>
        </dgm:presLayoutVars>
      </dgm:prSet>
      <dgm:spPr/>
    </dgm:pt>
    <dgm:pt modelId="{D081A5F3-941B-9D4A-8B60-F8EE9DB96DCB}" type="pres">
      <dgm:prSet presAssocID="{4BA1F785-A5A7-1A4A-BBEE-E36526027A9B}" presName="sibTrans" presStyleCnt="0"/>
      <dgm:spPr/>
    </dgm:pt>
    <dgm:pt modelId="{E5783259-F58C-9547-BFBE-237AD1631A2C}" type="pres">
      <dgm:prSet presAssocID="{9A59AAA9-0288-6B4A-A11B-6621FD0A19C4}" presName="node" presStyleLbl="node1" presStyleIdx="16" presStyleCnt="24">
        <dgm:presLayoutVars>
          <dgm:bulletEnabled val="1"/>
        </dgm:presLayoutVars>
      </dgm:prSet>
      <dgm:spPr/>
    </dgm:pt>
    <dgm:pt modelId="{5F581897-E33C-C049-BD8A-EC97DBAE5BE7}" type="pres">
      <dgm:prSet presAssocID="{9A27FD36-90D1-F048-9B98-51848FFAAF8D}" presName="sibTrans" presStyleCnt="0"/>
      <dgm:spPr/>
    </dgm:pt>
    <dgm:pt modelId="{ACEFE5A6-8C50-F745-8027-9EED5E60FDD5}" type="pres">
      <dgm:prSet presAssocID="{C500589B-2DD1-3840-9A0C-197A1C074D33}" presName="node" presStyleLbl="node1" presStyleIdx="17" presStyleCnt="24">
        <dgm:presLayoutVars>
          <dgm:bulletEnabled val="1"/>
        </dgm:presLayoutVars>
      </dgm:prSet>
      <dgm:spPr/>
    </dgm:pt>
    <dgm:pt modelId="{EC59C618-DFCF-1C49-AF78-8214FAD30FE3}" type="pres">
      <dgm:prSet presAssocID="{46F2C7C2-DFAC-4A45-817E-724D2591C97C}" presName="sibTrans" presStyleCnt="0"/>
      <dgm:spPr/>
    </dgm:pt>
    <dgm:pt modelId="{496A46DF-CD6E-1344-9487-1D1B3239A9A1}" type="pres">
      <dgm:prSet presAssocID="{28FB4461-1CEF-994C-9246-375F9D259DD7}" presName="node" presStyleLbl="node1" presStyleIdx="18" presStyleCnt="24">
        <dgm:presLayoutVars>
          <dgm:bulletEnabled val="1"/>
        </dgm:presLayoutVars>
      </dgm:prSet>
      <dgm:spPr/>
    </dgm:pt>
    <dgm:pt modelId="{BCD23F85-162B-3A44-A55C-00E024A50DF1}" type="pres">
      <dgm:prSet presAssocID="{0A859ECB-B7C5-794C-B351-1377EC3B3F5D}" presName="sibTrans" presStyleCnt="0"/>
      <dgm:spPr/>
    </dgm:pt>
    <dgm:pt modelId="{60E6850C-8367-BF42-9884-84112996915F}" type="pres">
      <dgm:prSet presAssocID="{ED37825D-7362-5942-9941-E7A9D8B12B8D}" presName="node" presStyleLbl="node1" presStyleIdx="19" presStyleCnt="24">
        <dgm:presLayoutVars>
          <dgm:bulletEnabled val="1"/>
        </dgm:presLayoutVars>
      </dgm:prSet>
      <dgm:spPr/>
    </dgm:pt>
    <dgm:pt modelId="{F695DA9D-44FF-1843-B502-21FEFF4ECFFA}" type="pres">
      <dgm:prSet presAssocID="{9EFF5C6B-F4CD-7D4D-92D9-EC17EE29EB04}" presName="sibTrans" presStyleCnt="0"/>
      <dgm:spPr/>
    </dgm:pt>
    <dgm:pt modelId="{5C22F832-BB93-944E-B8D9-82DD21A1AAD8}" type="pres">
      <dgm:prSet presAssocID="{274C0E84-0C4C-C147-ACED-F5B6B34ECAC5}" presName="node" presStyleLbl="node1" presStyleIdx="20" presStyleCnt="24">
        <dgm:presLayoutVars>
          <dgm:bulletEnabled val="1"/>
        </dgm:presLayoutVars>
      </dgm:prSet>
      <dgm:spPr/>
    </dgm:pt>
    <dgm:pt modelId="{23E1CB86-389D-C549-8610-9DE635923CA7}" type="pres">
      <dgm:prSet presAssocID="{051A4B6B-A841-6A47-9E65-660A940E5E4C}" presName="sibTrans" presStyleCnt="0"/>
      <dgm:spPr/>
    </dgm:pt>
    <dgm:pt modelId="{F890D128-38D5-F545-B9C5-44E80AAF1859}" type="pres">
      <dgm:prSet presAssocID="{2B65A29B-2970-E34E-9CB5-AEA1B693241F}" presName="node" presStyleLbl="node1" presStyleIdx="21" presStyleCnt="24">
        <dgm:presLayoutVars>
          <dgm:bulletEnabled val="1"/>
        </dgm:presLayoutVars>
      </dgm:prSet>
      <dgm:spPr/>
    </dgm:pt>
    <dgm:pt modelId="{BDC98589-EEDB-1840-BCED-80F79AD74399}" type="pres">
      <dgm:prSet presAssocID="{12692503-F984-C240-9DD3-C0AD00958AFC}" presName="sibTrans" presStyleCnt="0"/>
      <dgm:spPr/>
    </dgm:pt>
    <dgm:pt modelId="{91DE173A-8C30-3442-93A9-2B7FECCEAC2A}" type="pres">
      <dgm:prSet presAssocID="{9F99A158-EA7F-D64F-A8FF-841890EC95BC}" presName="node" presStyleLbl="node1" presStyleIdx="22" presStyleCnt="24">
        <dgm:presLayoutVars>
          <dgm:bulletEnabled val="1"/>
        </dgm:presLayoutVars>
      </dgm:prSet>
      <dgm:spPr/>
    </dgm:pt>
    <dgm:pt modelId="{46232BBB-76D4-F046-8E2C-D2D5D9398D93}" type="pres">
      <dgm:prSet presAssocID="{1988F11C-C8E7-1E46-8441-45E409A06827}" presName="sibTrans" presStyleCnt="0"/>
      <dgm:spPr/>
    </dgm:pt>
    <dgm:pt modelId="{EC6E8600-DDBA-3246-9C62-9140144218EA}" type="pres">
      <dgm:prSet presAssocID="{F536E511-37DB-EA47-ADE2-283D5093ABE1}" presName="node" presStyleLbl="node1" presStyleIdx="23" presStyleCnt="24">
        <dgm:presLayoutVars>
          <dgm:bulletEnabled val="1"/>
        </dgm:presLayoutVars>
      </dgm:prSet>
      <dgm:spPr/>
    </dgm:pt>
  </dgm:ptLst>
  <dgm:cxnLst>
    <dgm:cxn modelId="{23CA6204-E249-5048-B3BB-523FFAFDE307}" srcId="{CD2AC09E-E0DF-4DC5-AF3E-32F8C6819CFA}" destId="{3A9334FF-3BC5-1A47-9569-8586D861BCFF}" srcOrd="12" destOrd="0" parTransId="{B3887EA8-0B49-6941-965E-D47F1E2862E7}" sibTransId="{2E1D4805-0532-DB41-96BE-2B4D83909D81}"/>
    <dgm:cxn modelId="{F0009707-F030-E746-A0B6-D46FC4AAA7CB}" type="presOf" srcId="{47120042-2F51-46E3-8612-CAAB64E1B0A5}" destId="{4EF72DDD-A4E5-9F4D-B267-BA6C5EC353C5}" srcOrd="0" destOrd="0" presId="urn:microsoft.com/office/officeart/2005/8/layout/default"/>
    <dgm:cxn modelId="{5F5F5009-84E4-394C-9376-3074D90E150C}" type="presOf" srcId="{1C06F4BC-3D8D-AA4A-8909-B156DCC12A5B}" destId="{612877FC-9819-3E40-ACC6-5767F0C341E2}" srcOrd="0" destOrd="0" presId="urn:microsoft.com/office/officeart/2005/8/layout/default"/>
    <dgm:cxn modelId="{0347AA0F-6BCF-5C47-A3E8-B2B1A6C81356}" type="presOf" srcId="{5689E75A-007F-49A3-B6B8-7B0F70572DE0}" destId="{BF9CFA9D-8504-764D-A47E-8D1D50B51147}" srcOrd="0" destOrd="0" presId="urn:microsoft.com/office/officeart/2005/8/layout/default"/>
    <dgm:cxn modelId="{2A52E113-107C-3745-A774-6BF90643164C}" type="presOf" srcId="{82D32616-3016-304E-B807-880EE1F0DB62}" destId="{ECAA3A8B-1248-8140-BBB9-936B94B1B372}" srcOrd="0" destOrd="0" presId="urn:microsoft.com/office/officeart/2005/8/layout/default"/>
    <dgm:cxn modelId="{74D2F114-3A63-7742-BFD6-BDFB8F0EE3EF}" srcId="{CD2AC09E-E0DF-4DC5-AF3E-32F8C6819CFA}" destId="{82D32616-3016-304E-B807-880EE1F0DB62}" srcOrd="14" destOrd="0" parTransId="{EEA55D5F-FAA3-B849-B97C-52ED9E55837B}" sibTransId="{9C94E5A5-3873-BA44-85B9-968D72184928}"/>
    <dgm:cxn modelId="{1D8D1A1A-ED81-804D-91A2-713179DAA359}" type="presOf" srcId="{12C61EA3-3CF5-4245-A657-AB05BF6D6442}" destId="{9E2FA313-7FFC-B849-8E9B-7E1E0689865E}" srcOrd="0" destOrd="0" presId="urn:microsoft.com/office/officeart/2005/8/layout/default"/>
    <dgm:cxn modelId="{3D9E8C1E-24B3-4E72-A05C-422F79E01D0D}" srcId="{CD2AC09E-E0DF-4DC5-AF3E-32F8C6819CFA}" destId="{12C61EA3-3CF5-4245-A657-AB05BF6D6442}" srcOrd="0" destOrd="0" parTransId="{A310BC0E-7230-48A9-9B81-A71DC69BA3C8}" sibTransId="{9157B73D-FB75-462B-A7C6-6408CAB5CBCA}"/>
    <dgm:cxn modelId="{272F7F24-46F9-4B1D-8583-E215F8B658A7}" srcId="{CD2AC09E-E0DF-4DC5-AF3E-32F8C6819CFA}" destId="{CFD6AFC4-8EDC-46F6-BD9E-51D4D16065AD}" srcOrd="4" destOrd="0" parTransId="{8629317B-DABE-4FA5-9719-7A932467AEA0}" sibTransId="{FD591FCB-CDD7-4B07-B24D-4ED006522222}"/>
    <dgm:cxn modelId="{35CE7025-516F-486F-9D63-F02056F7C0BA}" srcId="{CD2AC09E-E0DF-4DC5-AF3E-32F8C6819CFA}" destId="{316FCAFA-0BD0-418A-903D-D0FA85B4322E}" srcOrd="2" destOrd="0" parTransId="{1946BA77-8730-404E-B661-5679BC4BE434}" sibTransId="{A969FFC2-142C-492F-B458-29BECBAF52AE}"/>
    <dgm:cxn modelId="{D85B4738-38B4-4745-B17F-D330DACCF6A6}" type="presOf" srcId="{A2EB09B4-1899-F64A-8191-4EC92FECD6CC}" destId="{674E970B-D842-5241-8323-85FF3CC41F57}" srcOrd="0" destOrd="0" presId="urn:microsoft.com/office/officeart/2005/8/layout/default"/>
    <dgm:cxn modelId="{0073B03D-E484-C541-BB06-BEF1FBF93D9A}" type="presOf" srcId="{0011608C-FE03-A74E-921D-478576178089}" destId="{7FF7EE62-7803-7C43-A678-73F1D226D4CF}" srcOrd="0" destOrd="0" presId="urn:microsoft.com/office/officeart/2005/8/layout/default"/>
    <dgm:cxn modelId="{BF7ABC3E-091F-A644-B35C-B3772F505992}" type="presOf" srcId="{9A59AAA9-0288-6B4A-A11B-6621FD0A19C4}" destId="{E5783259-F58C-9547-BFBE-237AD1631A2C}" srcOrd="0" destOrd="0" presId="urn:microsoft.com/office/officeart/2005/8/layout/default"/>
    <dgm:cxn modelId="{5203E23E-5AE5-47E9-A2C6-A648B65336C8}" srcId="{CD2AC09E-E0DF-4DC5-AF3E-32F8C6819CFA}" destId="{97A8799A-AFC8-44B7-92C5-D0288291B27F}" srcOrd="1" destOrd="0" parTransId="{01EA0C58-D283-4485-876C-8316AB415817}" sibTransId="{2F3673F9-9532-47D5-97E0-F092EE02F77B}"/>
    <dgm:cxn modelId="{61CBED3F-3F24-448C-A0CC-9C94CE9B69C3}" srcId="{CD2AC09E-E0DF-4DC5-AF3E-32F8C6819CFA}" destId="{5689E75A-007F-49A3-B6B8-7B0F70572DE0}" srcOrd="3" destOrd="0" parTransId="{A55FBF84-DE88-4F7E-8A9E-984FF3EA5B34}" sibTransId="{DE9FF671-C22E-4781-B3C0-B81E0FB4E66D}"/>
    <dgm:cxn modelId="{5A0C8241-BCEC-C84C-A428-7925C640098D}" type="presOf" srcId="{ED37825D-7362-5942-9941-E7A9D8B12B8D}" destId="{60E6850C-8367-BF42-9884-84112996915F}" srcOrd="0" destOrd="0" presId="urn:microsoft.com/office/officeart/2005/8/layout/default"/>
    <dgm:cxn modelId="{27FBD463-C0F2-7347-9EDF-EA9DCDD4AE9B}" type="presOf" srcId="{C500589B-2DD1-3840-9A0C-197A1C074D33}" destId="{ACEFE5A6-8C50-F745-8027-9EED5E60FDD5}" srcOrd="0" destOrd="0" presId="urn:microsoft.com/office/officeart/2005/8/layout/default"/>
    <dgm:cxn modelId="{1F4A7166-395A-1F4E-958E-DE32CFFD910C}" srcId="{CD2AC09E-E0DF-4DC5-AF3E-32F8C6819CFA}" destId="{2B65A29B-2970-E34E-9CB5-AEA1B693241F}" srcOrd="21" destOrd="0" parTransId="{0B3666CC-6FC2-E142-9BF6-A1D68C451203}" sibTransId="{12692503-F984-C240-9DD3-C0AD00958AFC}"/>
    <dgm:cxn modelId="{BC7A2B4A-6728-F443-8A6E-14C3BDDAB34F}" srcId="{CD2AC09E-E0DF-4DC5-AF3E-32F8C6819CFA}" destId="{ED37825D-7362-5942-9941-E7A9D8B12B8D}" srcOrd="19" destOrd="0" parTransId="{E6742B1C-F77C-A949-968C-06AE23B6C858}" sibTransId="{9EFF5C6B-F4CD-7D4D-92D9-EC17EE29EB04}"/>
    <dgm:cxn modelId="{FC83BC4A-6AED-4C52-96F2-9CA71EAADA28}" srcId="{CD2AC09E-E0DF-4DC5-AF3E-32F8C6819CFA}" destId="{ED346A64-2A6F-4320-BD87-A5383A1DF96B}" srcOrd="5" destOrd="0" parTransId="{6DC41120-2D6A-4200-945E-7FE4BB775545}" sibTransId="{6C1D5ED4-4559-482A-9ACD-E3FD6CBE7484}"/>
    <dgm:cxn modelId="{65AE524B-8AB3-460B-B9E5-3D6FD110D3FE}" srcId="{CD2AC09E-E0DF-4DC5-AF3E-32F8C6819CFA}" destId="{FE9D7A15-B45B-4719-9309-DA1B36204DAD}" srcOrd="6" destOrd="0" parTransId="{33880773-4AAA-45EB-A9F9-E5A63BF5A052}" sibTransId="{242798A8-D805-450A-B38C-E04E667261FF}"/>
    <dgm:cxn modelId="{26C5376C-9C32-1647-B505-BAD3B5498932}" type="presOf" srcId="{9B5B6BE5-F23B-7542-BA31-A5F507628B1C}" destId="{F529D5C6-CDE0-E84E-BBEB-3850FAD38041}" srcOrd="0" destOrd="0" presId="urn:microsoft.com/office/officeart/2005/8/layout/default"/>
    <dgm:cxn modelId="{D83E056E-A739-AD48-8383-A567ACF9D608}" type="presOf" srcId="{CFD6AFC4-8EDC-46F6-BD9E-51D4D16065AD}" destId="{032AD9EC-9A8C-E04A-B9CD-F9C327361012}" srcOrd="0" destOrd="0" presId="urn:microsoft.com/office/officeart/2005/8/layout/default"/>
    <dgm:cxn modelId="{EBFF426E-9A77-BB4B-AB13-856508033D29}" type="presOf" srcId="{316FCAFA-0BD0-418A-903D-D0FA85B4322E}" destId="{0C6CDF8D-882B-994F-B398-5CB289F2B8F4}" srcOrd="0" destOrd="0" presId="urn:microsoft.com/office/officeart/2005/8/layout/default"/>
    <dgm:cxn modelId="{C5366C52-AD70-B740-AB4A-FFEF82B0062F}" srcId="{CD2AC09E-E0DF-4DC5-AF3E-32F8C6819CFA}" destId="{9B5B6BE5-F23B-7542-BA31-A5F507628B1C}" srcOrd="9" destOrd="0" parTransId="{A97DC777-2B05-784F-B657-501B578F3287}" sibTransId="{3F81AED5-D9AB-CA4B-A385-8B0FB1172B11}"/>
    <dgm:cxn modelId="{D7B5147A-231E-5148-806F-9A96BE0817E8}" srcId="{CD2AC09E-E0DF-4DC5-AF3E-32F8C6819CFA}" destId="{9F99A158-EA7F-D64F-A8FF-841890EC95BC}" srcOrd="22" destOrd="0" parTransId="{37684F15-DEC6-7442-B4E3-A100D65B3257}" sibTransId="{1988F11C-C8E7-1E46-8441-45E409A06827}"/>
    <dgm:cxn modelId="{E7D5737A-7DAD-5647-ABDC-C8B44DADE0D8}" srcId="{CD2AC09E-E0DF-4DC5-AF3E-32F8C6819CFA}" destId="{9A59AAA9-0288-6B4A-A11B-6621FD0A19C4}" srcOrd="16" destOrd="0" parTransId="{C2A8B866-A92F-DB4C-8DF6-447DAB9FFA0A}" sibTransId="{9A27FD36-90D1-F048-9B98-51848FFAAF8D}"/>
    <dgm:cxn modelId="{5C865480-80F8-A942-9EAB-D399C586730B}" srcId="{CD2AC09E-E0DF-4DC5-AF3E-32F8C6819CFA}" destId="{A2EB09B4-1899-F64A-8191-4EC92FECD6CC}" srcOrd="15" destOrd="0" parTransId="{51E12ED2-F1CC-D545-95B5-1DAA600597DF}" sibTransId="{4BA1F785-A5A7-1A4A-BBEE-E36526027A9B}"/>
    <dgm:cxn modelId="{39661B84-47E0-BA46-A59F-71689D464E8B}" type="presOf" srcId="{FE9D7A15-B45B-4719-9309-DA1B36204DAD}" destId="{43EB0BC5-7311-DE43-9A84-54CC17A8355F}" srcOrd="0" destOrd="0" presId="urn:microsoft.com/office/officeart/2005/8/layout/default"/>
    <dgm:cxn modelId="{96AC2B84-D855-7143-85E0-05C2AA86CA15}" type="presOf" srcId="{2B65A29B-2970-E34E-9CB5-AEA1B693241F}" destId="{F890D128-38D5-F545-B9C5-44E80AAF1859}" srcOrd="0" destOrd="0" presId="urn:microsoft.com/office/officeart/2005/8/layout/default"/>
    <dgm:cxn modelId="{C8E41185-5341-D84A-AD8A-6D91BCADCC97}" type="presOf" srcId="{3A9334FF-3BC5-1A47-9569-8586D861BCFF}" destId="{1BE0B4C5-A397-9E4B-9BB3-892820DE35E5}" srcOrd="0" destOrd="0" presId="urn:microsoft.com/office/officeart/2005/8/layout/default"/>
    <dgm:cxn modelId="{23CE5E86-1ECB-F446-861E-D26B4642F5ED}" type="presOf" srcId="{9A86BFB8-9CEC-AB48-9FF4-CD9474CA02F8}" destId="{9EC419A7-EC75-DB4E-8CF8-7D177207D60C}" srcOrd="0" destOrd="0" presId="urn:microsoft.com/office/officeart/2005/8/layout/default"/>
    <dgm:cxn modelId="{2A4BFE95-7ED5-AC41-B388-0570F8261D66}" srcId="{CD2AC09E-E0DF-4DC5-AF3E-32F8C6819CFA}" destId="{28FB4461-1CEF-994C-9246-375F9D259DD7}" srcOrd="18" destOrd="0" parTransId="{EF08F847-2951-854D-B5C7-6F4FBD7135E0}" sibTransId="{0A859ECB-B7C5-794C-B351-1377EC3B3F5D}"/>
    <dgm:cxn modelId="{D536AF99-CA72-B34D-A2F9-A86813DF476C}" type="presOf" srcId="{ED346A64-2A6F-4320-BD87-A5383A1DF96B}" destId="{C05818E9-05C6-CF40-9601-402902D417BA}" srcOrd="0" destOrd="0" presId="urn:microsoft.com/office/officeart/2005/8/layout/default"/>
    <dgm:cxn modelId="{138B8F9C-D309-124F-A6D6-22E794B27449}" type="presOf" srcId="{F536E511-37DB-EA47-ADE2-283D5093ABE1}" destId="{EC6E8600-DDBA-3246-9C62-9140144218EA}" srcOrd="0" destOrd="0" presId="urn:microsoft.com/office/officeart/2005/8/layout/default"/>
    <dgm:cxn modelId="{04D3D6A2-48B8-F54F-A913-B49F00ED36B7}" type="presOf" srcId="{97A8799A-AFC8-44B7-92C5-D0288291B27F}" destId="{58BD72AE-7D08-E541-8E2C-6741EA31C57C}" srcOrd="0" destOrd="0" presId="urn:microsoft.com/office/officeart/2005/8/layout/default"/>
    <dgm:cxn modelId="{769195A8-1125-47C5-9FBE-DB35CFE8EE8E}" srcId="{CD2AC09E-E0DF-4DC5-AF3E-32F8C6819CFA}" destId="{AFA2C5CF-EE22-4672-A068-6032CAD128F8}" srcOrd="8" destOrd="0" parTransId="{1A0B8592-1090-432D-A117-E69A4C23A14C}" sibTransId="{706B6593-D963-472A-A1F6-4662499898D7}"/>
    <dgm:cxn modelId="{BC0E5AAD-23A1-634A-95FF-880D5FF5E929}" srcId="{CD2AC09E-E0DF-4DC5-AF3E-32F8C6819CFA}" destId="{C500589B-2DD1-3840-9A0C-197A1C074D33}" srcOrd="17" destOrd="0" parTransId="{C9CDC9E7-055E-8745-B8D9-730A5077C578}" sibTransId="{46F2C7C2-DFAC-4A45-817E-724D2591C97C}"/>
    <dgm:cxn modelId="{857ACCB9-8B2C-4644-864A-E52EF1E439D2}" type="presOf" srcId="{9F99A158-EA7F-D64F-A8FF-841890EC95BC}" destId="{91DE173A-8C30-3442-93A9-2B7FECCEAC2A}" srcOrd="0" destOrd="0" presId="urn:microsoft.com/office/officeart/2005/8/layout/default"/>
    <dgm:cxn modelId="{D4DBADC6-8225-F346-A4C3-A058EE772468}" srcId="{CD2AC09E-E0DF-4DC5-AF3E-32F8C6819CFA}" destId="{9A86BFB8-9CEC-AB48-9FF4-CD9474CA02F8}" srcOrd="13" destOrd="0" parTransId="{689D1045-4C59-F446-8EEB-FADECC8C34FD}" sibTransId="{1B46ED5A-245C-104A-BEA3-25351FF6806B}"/>
    <dgm:cxn modelId="{7CBF75CD-9F32-9546-ADDD-688A5824BC5C}" type="presOf" srcId="{274C0E84-0C4C-C147-ACED-F5B6B34ECAC5}" destId="{5C22F832-BB93-944E-B8D9-82DD21A1AAD8}" srcOrd="0" destOrd="0" presId="urn:microsoft.com/office/officeart/2005/8/layout/default"/>
    <dgm:cxn modelId="{704DB2CF-41F1-E547-A0D5-6D5137E2BCFC}" srcId="{CD2AC09E-E0DF-4DC5-AF3E-32F8C6819CFA}" destId="{274C0E84-0C4C-C147-ACED-F5B6B34ECAC5}" srcOrd="20" destOrd="0" parTransId="{7DC30084-4FA8-7448-AC1E-70BA5D26D789}" sibTransId="{051A4B6B-A841-6A47-9E65-660A940E5E4C}"/>
    <dgm:cxn modelId="{2F8B5CD8-319C-224B-B61A-79A95ED4EC40}" srcId="{CD2AC09E-E0DF-4DC5-AF3E-32F8C6819CFA}" destId="{0011608C-FE03-A74E-921D-478576178089}" srcOrd="10" destOrd="0" parTransId="{C4074EB5-82B9-CE45-8709-2E3F79343AF4}" sibTransId="{2812CE19-670E-474D-B1B3-162C48C40A80}"/>
    <dgm:cxn modelId="{5031F0E2-3A3B-5445-B41E-804CE9217FF8}" type="presOf" srcId="{AFA2C5CF-EE22-4672-A068-6032CAD128F8}" destId="{D4240016-5B57-514E-B3F0-B35082997526}" srcOrd="0" destOrd="0" presId="urn:microsoft.com/office/officeart/2005/8/layout/default"/>
    <dgm:cxn modelId="{1C1082E4-4AC2-F54B-867C-6915B6768564}" type="presOf" srcId="{CD2AC09E-E0DF-4DC5-AF3E-32F8C6819CFA}" destId="{F44941F7-3D40-A44E-A803-F589809EB130}" srcOrd="0" destOrd="0" presId="urn:microsoft.com/office/officeart/2005/8/layout/default"/>
    <dgm:cxn modelId="{32AB8CEF-E401-4822-B037-C2C330EB0D6A}" srcId="{CD2AC09E-E0DF-4DC5-AF3E-32F8C6819CFA}" destId="{47120042-2F51-46E3-8612-CAAB64E1B0A5}" srcOrd="7" destOrd="0" parTransId="{71AE7AB4-16FE-4D66-A211-98D536253CD1}" sibTransId="{4AB95AB5-3028-46A2-ACF0-23C7F59C7FB1}"/>
    <dgm:cxn modelId="{B0FC13F4-DCEB-C34D-8633-B27110155E46}" srcId="{CD2AC09E-E0DF-4DC5-AF3E-32F8C6819CFA}" destId="{1C06F4BC-3D8D-AA4A-8909-B156DCC12A5B}" srcOrd="11" destOrd="0" parTransId="{452B191A-BE51-794F-85C1-362FAC81202A}" sibTransId="{EFE2015D-7D4E-234A-B670-AA98FC1A890F}"/>
    <dgm:cxn modelId="{B97307FA-1F68-5345-B199-6BB5C5A31818}" type="presOf" srcId="{28FB4461-1CEF-994C-9246-375F9D259DD7}" destId="{496A46DF-CD6E-1344-9487-1D1B3239A9A1}" srcOrd="0" destOrd="0" presId="urn:microsoft.com/office/officeart/2005/8/layout/default"/>
    <dgm:cxn modelId="{D87003FF-095D-E647-B052-98DE84AEA6F0}" srcId="{CD2AC09E-E0DF-4DC5-AF3E-32F8C6819CFA}" destId="{F536E511-37DB-EA47-ADE2-283D5093ABE1}" srcOrd="23" destOrd="0" parTransId="{595FF160-3EE6-BB42-A450-69BACAA03043}" sibTransId="{F5A7822B-C41A-8149-B965-846F1133DFE1}"/>
    <dgm:cxn modelId="{00229865-A5A8-B94F-A255-F11BB6BF32F6}" type="presParOf" srcId="{F44941F7-3D40-A44E-A803-F589809EB130}" destId="{9E2FA313-7FFC-B849-8E9B-7E1E0689865E}" srcOrd="0" destOrd="0" presId="urn:microsoft.com/office/officeart/2005/8/layout/default"/>
    <dgm:cxn modelId="{2F1F667C-2FC2-A545-8003-EC5142AFC688}" type="presParOf" srcId="{F44941F7-3D40-A44E-A803-F589809EB130}" destId="{5ED369AE-916D-1749-BB4B-0E61148DEBE3}" srcOrd="1" destOrd="0" presId="urn:microsoft.com/office/officeart/2005/8/layout/default"/>
    <dgm:cxn modelId="{93C4E0A8-ED4D-A248-93C3-36755637FC33}" type="presParOf" srcId="{F44941F7-3D40-A44E-A803-F589809EB130}" destId="{58BD72AE-7D08-E541-8E2C-6741EA31C57C}" srcOrd="2" destOrd="0" presId="urn:microsoft.com/office/officeart/2005/8/layout/default"/>
    <dgm:cxn modelId="{9D7EE433-CBED-FB44-A75C-A3744DCE8FAC}" type="presParOf" srcId="{F44941F7-3D40-A44E-A803-F589809EB130}" destId="{A3835ED2-D636-2A45-81C2-DB969B7DCF3E}" srcOrd="3" destOrd="0" presId="urn:microsoft.com/office/officeart/2005/8/layout/default"/>
    <dgm:cxn modelId="{E80CCB1B-E4EE-8743-918F-6CB50FB2D9C8}" type="presParOf" srcId="{F44941F7-3D40-A44E-A803-F589809EB130}" destId="{0C6CDF8D-882B-994F-B398-5CB289F2B8F4}" srcOrd="4" destOrd="0" presId="urn:microsoft.com/office/officeart/2005/8/layout/default"/>
    <dgm:cxn modelId="{224C5910-7205-8545-848F-7EB5324D9402}" type="presParOf" srcId="{F44941F7-3D40-A44E-A803-F589809EB130}" destId="{646F2B19-BE89-C84D-A6B9-9E29D10AA876}" srcOrd="5" destOrd="0" presId="urn:microsoft.com/office/officeart/2005/8/layout/default"/>
    <dgm:cxn modelId="{DF4215F6-CEA7-9546-B81B-88B3D2E529B9}" type="presParOf" srcId="{F44941F7-3D40-A44E-A803-F589809EB130}" destId="{BF9CFA9D-8504-764D-A47E-8D1D50B51147}" srcOrd="6" destOrd="0" presId="urn:microsoft.com/office/officeart/2005/8/layout/default"/>
    <dgm:cxn modelId="{39275F0E-6C4E-A14C-A83C-23C2A8B0C05A}" type="presParOf" srcId="{F44941F7-3D40-A44E-A803-F589809EB130}" destId="{0CAD887D-9A5B-A647-A93A-A0DB3B45A8E3}" srcOrd="7" destOrd="0" presId="urn:microsoft.com/office/officeart/2005/8/layout/default"/>
    <dgm:cxn modelId="{9659C2A8-36C9-5946-B58D-DDBDFA294D0D}" type="presParOf" srcId="{F44941F7-3D40-A44E-A803-F589809EB130}" destId="{032AD9EC-9A8C-E04A-B9CD-F9C327361012}" srcOrd="8" destOrd="0" presId="urn:microsoft.com/office/officeart/2005/8/layout/default"/>
    <dgm:cxn modelId="{3DF4B26A-927B-AE41-B3CA-1DCD59ADDF30}" type="presParOf" srcId="{F44941F7-3D40-A44E-A803-F589809EB130}" destId="{C75DAD72-B798-4F4C-9AA7-EEEE9AD66A16}" srcOrd="9" destOrd="0" presId="urn:microsoft.com/office/officeart/2005/8/layout/default"/>
    <dgm:cxn modelId="{C378F23D-BE1B-454E-A4D3-122FDEF5E46A}" type="presParOf" srcId="{F44941F7-3D40-A44E-A803-F589809EB130}" destId="{C05818E9-05C6-CF40-9601-402902D417BA}" srcOrd="10" destOrd="0" presId="urn:microsoft.com/office/officeart/2005/8/layout/default"/>
    <dgm:cxn modelId="{AAD35556-795C-8043-857C-866B5263BCB6}" type="presParOf" srcId="{F44941F7-3D40-A44E-A803-F589809EB130}" destId="{54BFC333-6FF7-5B42-991F-4F55AD634A54}" srcOrd="11" destOrd="0" presId="urn:microsoft.com/office/officeart/2005/8/layout/default"/>
    <dgm:cxn modelId="{D1FFBFFA-057F-714E-8119-F73A822E0565}" type="presParOf" srcId="{F44941F7-3D40-A44E-A803-F589809EB130}" destId="{43EB0BC5-7311-DE43-9A84-54CC17A8355F}" srcOrd="12" destOrd="0" presId="urn:microsoft.com/office/officeart/2005/8/layout/default"/>
    <dgm:cxn modelId="{D2061C3A-286D-9D48-91E5-FECFB422ECCE}" type="presParOf" srcId="{F44941F7-3D40-A44E-A803-F589809EB130}" destId="{9FA7BD75-8F9B-B44D-B237-799E9CE0EAA9}" srcOrd="13" destOrd="0" presId="urn:microsoft.com/office/officeart/2005/8/layout/default"/>
    <dgm:cxn modelId="{8F23A394-F297-E744-8B31-A6B92FB7E0A8}" type="presParOf" srcId="{F44941F7-3D40-A44E-A803-F589809EB130}" destId="{4EF72DDD-A4E5-9F4D-B267-BA6C5EC353C5}" srcOrd="14" destOrd="0" presId="urn:microsoft.com/office/officeart/2005/8/layout/default"/>
    <dgm:cxn modelId="{0E9ACDEA-2393-244A-9FE6-D0DD3BDEC0B7}" type="presParOf" srcId="{F44941F7-3D40-A44E-A803-F589809EB130}" destId="{A31F02EB-26D3-8844-AD59-204F25468756}" srcOrd="15" destOrd="0" presId="urn:microsoft.com/office/officeart/2005/8/layout/default"/>
    <dgm:cxn modelId="{906EE6E7-0F59-3445-AB79-B33063BC3465}" type="presParOf" srcId="{F44941F7-3D40-A44E-A803-F589809EB130}" destId="{D4240016-5B57-514E-B3F0-B35082997526}" srcOrd="16" destOrd="0" presId="urn:microsoft.com/office/officeart/2005/8/layout/default"/>
    <dgm:cxn modelId="{7516DDE6-A327-E046-B6F2-3D0BC076AB8E}" type="presParOf" srcId="{F44941F7-3D40-A44E-A803-F589809EB130}" destId="{61F3AD19-BD3D-7C48-A75E-B87C68D4B68D}" srcOrd="17" destOrd="0" presId="urn:microsoft.com/office/officeart/2005/8/layout/default"/>
    <dgm:cxn modelId="{10FD22C5-91A6-9742-8AB0-14F5C38A1F81}" type="presParOf" srcId="{F44941F7-3D40-A44E-A803-F589809EB130}" destId="{F529D5C6-CDE0-E84E-BBEB-3850FAD38041}" srcOrd="18" destOrd="0" presId="urn:microsoft.com/office/officeart/2005/8/layout/default"/>
    <dgm:cxn modelId="{9842674B-36AC-474D-9BF7-8F4FEA674D30}" type="presParOf" srcId="{F44941F7-3D40-A44E-A803-F589809EB130}" destId="{D06773B6-4672-7D40-93CF-BFED0A9C8877}" srcOrd="19" destOrd="0" presId="urn:microsoft.com/office/officeart/2005/8/layout/default"/>
    <dgm:cxn modelId="{51778C02-2B9F-3B4C-875A-C39C7A56D9B1}" type="presParOf" srcId="{F44941F7-3D40-A44E-A803-F589809EB130}" destId="{7FF7EE62-7803-7C43-A678-73F1D226D4CF}" srcOrd="20" destOrd="0" presId="urn:microsoft.com/office/officeart/2005/8/layout/default"/>
    <dgm:cxn modelId="{26D34A27-C54D-E14E-9B7D-B76E1D055316}" type="presParOf" srcId="{F44941F7-3D40-A44E-A803-F589809EB130}" destId="{5A9FF210-E951-624C-8C07-C6733044754B}" srcOrd="21" destOrd="0" presId="urn:microsoft.com/office/officeart/2005/8/layout/default"/>
    <dgm:cxn modelId="{602D6F7A-EF0E-E842-9D64-41AC6038532B}" type="presParOf" srcId="{F44941F7-3D40-A44E-A803-F589809EB130}" destId="{612877FC-9819-3E40-ACC6-5767F0C341E2}" srcOrd="22" destOrd="0" presId="urn:microsoft.com/office/officeart/2005/8/layout/default"/>
    <dgm:cxn modelId="{286590C4-999C-0B4D-B002-BCDD047F5B8D}" type="presParOf" srcId="{F44941F7-3D40-A44E-A803-F589809EB130}" destId="{6DDC9AAA-44F0-354B-B025-26CC31D7CDD4}" srcOrd="23" destOrd="0" presId="urn:microsoft.com/office/officeart/2005/8/layout/default"/>
    <dgm:cxn modelId="{C0AAECD8-8061-2942-BE69-C7E0FFD6758B}" type="presParOf" srcId="{F44941F7-3D40-A44E-A803-F589809EB130}" destId="{1BE0B4C5-A397-9E4B-9BB3-892820DE35E5}" srcOrd="24" destOrd="0" presId="urn:microsoft.com/office/officeart/2005/8/layout/default"/>
    <dgm:cxn modelId="{1A5BAD8E-8C4F-DF4F-92E3-97A6F857C784}" type="presParOf" srcId="{F44941F7-3D40-A44E-A803-F589809EB130}" destId="{0191CEAF-C9E6-5D49-95A4-5C700B1E6AE2}" srcOrd="25" destOrd="0" presId="urn:microsoft.com/office/officeart/2005/8/layout/default"/>
    <dgm:cxn modelId="{2445DECD-3C84-D44F-9B18-A0EF071AE980}" type="presParOf" srcId="{F44941F7-3D40-A44E-A803-F589809EB130}" destId="{9EC419A7-EC75-DB4E-8CF8-7D177207D60C}" srcOrd="26" destOrd="0" presId="urn:microsoft.com/office/officeart/2005/8/layout/default"/>
    <dgm:cxn modelId="{44A1D89F-BB69-2144-B275-6270B83B5EF1}" type="presParOf" srcId="{F44941F7-3D40-A44E-A803-F589809EB130}" destId="{9D44589B-718D-0545-B3A0-EE584D50A196}" srcOrd="27" destOrd="0" presId="urn:microsoft.com/office/officeart/2005/8/layout/default"/>
    <dgm:cxn modelId="{A14DF620-BF59-754D-B9E2-B8444EA8AD4C}" type="presParOf" srcId="{F44941F7-3D40-A44E-A803-F589809EB130}" destId="{ECAA3A8B-1248-8140-BBB9-936B94B1B372}" srcOrd="28" destOrd="0" presId="urn:microsoft.com/office/officeart/2005/8/layout/default"/>
    <dgm:cxn modelId="{F5C005DA-AB97-AE4D-B318-8CDF14CFE46A}" type="presParOf" srcId="{F44941F7-3D40-A44E-A803-F589809EB130}" destId="{2590383E-E990-6F4C-B662-41B06FB2AE34}" srcOrd="29" destOrd="0" presId="urn:microsoft.com/office/officeart/2005/8/layout/default"/>
    <dgm:cxn modelId="{ADBCE348-312C-E940-9AE4-A3F79583468C}" type="presParOf" srcId="{F44941F7-3D40-A44E-A803-F589809EB130}" destId="{674E970B-D842-5241-8323-85FF3CC41F57}" srcOrd="30" destOrd="0" presId="urn:microsoft.com/office/officeart/2005/8/layout/default"/>
    <dgm:cxn modelId="{AF858390-DE3C-3B42-B3E9-80C3E4E8A454}" type="presParOf" srcId="{F44941F7-3D40-A44E-A803-F589809EB130}" destId="{D081A5F3-941B-9D4A-8B60-F8EE9DB96DCB}" srcOrd="31" destOrd="0" presId="urn:microsoft.com/office/officeart/2005/8/layout/default"/>
    <dgm:cxn modelId="{98CE23AB-569C-1A41-B855-A473910BFA46}" type="presParOf" srcId="{F44941F7-3D40-A44E-A803-F589809EB130}" destId="{E5783259-F58C-9547-BFBE-237AD1631A2C}" srcOrd="32" destOrd="0" presId="urn:microsoft.com/office/officeart/2005/8/layout/default"/>
    <dgm:cxn modelId="{AA4A89A0-BD01-434C-9513-A3EEA94DA40F}" type="presParOf" srcId="{F44941F7-3D40-A44E-A803-F589809EB130}" destId="{5F581897-E33C-C049-BD8A-EC97DBAE5BE7}" srcOrd="33" destOrd="0" presId="urn:microsoft.com/office/officeart/2005/8/layout/default"/>
    <dgm:cxn modelId="{EE46E6D2-D346-4E48-8DF4-C87BF9D5CAD3}" type="presParOf" srcId="{F44941F7-3D40-A44E-A803-F589809EB130}" destId="{ACEFE5A6-8C50-F745-8027-9EED5E60FDD5}" srcOrd="34" destOrd="0" presId="urn:microsoft.com/office/officeart/2005/8/layout/default"/>
    <dgm:cxn modelId="{9F4499B5-C333-1C45-B919-E8114A6FDF68}" type="presParOf" srcId="{F44941F7-3D40-A44E-A803-F589809EB130}" destId="{EC59C618-DFCF-1C49-AF78-8214FAD30FE3}" srcOrd="35" destOrd="0" presId="urn:microsoft.com/office/officeart/2005/8/layout/default"/>
    <dgm:cxn modelId="{D4A4C3E9-7724-3943-A16E-C9135B5F383F}" type="presParOf" srcId="{F44941F7-3D40-A44E-A803-F589809EB130}" destId="{496A46DF-CD6E-1344-9487-1D1B3239A9A1}" srcOrd="36" destOrd="0" presId="urn:microsoft.com/office/officeart/2005/8/layout/default"/>
    <dgm:cxn modelId="{0FDCDB6D-3D0A-C24C-95CB-2E5160BD1D9D}" type="presParOf" srcId="{F44941F7-3D40-A44E-A803-F589809EB130}" destId="{BCD23F85-162B-3A44-A55C-00E024A50DF1}" srcOrd="37" destOrd="0" presId="urn:microsoft.com/office/officeart/2005/8/layout/default"/>
    <dgm:cxn modelId="{DE721D46-9DE4-7848-8A52-7E2BED213107}" type="presParOf" srcId="{F44941F7-3D40-A44E-A803-F589809EB130}" destId="{60E6850C-8367-BF42-9884-84112996915F}" srcOrd="38" destOrd="0" presId="urn:microsoft.com/office/officeart/2005/8/layout/default"/>
    <dgm:cxn modelId="{BE02D711-C7E6-1C4C-BB3E-14D0BE78C76F}" type="presParOf" srcId="{F44941F7-3D40-A44E-A803-F589809EB130}" destId="{F695DA9D-44FF-1843-B502-21FEFF4ECFFA}" srcOrd="39" destOrd="0" presId="urn:microsoft.com/office/officeart/2005/8/layout/default"/>
    <dgm:cxn modelId="{A40EF8DA-C11C-F24A-A7AE-1BA7C32A78BD}" type="presParOf" srcId="{F44941F7-3D40-A44E-A803-F589809EB130}" destId="{5C22F832-BB93-944E-B8D9-82DD21A1AAD8}" srcOrd="40" destOrd="0" presId="urn:microsoft.com/office/officeart/2005/8/layout/default"/>
    <dgm:cxn modelId="{2BAEDCBC-A13E-2F41-A38B-97A04FB22C1C}" type="presParOf" srcId="{F44941F7-3D40-A44E-A803-F589809EB130}" destId="{23E1CB86-389D-C549-8610-9DE635923CA7}" srcOrd="41" destOrd="0" presId="urn:microsoft.com/office/officeart/2005/8/layout/default"/>
    <dgm:cxn modelId="{E717F04C-2659-8747-AA9D-5525125C53F6}" type="presParOf" srcId="{F44941F7-3D40-A44E-A803-F589809EB130}" destId="{F890D128-38D5-F545-B9C5-44E80AAF1859}" srcOrd="42" destOrd="0" presId="urn:microsoft.com/office/officeart/2005/8/layout/default"/>
    <dgm:cxn modelId="{062079E5-4FB2-2142-AE43-3F9C51A11C31}" type="presParOf" srcId="{F44941F7-3D40-A44E-A803-F589809EB130}" destId="{BDC98589-EEDB-1840-BCED-80F79AD74399}" srcOrd="43" destOrd="0" presId="urn:microsoft.com/office/officeart/2005/8/layout/default"/>
    <dgm:cxn modelId="{010A7363-207A-1F4B-B5A8-B2C64907A990}" type="presParOf" srcId="{F44941F7-3D40-A44E-A803-F589809EB130}" destId="{91DE173A-8C30-3442-93A9-2B7FECCEAC2A}" srcOrd="44" destOrd="0" presId="urn:microsoft.com/office/officeart/2005/8/layout/default"/>
    <dgm:cxn modelId="{5601C68D-AC78-614A-A0F8-DBA35F80B5B9}" type="presParOf" srcId="{F44941F7-3D40-A44E-A803-F589809EB130}" destId="{46232BBB-76D4-F046-8E2C-D2D5D9398D93}" srcOrd="45" destOrd="0" presId="urn:microsoft.com/office/officeart/2005/8/layout/default"/>
    <dgm:cxn modelId="{B946E401-284E-F44B-B5B5-166F6BB9B0B8}" type="presParOf" srcId="{F44941F7-3D40-A44E-A803-F589809EB130}" destId="{EC6E8600-DDBA-3246-9C62-9140144218EA}" srcOrd="4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C39C47-B7AE-47BF-8349-9E88995D79B0}">
      <dsp:nvSpPr>
        <dsp:cNvPr id="0" name=""/>
        <dsp:cNvSpPr/>
      </dsp:nvSpPr>
      <dsp:spPr>
        <a:xfrm>
          <a:off x="0" y="3813"/>
          <a:ext cx="10515600" cy="81232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02EF70-355E-4383-9BA3-4D4EF2E6994B}">
      <dsp:nvSpPr>
        <dsp:cNvPr id="0" name=""/>
        <dsp:cNvSpPr/>
      </dsp:nvSpPr>
      <dsp:spPr>
        <a:xfrm>
          <a:off x="245727" y="186586"/>
          <a:ext cx="446777" cy="446777"/>
        </a:xfrm>
        <a:prstGeom prst="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031AC2-3926-4114-AC13-2083605F8297}">
      <dsp:nvSpPr>
        <dsp:cNvPr id="0" name=""/>
        <dsp:cNvSpPr/>
      </dsp:nvSpPr>
      <dsp:spPr>
        <a:xfrm>
          <a:off x="938232" y="3813"/>
          <a:ext cx="9577367" cy="8123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71" tIns="85971" rIns="85971" bIns="85971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0" i="0" u="none" strike="noStrike" kern="1200">
              <a:solidFill>
                <a:srgbClr val="000000"/>
              </a:solidFill>
              <a:effectLst/>
              <a:latin typeface="Calibri" panose="020F0502020204030204" pitchFamily="34" charset="0"/>
            </a:rPr>
            <a:t>Define terms related to Person/Performance-based pay plans</a:t>
          </a:r>
          <a:endParaRPr lang="en-US" sz="1900" kern="1200" dirty="0"/>
        </a:p>
      </dsp:txBody>
      <dsp:txXfrm>
        <a:off x="938232" y="3813"/>
        <a:ext cx="9577367" cy="812322"/>
      </dsp:txXfrm>
    </dsp:sp>
    <dsp:sp modelId="{1F244B83-7FC2-417B-BD7E-C5AF9A6681F8}">
      <dsp:nvSpPr>
        <dsp:cNvPr id="0" name=""/>
        <dsp:cNvSpPr/>
      </dsp:nvSpPr>
      <dsp:spPr>
        <a:xfrm>
          <a:off x="0" y="1019216"/>
          <a:ext cx="10515600" cy="81232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948507-0E52-4174-A2DD-F84F4CD705EE}">
      <dsp:nvSpPr>
        <dsp:cNvPr id="0" name=""/>
        <dsp:cNvSpPr/>
      </dsp:nvSpPr>
      <dsp:spPr>
        <a:xfrm>
          <a:off x="245727" y="1201989"/>
          <a:ext cx="446777" cy="446777"/>
        </a:xfrm>
        <a:prstGeom prst="rect">
          <a:avLst/>
        </a:prstGeom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F0FCD4-C710-4ED8-8544-88A4B513138A}">
      <dsp:nvSpPr>
        <dsp:cNvPr id="0" name=""/>
        <dsp:cNvSpPr/>
      </dsp:nvSpPr>
      <dsp:spPr>
        <a:xfrm>
          <a:off x="938232" y="1019216"/>
          <a:ext cx="9577367" cy="8123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71" tIns="85971" rIns="85971" bIns="85971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Identify various types of performance-based pay plans.</a:t>
          </a:r>
          <a:endParaRPr lang="en-US" sz="1900" kern="1200" dirty="0"/>
        </a:p>
      </dsp:txBody>
      <dsp:txXfrm>
        <a:off x="938232" y="1019216"/>
        <a:ext cx="9577367" cy="812322"/>
      </dsp:txXfrm>
    </dsp:sp>
    <dsp:sp modelId="{BD847446-B12B-DD47-A0EC-5E831D7211E4}">
      <dsp:nvSpPr>
        <dsp:cNvPr id="0" name=""/>
        <dsp:cNvSpPr/>
      </dsp:nvSpPr>
      <dsp:spPr>
        <a:xfrm>
          <a:off x="0" y="2034620"/>
          <a:ext cx="10515600" cy="81232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B453ED-C435-0A45-9FE0-7E660E10B974}">
      <dsp:nvSpPr>
        <dsp:cNvPr id="0" name=""/>
        <dsp:cNvSpPr/>
      </dsp:nvSpPr>
      <dsp:spPr>
        <a:xfrm>
          <a:off x="245727" y="2217392"/>
          <a:ext cx="446777" cy="446777"/>
        </a:xfrm>
        <a:prstGeom prst="rect">
          <a:avLst/>
        </a:prstGeom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FC4276-38F8-D84A-AB8C-BF10B0589CC4}">
      <dsp:nvSpPr>
        <dsp:cNvPr id="0" name=""/>
        <dsp:cNvSpPr/>
      </dsp:nvSpPr>
      <dsp:spPr>
        <a:xfrm>
          <a:off x="938232" y="2034620"/>
          <a:ext cx="9577367" cy="8123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71" tIns="85971" rIns="85971" bIns="85971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0" i="0" u="none" strike="noStrike" kern="1200">
              <a:solidFill>
                <a:srgbClr val="000000"/>
              </a:solidFill>
              <a:effectLst/>
              <a:latin typeface="Calibri" panose="020F0502020204030204" pitchFamily="34" charset="0"/>
            </a:rPr>
            <a:t>Evaluate how employee behaviors impact performance-based pay plans.</a:t>
          </a:r>
          <a:endParaRPr lang="en-US" sz="1900" kern="1200" dirty="0"/>
        </a:p>
      </dsp:txBody>
      <dsp:txXfrm>
        <a:off x="938232" y="2034620"/>
        <a:ext cx="9577367" cy="812322"/>
      </dsp:txXfrm>
    </dsp:sp>
    <dsp:sp modelId="{55FB4A71-C61C-0645-A8EF-BA6D79816230}">
      <dsp:nvSpPr>
        <dsp:cNvPr id="0" name=""/>
        <dsp:cNvSpPr/>
      </dsp:nvSpPr>
      <dsp:spPr>
        <a:xfrm>
          <a:off x="0" y="3050023"/>
          <a:ext cx="10515600" cy="81232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165008-E695-5842-81CC-9C479D408460}">
      <dsp:nvSpPr>
        <dsp:cNvPr id="0" name=""/>
        <dsp:cNvSpPr/>
      </dsp:nvSpPr>
      <dsp:spPr>
        <a:xfrm>
          <a:off x="245727" y="3232796"/>
          <a:ext cx="446777" cy="446777"/>
        </a:xfrm>
        <a:prstGeom prst="rect">
          <a:avLst/>
        </a:prstGeom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5544D0-6BF2-E243-8EDF-3DDB0ED5517F}">
      <dsp:nvSpPr>
        <dsp:cNvPr id="0" name=""/>
        <dsp:cNvSpPr/>
      </dsp:nvSpPr>
      <dsp:spPr>
        <a:xfrm>
          <a:off x="938232" y="3050023"/>
          <a:ext cx="9577367" cy="8123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71" tIns="85971" rIns="85971" bIns="85971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0" i="0" u="none" strike="noStrike" kern="1200">
              <a:solidFill>
                <a:srgbClr val="000000"/>
              </a:solidFill>
              <a:effectLst/>
              <a:latin typeface="Calibri" panose="020F0502020204030204" pitchFamily="34" charset="0"/>
            </a:rPr>
            <a:t>Discuss how performance-based pay plans are covered by compensation laws.</a:t>
          </a:r>
          <a:endParaRPr lang="en-US" sz="1900" b="0" i="0" u="none" kern="1200" dirty="0"/>
        </a:p>
      </dsp:txBody>
      <dsp:txXfrm>
        <a:off x="938232" y="3050023"/>
        <a:ext cx="9577367" cy="812322"/>
      </dsp:txXfrm>
    </dsp:sp>
    <dsp:sp modelId="{DB8141E5-43B9-474C-A25A-C17FEA03839B}">
      <dsp:nvSpPr>
        <dsp:cNvPr id="0" name=""/>
        <dsp:cNvSpPr/>
      </dsp:nvSpPr>
      <dsp:spPr>
        <a:xfrm>
          <a:off x="0" y="4065426"/>
          <a:ext cx="10515600" cy="81232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B80FB9-229E-9949-9BEF-6B86F0235A67}">
      <dsp:nvSpPr>
        <dsp:cNvPr id="0" name=""/>
        <dsp:cNvSpPr/>
      </dsp:nvSpPr>
      <dsp:spPr>
        <a:xfrm>
          <a:off x="245727" y="4248199"/>
          <a:ext cx="446777" cy="446777"/>
        </a:xfrm>
        <a:prstGeom prst="rect">
          <a:avLst/>
        </a:prstGeom>
        <a:blipFill>
          <a:blip xmlns:r="http://schemas.openxmlformats.org/officeDocument/2006/relationships" r:embed="rId9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980CBA-C4BC-E849-9107-CDBB64AFC41A}">
      <dsp:nvSpPr>
        <dsp:cNvPr id="0" name=""/>
        <dsp:cNvSpPr/>
      </dsp:nvSpPr>
      <dsp:spPr>
        <a:xfrm>
          <a:off x="938232" y="4065426"/>
          <a:ext cx="9577367" cy="8123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71" tIns="85971" rIns="85971" bIns="85971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Interpret the difference between how sales professionals are compensated and how other performance-based pay plans work.</a:t>
          </a:r>
          <a:endParaRPr lang="en-US" sz="1900" kern="1200" dirty="0"/>
        </a:p>
      </dsp:txBody>
      <dsp:txXfrm>
        <a:off x="938232" y="4065426"/>
        <a:ext cx="9577367" cy="8123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2FA313-7FFC-B849-8E9B-7E1E0689865E}">
      <dsp:nvSpPr>
        <dsp:cNvPr id="0" name=""/>
        <dsp:cNvSpPr/>
      </dsp:nvSpPr>
      <dsp:spPr>
        <a:xfrm>
          <a:off x="1283" y="257305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Accountant</a:t>
          </a:r>
        </a:p>
      </dsp:txBody>
      <dsp:txXfrm>
        <a:off x="1283" y="257305"/>
        <a:ext cx="1617389" cy="970433"/>
      </dsp:txXfrm>
    </dsp:sp>
    <dsp:sp modelId="{58BD72AE-7D08-E541-8E2C-6741EA31C57C}">
      <dsp:nvSpPr>
        <dsp:cNvPr id="0" name=""/>
        <dsp:cNvSpPr/>
      </dsp:nvSpPr>
      <dsp:spPr>
        <a:xfrm>
          <a:off x="1780412" y="257305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Administrative Assistant</a:t>
          </a:r>
        </a:p>
      </dsp:txBody>
      <dsp:txXfrm>
        <a:off x="1780412" y="257305"/>
        <a:ext cx="1617389" cy="970433"/>
      </dsp:txXfrm>
    </dsp:sp>
    <dsp:sp modelId="{0C6CDF8D-882B-994F-B398-5CB289F2B8F4}">
      <dsp:nvSpPr>
        <dsp:cNvPr id="0" name=""/>
        <dsp:cNvSpPr/>
      </dsp:nvSpPr>
      <dsp:spPr>
        <a:xfrm>
          <a:off x="3559540" y="257305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Rock Star</a:t>
          </a:r>
        </a:p>
      </dsp:txBody>
      <dsp:txXfrm>
        <a:off x="3559540" y="257305"/>
        <a:ext cx="1617389" cy="970433"/>
      </dsp:txXfrm>
    </dsp:sp>
    <dsp:sp modelId="{BF9CFA9D-8504-764D-A47E-8D1D50B51147}">
      <dsp:nvSpPr>
        <dsp:cNvPr id="0" name=""/>
        <dsp:cNvSpPr/>
      </dsp:nvSpPr>
      <dsp:spPr>
        <a:xfrm>
          <a:off x="5338669" y="257305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Airline Pilot</a:t>
          </a:r>
        </a:p>
      </dsp:txBody>
      <dsp:txXfrm>
        <a:off x="5338669" y="257305"/>
        <a:ext cx="1617389" cy="970433"/>
      </dsp:txXfrm>
    </dsp:sp>
    <dsp:sp modelId="{032AD9EC-9A8C-E04A-B9CD-F9C327361012}">
      <dsp:nvSpPr>
        <dsp:cNvPr id="0" name=""/>
        <dsp:cNvSpPr/>
      </dsp:nvSpPr>
      <dsp:spPr>
        <a:xfrm>
          <a:off x="7117798" y="257305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Food Server</a:t>
          </a:r>
        </a:p>
      </dsp:txBody>
      <dsp:txXfrm>
        <a:off x="7117798" y="257305"/>
        <a:ext cx="1617389" cy="970433"/>
      </dsp:txXfrm>
    </dsp:sp>
    <dsp:sp modelId="{C05818E9-05C6-CF40-9601-402902D417BA}">
      <dsp:nvSpPr>
        <dsp:cNvPr id="0" name=""/>
        <dsp:cNvSpPr/>
      </dsp:nvSpPr>
      <dsp:spPr>
        <a:xfrm>
          <a:off x="8896926" y="257305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Maître’ D at a fine restaurant</a:t>
          </a:r>
        </a:p>
      </dsp:txBody>
      <dsp:txXfrm>
        <a:off x="8896926" y="257305"/>
        <a:ext cx="1617389" cy="970433"/>
      </dsp:txXfrm>
    </dsp:sp>
    <dsp:sp modelId="{43EB0BC5-7311-DE43-9A84-54CC17A8355F}">
      <dsp:nvSpPr>
        <dsp:cNvPr id="0" name=""/>
        <dsp:cNvSpPr/>
      </dsp:nvSpPr>
      <dsp:spPr>
        <a:xfrm>
          <a:off x="1283" y="1389478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Janitor</a:t>
          </a:r>
        </a:p>
      </dsp:txBody>
      <dsp:txXfrm>
        <a:off x="1283" y="1389478"/>
        <a:ext cx="1617389" cy="970433"/>
      </dsp:txXfrm>
    </dsp:sp>
    <dsp:sp modelId="{4EF72DDD-A4E5-9F4D-B267-BA6C5EC353C5}">
      <dsp:nvSpPr>
        <dsp:cNvPr id="0" name=""/>
        <dsp:cNvSpPr/>
      </dsp:nvSpPr>
      <dsp:spPr>
        <a:xfrm>
          <a:off x="1780412" y="1389478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Bus Driver</a:t>
          </a:r>
        </a:p>
      </dsp:txBody>
      <dsp:txXfrm>
        <a:off x="1780412" y="1389478"/>
        <a:ext cx="1617389" cy="970433"/>
      </dsp:txXfrm>
    </dsp:sp>
    <dsp:sp modelId="{D4240016-5B57-514E-B3F0-B35082997526}">
      <dsp:nvSpPr>
        <dsp:cNvPr id="0" name=""/>
        <dsp:cNvSpPr/>
      </dsp:nvSpPr>
      <dsp:spPr>
        <a:xfrm>
          <a:off x="3559540" y="1389478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Construction Worker</a:t>
          </a:r>
        </a:p>
      </dsp:txBody>
      <dsp:txXfrm>
        <a:off x="3559540" y="1389478"/>
        <a:ext cx="1617389" cy="970433"/>
      </dsp:txXfrm>
    </dsp:sp>
    <dsp:sp modelId="{F529D5C6-CDE0-E84E-BBEB-3850FAD38041}">
      <dsp:nvSpPr>
        <dsp:cNvPr id="0" name=""/>
        <dsp:cNvSpPr/>
      </dsp:nvSpPr>
      <dsp:spPr>
        <a:xfrm>
          <a:off x="5338669" y="1389478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Salesperson</a:t>
          </a:r>
        </a:p>
      </dsp:txBody>
      <dsp:txXfrm>
        <a:off x="5338669" y="1389478"/>
        <a:ext cx="1617389" cy="970433"/>
      </dsp:txXfrm>
    </dsp:sp>
    <dsp:sp modelId="{7FF7EE62-7803-7C43-A678-73F1D226D4CF}">
      <dsp:nvSpPr>
        <dsp:cNvPr id="0" name=""/>
        <dsp:cNvSpPr/>
      </dsp:nvSpPr>
      <dsp:spPr>
        <a:xfrm>
          <a:off x="7117798" y="1389478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Pharma rep</a:t>
          </a:r>
        </a:p>
      </dsp:txBody>
      <dsp:txXfrm>
        <a:off x="7117798" y="1389478"/>
        <a:ext cx="1617389" cy="970433"/>
      </dsp:txXfrm>
    </dsp:sp>
    <dsp:sp modelId="{612877FC-9819-3E40-ACC6-5767F0C341E2}">
      <dsp:nvSpPr>
        <dsp:cNvPr id="0" name=""/>
        <dsp:cNvSpPr/>
      </dsp:nvSpPr>
      <dsp:spPr>
        <a:xfrm>
          <a:off x="8896926" y="1389478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Fire fighter</a:t>
          </a:r>
        </a:p>
      </dsp:txBody>
      <dsp:txXfrm>
        <a:off x="8896926" y="1389478"/>
        <a:ext cx="1617389" cy="970433"/>
      </dsp:txXfrm>
    </dsp:sp>
    <dsp:sp modelId="{1BE0B4C5-A397-9E4B-9BB3-892820DE35E5}">
      <dsp:nvSpPr>
        <dsp:cNvPr id="0" name=""/>
        <dsp:cNvSpPr/>
      </dsp:nvSpPr>
      <dsp:spPr>
        <a:xfrm>
          <a:off x="1283" y="2521650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CEO of Fortune 100 company</a:t>
          </a:r>
        </a:p>
      </dsp:txBody>
      <dsp:txXfrm>
        <a:off x="1283" y="2521650"/>
        <a:ext cx="1617389" cy="970433"/>
      </dsp:txXfrm>
    </dsp:sp>
    <dsp:sp modelId="{9EC419A7-EC75-DB4E-8CF8-7D177207D60C}">
      <dsp:nvSpPr>
        <dsp:cNvPr id="0" name=""/>
        <dsp:cNvSpPr/>
      </dsp:nvSpPr>
      <dsp:spPr>
        <a:xfrm>
          <a:off x="1780412" y="2521650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Social media influencer</a:t>
          </a:r>
        </a:p>
      </dsp:txBody>
      <dsp:txXfrm>
        <a:off x="1780412" y="2521650"/>
        <a:ext cx="1617389" cy="970433"/>
      </dsp:txXfrm>
    </dsp:sp>
    <dsp:sp modelId="{ECAA3A8B-1248-8140-BBB9-936B94B1B372}">
      <dsp:nvSpPr>
        <dsp:cNvPr id="0" name=""/>
        <dsp:cNvSpPr/>
      </dsp:nvSpPr>
      <dsp:spPr>
        <a:xfrm>
          <a:off x="3559540" y="2521650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Teacher</a:t>
          </a:r>
        </a:p>
      </dsp:txBody>
      <dsp:txXfrm>
        <a:off x="3559540" y="2521650"/>
        <a:ext cx="1617389" cy="970433"/>
      </dsp:txXfrm>
    </dsp:sp>
    <dsp:sp modelId="{674E970B-D842-5241-8323-85FF3CC41F57}">
      <dsp:nvSpPr>
        <dsp:cNvPr id="0" name=""/>
        <dsp:cNvSpPr/>
      </dsp:nvSpPr>
      <dsp:spPr>
        <a:xfrm>
          <a:off x="5338669" y="2521650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Personal Trainer at a gym</a:t>
          </a:r>
        </a:p>
      </dsp:txBody>
      <dsp:txXfrm>
        <a:off x="5338669" y="2521650"/>
        <a:ext cx="1617389" cy="970433"/>
      </dsp:txXfrm>
    </dsp:sp>
    <dsp:sp modelId="{E5783259-F58C-9547-BFBE-237AD1631A2C}">
      <dsp:nvSpPr>
        <dsp:cNvPr id="0" name=""/>
        <dsp:cNvSpPr/>
      </dsp:nvSpPr>
      <dsp:spPr>
        <a:xfrm>
          <a:off x="7117798" y="2521650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Race Car driver</a:t>
          </a:r>
        </a:p>
      </dsp:txBody>
      <dsp:txXfrm>
        <a:off x="7117798" y="2521650"/>
        <a:ext cx="1617389" cy="970433"/>
      </dsp:txXfrm>
    </dsp:sp>
    <dsp:sp modelId="{ACEFE5A6-8C50-F745-8027-9EED5E60FDD5}">
      <dsp:nvSpPr>
        <dsp:cNvPr id="0" name=""/>
        <dsp:cNvSpPr/>
      </dsp:nvSpPr>
      <dsp:spPr>
        <a:xfrm>
          <a:off x="8896926" y="2521650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Housekeeper</a:t>
          </a:r>
        </a:p>
      </dsp:txBody>
      <dsp:txXfrm>
        <a:off x="8896926" y="2521650"/>
        <a:ext cx="1617389" cy="970433"/>
      </dsp:txXfrm>
    </dsp:sp>
    <dsp:sp modelId="{496A46DF-CD6E-1344-9487-1D1B3239A9A1}">
      <dsp:nvSpPr>
        <dsp:cNvPr id="0" name=""/>
        <dsp:cNvSpPr/>
      </dsp:nvSpPr>
      <dsp:spPr>
        <a:xfrm>
          <a:off x="1283" y="3653823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Computer Programmer</a:t>
          </a:r>
        </a:p>
      </dsp:txBody>
      <dsp:txXfrm>
        <a:off x="1283" y="3653823"/>
        <a:ext cx="1617389" cy="970433"/>
      </dsp:txXfrm>
    </dsp:sp>
    <dsp:sp modelId="{60E6850C-8367-BF42-9884-84112996915F}">
      <dsp:nvSpPr>
        <dsp:cNvPr id="0" name=""/>
        <dsp:cNvSpPr/>
      </dsp:nvSpPr>
      <dsp:spPr>
        <a:xfrm>
          <a:off x="1780412" y="3653823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Applications designer</a:t>
          </a:r>
        </a:p>
      </dsp:txBody>
      <dsp:txXfrm>
        <a:off x="1780412" y="3653823"/>
        <a:ext cx="1617389" cy="970433"/>
      </dsp:txXfrm>
    </dsp:sp>
    <dsp:sp modelId="{5C22F832-BB93-944E-B8D9-82DD21A1AAD8}">
      <dsp:nvSpPr>
        <dsp:cNvPr id="0" name=""/>
        <dsp:cNvSpPr/>
      </dsp:nvSpPr>
      <dsp:spPr>
        <a:xfrm>
          <a:off x="3559540" y="3653823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Financial Planner</a:t>
          </a:r>
        </a:p>
      </dsp:txBody>
      <dsp:txXfrm>
        <a:off x="3559540" y="3653823"/>
        <a:ext cx="1617389" cy="970433"/>
      </dsp:txXfrm>
    </dsp:sp>
    <dsp:sp modelId="{F890D128-38D5-F545-B9C5-44E80AAF1859}">
      <dsp:nvSpPr>
        <dsp:cNvPr id="0" name=""/>
        <dsp:cNvSpPr/>
      </dsp:nvSpPr>
      <dsp:spPr>
        <a:xfrm>
          <a:off x="5338669" y="3653823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Chief Finance Officer</a:t>
          </a:r>
        </a:p>
      </dsp:txBody>
      <dsp:txXfrm>
        <a:off x="5338669" y="3653823"/>
        <a:ext cx="1617389" cy="970433"/>
      </dsp:txXfrm>
    </dsp:sp>
    <dsp:sp modelId="{91DE173A-8C30-3442-93A9-2B7FECCEAC2A}">
      <dsp:nvSpPr>
        <dsp:cNvPr id="0" name=""/>
        <dsp:cNvSpPr/>
      </dsp:nvSpPr>
      <dsp:spPr>
        <a:xfrm>
          <a:off x="7117798" y="3653823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NASA Scientist</a:t>
          </a:r>
        </a:p>
      </dsp:txBody>
      <dsp:txXfrm>
        <a:off x="7117798" y="3653823"/>
        <a:ext cx="1617389" cy="970433"/>
      </dsp:txXfrm>
    </dsp:sp>
    <dsp:sp modelId="{EC6E8600-DDBA-3246-9C62-9140144218EA}">
      <dsp:nvSpPr>
        <dsp:cNvPr id="0" name=""/>
        <dsp:cNvSpPr/>
      </dsp:nvSpPr>
      <dsp:spPr>
        <a:xfrm>
          <a:off x="8896926" y="3653823"/>
          <a:ext cx="1617389" cy="9704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Actor</a:t>
          </a:r>
        </a:p>
      </dsp:txBody>
      <dsp:txXfrm>
        <a:off x="8896926" y="3653823"/>
        <a:ext cx="1617389" cy="9704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0E45C6-1E2B-1C41-8413-922128CB130D}" type="datetimeFigureOut">
              <a:rPr lang="en-US" smtClean="0"/>
              <a:t>3/20/2024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9B3C16-39BE-9C44-953F-82F141BA7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17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9B3C16-39BE-9C44-953F-82F141BA77A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7817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>
            <a:extLst>
              <a:ext uri="{FF2B5EF4-FFF2-40B4-BE49-F238E27FC236}">
                <a16:creationId xmlns:a16="http://schemas.microsoft.com/office/drawing/2014/main" id="{B9398DD4-3234-CC40-BB7F-049D0FF588E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3700" y="692150"/>
            <a:ext cx="6070600" cy="3416300"/>
          </a:xfrm>
          <a:ln/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5638D6B-DB9E-AC43-86ED-C8DD62DF3E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6867" name="Slide Number Placeholder 3">
            <a:extLst>
              <a:ext uri="{FF2B5EF4-FFF2-40B4-BE49-F238E27FC236}">
                <a16:creationId xmlns:a16="http://schemas.microsoft.com/office/drawing/2014/main" id="{626FF135-DAFE-D947-9CC9-E306F9CF600B}"/>
              </a:ext>
            </a:extLst>
          </p:cNvPr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B58B877E-CD30-A24D-93A8-89C3A9AF7759}" type="slidenum">
              <a:rPr lang="en-US" altLang="en-US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6619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>
            <a:extLst>
              <a:ext uri="{FF2B5EF4-FFF2-40B4-BE49-F238E27FC236}">
                <a16:creationId xmlns:a16="http://schemas.microsoft.com/office/drawing/2014/main" id="{E6E56343-8F48-458C-B946-7873F277194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>
            <a:extLst>
              <a:ext uri="{FF2B5EF4-FFF2-40B4-BE49-F238E27FC236}">
                <a16:creationId xmlns:a16="http://schemas.microsoft.com/office/drawing/2014/main" id="{E345C0D6-502E-47BD-A0CC-641896B732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rtl="0" fontAlgn="base"/>
            <a:endParaRPr lang="en-US" altLang="en-US" dirty="0"/>
          </a:p>
        </p:txBody>
      </p:sp>
      <p:sp>
        <p:nvSpPr>
          <p:cNvPr id="22532" name="Slide Number Placeholder 3">
            <a:extLst>
              <a:ext uri="{FF2B5EF4-FFF2-40B4-BE49-F238E27FC236}">
                <a16:creationId xmlns:a16="http://schemas.microsoft.com/office/drawing/2014/main" id="{3A156541-B4B6-4C1E-A433-D2A7100DB55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816C0D5-F599-4256-8DF5-CF87BA7B99C8}" type="slidenum">
              <a:rPr lang="en-US" altLang="en-US" sz="1200" smtClean="0"/>
              <a:pPr/>
              <a:t>2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40384917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773DF-67EE-7C40-94BA-562FDA438FF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8785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9B3C16-39BE-9C44-953F-82F141BA77A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2246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9B3C16-39BE-9C44-953F-82F141BA77A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4912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5A3417-7E9B-C044-961B-66EA9D58F3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301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9B3C16-39BE-9C44-953F-82F141BA77A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988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9B3C16-39BE-9C44-953F-82F141BA77A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2964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703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person, crowd&#10;&#10;Description automatically generated">
            <a:extLst>
              <a:ext uri="{FF2B5EF4-FFF2-40B4-BE49-F238E27FC236}">
                <a16:creationId xmlns:a16="http://schemas.microsoft.com/office/drawing/2014/main" id="{BFC9D0AB-1462-604A-95C1-65665AECE0A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-1"/>
            <a:ext cx="12192000" cy="685800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C3F18C8-4F11-4A4F-B31F-C768A4F1F7FB}"/>
              </a:ext>
            </a:extLst>
          </p:cNvPr>
          <p:cNvSpPr/>
          <p:nvPr/>
        </p:nvSpPr>
        <p:spPr>
          <a:xfrm>
            <a:off x="0" y="739301"/>
            <a:ext cx="5943600" cy="3387853"/>
          </a:xfrm>
          <a:prstGeom prst="rect">
            <a:avLst/>
          </a:prstGeom>
          <a:solidFill>
            <a:srgbClr val="1B3C69">
              <a:alpha val="82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Placeholder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EB20F76C-EE9D-934A-AAC3-0D4893A2985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33" t="-5693" r="-2832" b="-6467"/>
          <a:stretch/>
        </p:blipFill>
        <p:spPr>
          <a:xfrm>
            <a:off x="547792" y="1101494"/>
            <a:ext cx="1221373" cy="739146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5A6C3A2D-7527-F04A-AB95-9369A037F50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7792" y="1958010"/>
            <a:ext cx="5272240" cy="1097454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Master title style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1B546505-861A-8845-BD03-E532EF39DD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792" y="3200483"/>
            <a:ext cx="5272240" cy="56429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24777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D03321C-35C7-5C42-8AEC-33DCF875358D}"/>
              </a:ext>
            </a:extLst>
          </p:cNvPr>
          <p:cNvSpPr/>
          <p:nvPr/>
        </p:nvSpPr>
        <p:spPr>
          <a:xfrm>
            <a:off x="0" y="270924"/>
            <a:ext cx="6673673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CC20402-0AEF-41C0-80E0-8357157CBD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70650" y="355184"/>
            <a:ext cx="3322320" cy="6147633"/>
          </a:xfrm>
          <a:custGeom>
            <a:avLst/>
            <a:gdLst>
              <a:gd name="connsiteX0" fmla="*/ 1158240 w 3322320"/>
              <a:gd name="connsiteY0" fmla="*/ 899622 h 6147633"/>
              <a:gd name="connsiteX1" fmla="*/ 2164080 w 3322320"/>
              <a:gd name="connsiteY1" fmla="*/ 899622 h 6147633"/>
              <a:gd name="connsiteX2" fmla="*/ 2164080 w 3322320"/>
              <a:gd name="connsiteY2" fmla="*/ 6147633 h 6147633"/>
              <a:gd name="connsiteX3" fmla="*/ 1158240 w 3322320"/>
              <a:gd name="connsiteY3" fmla="*/ 6147633 h 6147633"/>
              <a:gd name="connsiteX4" fmla="*/ 0 w 3322320"/>
              <a:gd name="connsiteY4" fmla="*/ 526596 h 6147633"/>
              <a:gd name="connsiteX5" fmla="*/ 1005840 w 3322320"/>
              <a:gd name="connsiteY5" fmla="*/ 526596 h 6147633"/>
              <a:gd name="connsiteX6" fmla="*/ 1005840 w 3322320"/>
              <a:gd name="connsiteY6" fmla="*/ 5515109 h 6147633"/>
              <a:gd name="connsiteX7" fmla="*/ 0 w 3322320"/>
              <a:gd name="connsiteY7" fmla="*/ 5515109 h 6147633"/>
              <a:gd name="connsiteX8" fmla="*/ 2316480 w 3322320"/>
              <a:gd name="connsiteY8" fmla="*/ 0 h 6147633"/>
              <a:gd name="connsiteX9" fmla="*/ 3322320 w 3322320"/>
              <a:gd name="connsiteY9" fmla="*/ 0 h 6147633"/>
              <a:gd name="connsiteX10" fmla="*/ 3322320 w 3322320"/>
              <a:gd name="connsiteY10" fmla="*/ 5822513 h 6147633"/>
              <a:gd name="connsiteX11" fmla="*/ 2316480 w 3322320"/>
              <a:gd name="connsiteY11" fmla="*/ 5822513 h 6147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22320" h="6147633">
                <a:moveTo>
                  <a:pt x="1158240" y="899622"/>
                </a:moveTo>
                <a:lnTo>
                  <a:pt x="2164080" y="899622"/>
                </a:lnTo>
                <a:lnTo>
                  <a:pt x="2164080" y="6147633"/>
                </a:lnTo>
                <a:lnTo>
                  <a:pt x="1158240" y="6147633"/>
                </a:lnTo>
                <a:close/>
                <a:moveTo>
                  <a:pt x="0" y="526596"/>
                </a:moveTo>
                <a:lnTo>
                  <a:pt x="1005840" y="526596"/>
                </a:lnTo>
                <a:lnTo>
                  <a:pt x="1005840" y="5515109"/>
                </a:lnTo>
                <a:lnTo>
                  <a:pt x="0" y="5515109"/>
                </a:lnTo>
                <a:close/>
                <a:moveTo>
                  <a:pt x="2316480" y="0"/>
                </a:moveTo>
                <a:lnTo>
                  <a:pt x="3322320" y="0"/>
                </a:lnTo>
                <a:lnTo>
                  <a:pt x="3322320" y="5822513"/>
                </a:lnTo>
                <a:lnTo>
                  <a:pt x="2316480" y="582251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068C0CE-301C-9F4E-A4F4-F17F696435C2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67358" y="1172818"/>
            <a:ext cx="6206315" cy="5382120"/>
          </a:xfrm>
        </p:spPr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19">
            <a:extLst>
              <a:ext uri="{FF2B5EF4-FFF2-40B4-BE49-F238E27FC236}">
                <a16:creationId xmlns:a16="http://schemas.microsoft.com/office/drawing/2014/main" id="{689EFA59-4E6B-4C45-B3DB-2971EA452FC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270924"/>
            <a:ext cx="6206314" cy="767044"/>
          </a:xfrm>
        </p:spPr>
        <p:txBody>
          <a:bodyPr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55704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B29DF2-1BE0-C74B-9C26-647491D19B63}"/>
              </a:ext>
            </a:extLst>
          </p:cNvPr>
          <p:cNvSpPr/>
          <p:nvPr/>
        </p:nvSpPr>
        <p:spPr>
          <a:xfrm>
            <a:off x="0" y="270924"/>
            <a:ext cx="4772025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D8EF69-CB11-DE42-AA68-68B9CC292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70924"/>
            <a:ext cx="3932237" cy="767044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54BBB-7789-6F4B-94EB-B2B9298800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479FF7-47AC-F94B-8744-9A1FDB692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173892"/>
            <a:ext cx="3932237" cy="469509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50879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B424736-3EC6-754A-A536-C4EBE0115A84}"/>
              </a:ext>
            </a:extLst>
          </p:cNvPr>
          <p:cNvSpPr/>
          <p:nvPr/>
        </p:nvSpPr>
        <p:spPr>
          <a:xfrm>
            <a:off x="0" y="270924"/>
            <a:ext cx="4772025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217FF4-11CC-7948-81DD-D2BE40076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70924"/>
            <a:ext cx="3932237" cy="767044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D91204-22FC-3F42-8939-C063A24899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D2BE48-01F1-A74A-8835-438D65640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198605"/>
            <a:ext cx="3932237" cy="467038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42502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F1CC598-5AFF-744D-A0EE-56D5358C20C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B3C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E8C1EA59-667F-9340-905C-72DA9B3D771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4E8CCCD-60BD-714E-8EE3-38849C14E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1543" y="2584175"/>
            <a:ext cx="6708914" cy="1266756"/>
          </a:xfrm>
        </p:spPr>
        <p:txBody>
          <a:bodyPr anchor="ctr">
            <a:noAutofit/>
          </a:bodyPr>
          <a:lstStyle>
            <a:lvl1pPr algn="ctr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0" name="Picture 9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18E01C0E-B7E2-AE46-82F6-B4499978645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1903" y="6176150"/>
            <a:ext cx="752752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1163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23A7BEA6-81B4-0548-8A19-9CF5D45AD1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1351" y="6335714"/>
            <a:ext cx="27432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F7AF3-7564-E642-8412-0016E08DD6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573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 aerial view of a city&#10;&#10;Description automatically generated with low confidence">
            <a:extLst>
              <a:ext uri="{FF2B5EF4-FFF2-40B4-BE49-F238E27FC236}">
                <a16:creationId xmlns:a16="http://schemas.microsoft.com/office/drawing/2014/main" id="{F8113BD0-A9AC-3B41-A7ED-9033D22C0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309816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236FD75-DF5F-EE49-9CA4-662681727568}"/>
              </a:ext>
            </a:extLst>
          </p:cNvPr>
          <p:cNvSpPr/>
          <p:nvPr/>
        </p:nvSpPr>
        <p:spPr>
          <a:xfrm>
            <a:off x="0" y="739301"/>
            <a:ext cx="5943600" cy="3387853"/>
          </a:xfrm>
          <a:prstGeom prst="rect">
            <a:avLst/>
          </a:prstGeom>
          <a:solidFill>
            <a:srgbClr val="1B3C69">
              <a:alpha val="82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Placeholder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1B3680B3-AC41-1145-A159-B1D6A48A64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33" t="-5693" r="-2832" b="-6467"/>
          <a:stretch/>
        </p:blipFill>
        <p:spPr>
          <a:xfrm>
            <a:off x="547792" y="1101494"/>
            <a:ext cx="1221373" cy="739146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F6E812EA-B9CE-4345-9416-CF57DBFFE99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7792" y="1958010"/>
            <a:ext cx="5272240" cy="1097454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Master title style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5C1E5E07-FA83-4B45-98EE-2D1B51884B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792" y="3200483"/>
            <a:ext cx="5272240" cy="56429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286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raising their hands&#10;&#10;Description automatically generated">
            <a:extLst>
              <a:ext uri="{FF2B5EF4-FFF2-40B4-BE49-F238E27FC236}">
                <a16:creationId xmlns:a16="http://schemas.microsoft.com/office/drawing/2014/main" id="{F1AFEDF8-C61B-9740-9FF9-50FF365725F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1999" cy="685800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73F9B0A-778E-F047-9A20-CA234473B8F6}"/>
              </a:ext>
            </a:extLst>
          </p:cNvPr>
          <p:cNvSpPr/>
          <p:nvPr/>
        </p:nvSpPr>
        <p:spPr>
          <a:xfrm>
            <a:off x="0" y="739301"/>
            <a:ext cx="5943600" cy="3387853"/>
          </a:xfrm>
          <a:prstGeom prst="rect">
            <a:avLst/>
          </a:prstGeom>
          <a:solidFill>
            <a:srgbClr val="1B3C69">
              <a:alpha val="82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Placeholder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FEE10287-6521-3444-9F84-9990108A1D5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33" t="-5693" r="-2832" b="-6467"/>
          <a:stretch/>
        </p:blipFill>
        <p:spPr>
          <a:xfrm>
            <a:off x="547792" y="1101494"/>
            <a:ext cx="1221373" cy="739146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2DFDF486-C6B8-3E4B-9D42-763617143E1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7792" y="1958010"/>
            <a:ext cx="5272240" cy="1097454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4360C7AB-76A3-E44A-8906-12ED9BC5BC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792" y="3200483"/>
            <a:ext cx="5272240" cy="56429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26336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CD34678-E1C1-5842-BBA9-C7C2EADB7E87}"/>
              </a:ext>
            </a:extLst>
          </p:cNvPr>
          <p:cNvSpPr/>
          <p:nvPr/>
        </p:nvSpPr>
        <p:spPr>
          <a:xfrm>
            <a:off x="0" y="270924"/>
            <a:ext cx="11027662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35984D-631C-B544-9CED-D219ABB22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E23896-5E73-C440-B691-DD34F98D2B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61535"/>
            <a:ext cx="10515600" cy="48814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2153BBAF-94C0-474A-A49C-8ADA5AAC2FB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40849" y="6176963"/>
            <a:ext cx="752752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125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145CB88-913B-2342-A2B1-FF087A236165}"/>
              </a:ext>
            </a:extLst>
          </p:cNvPr>
          <p:cNvSpPr/>
          <p:nvPr/>
        </p:nvSpPr>
        <p:spPr>
          <a:xfrm>
            <a:off x="0" y="270924"/>
            <a:ext cx="11027662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26926C-9238-E745-A9B6-7FEF8F8D5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B12AE3-DDCE-3C49-83E8-88B9007E4B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17355"/>
            <a:ext cx="5181600" cy="49596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0E705A-52F1-6444-A574-595F3F2FD3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17355"/>
            <a:ext cx="5181600" cy="49596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675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7788916-AB62-8843-A63F-505F329A6B0B}"/>
              </a:ext>
            </a:extLst>
          </p:cNvPr>
          <p:cNvSpPr/>
          <p:nvPr/>
        </p:nvSpPr>
        <p:spPr>
          <a:xfrm>
            <a:off x="0" y="270924"/>
            <a:ext cx="11027662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9EF8AB-F4C1-D64A-86CA-49344DF6C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70925"/>
            <a:ext cx="10515600" cy="76704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FEB694-3E06-B042-B33E-F667D7BEAA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204655"/>
            <a:ext cx="5157787" cy="76704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B0FC92-18BB-D043-ACC5-36187327DA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971698"/>
            <a:ext cx="5157787" cy="42179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3B76D7-20D0-DB46-96B8-64792EE233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204655"/>
            <a:ext cx="5183188" cy="76704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7F72A4-8EC0-EA4B-BB02-E2FE0659CC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971698"/>
            <a:ext cx="5183188" cy="42179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17297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FB9519B-3FDE-9E49-9E76-AB33A7BA847B}"/>
              </a:ext>
            </a:extLst>
          </p:cNvPr>
          <p:cNvSpPr/>
          <p:nvPr/>
        </p:nvSpPr>
        <p:spPr>
          <a:xfrm>
            <a:off x="0" y="270924"/>
            <a:ext cx="11027662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FDBFD6-41F4-4F4E-B9BC-608EAB376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84330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1681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0DF7481-00DF-4642-82E4-31FF957139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3696" y="283185"/>
            <a:ext cx="4339794" cy="6858000"/>
          </a:xfrm>
          <a:custGeom>
            <a:avLst/>
            <a:gdLst>
              <a:gd name="connsiteX0" fmla="*/ 2943858 w 4339794"/>
              <a:gd name="connsiteY0" fmla="*/ 904240 h 6858000"/>
              <a:gd name="connsiteX1" fmla="*/ 4339794 w 4339794"/>
              <a:gd name="connsiteY1" fmla="*/ 904240 h 6858000"/>
              <a:gd name="connsiteX2" fmla="*/ 2912578 w 4339794"/>
              <a:gd name="connsiteY2" fmla="*/ 6858000 h 6858000"/>
              <a:gd name="connsiteX3" fmla="*/ 1516642 w 4339794"/>
              <a:gd name="connsiteY3" fmla="*/ 6858000 h 6858000"/>
              <a:gd name="connsiteX4" fmla="*/ 1427216 w 4339794"/>
              <a:gd name="connsiteY4" fmla="*/ 0 h 6858000"/>
              <a:gd name="connsiteX5" fmla="*/ 2823152 w 4339794"/>
              <a:gd name="connsiteY5" fmla="*/ 0 h 6858000"/>
              <a:gd name="connsiteX6" fmla="*/ 1395936 w 4339794"/>
              <a:gd name="connsiteY6" fmla="*/ 5953760 h 6858000"/>
              <a:gd name="connsiteX7" fmla="*/ 0 w 4339794"/>
              <a:gd name="connsiteY7" fmla="*/ 595376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39794" h="6858000">
                <a:moveTo>
                  <a:pt x="2943858" y="904240"/>
                </a:moveTo>
                <a:lnTo>
                  <a:pt x="4339794" y="904240"/>
                </a:lnTo>
                <a:lnTo>
                  <a:pt x="2912578" y="6858000"/>
                </a:lnTo>
                <a:lnTo>
                  <a:pt x="1516642" y="6858000"/>
                </a:lnTo>
                <a:close/>
                <a:moveTo>
                  <a:pt x="1427216" y="0"/>
                </a:moveTo>
                <a:lnTo>
                  <a:pt x="2823152" y="0"/>
                </a:lnTo>
                <a:lnTo>
                  <a:pt x="1395936" y="5953760"/>
                </a:lnTo>
                <a:lnTo>
                  <a:pt x="0" y="595376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id-ID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22961C1-CF48-454E-9529-98A53B1D4E2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377102" y="580225"/>
            <a:ext cx="5240744" cy="5974711"/>
          </a:xfrm>
        </p:spPr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9BFB517B-47F0-774B-94F9-50FDD26329AC}"/>
              </a:ext>
            </a:extLst>
          </p:cNvPr>
          <p:cNvSpPr txBox="1">
            <a:spLocks/>
          </p:cNvSpPr>
          <p:nvPr/>
        </p:nvSpPr>
        <p:spPr>
          <a:xfrm rot="16200000">
            <a:off x="11196126" y="566857"/>
            <a:ext cx="14988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d-ID"/>
            </a:defPPr>
            <a:lvl1pPr marL="0" algn="l" defTabSz="914400" rtl="0" eaLnBrk="1" latinLnBrk="0" hangingPunct="1">
              <a:defRPr sz="1000" kern="1200" spc="300" baseline="0">
                <a:solidFill>
                  <a:srgbClr val="1B3C69"/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SLIDES 00</a:t>
            </a:r>
            <a:fld id="{5E260BBD-2807-46E1-A9A7-B86970334554}" type="slidenum">
              <a:rPr lang="id-ID" smtClean="0"/>
              <a:pPr/>
              <a:t>‹#›</a:t>
            </a:fld>
            <a:endParaRPr lang="id-ID" dirty="0"/>
          </a:p>
        </p:txBody>
      </p:sp>
      <p:pic>
        <p:nvPicPr>
          <p:cNvPr id="11" name="Picture 10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8F3F93EA-38E3-E54F-A300-FAD5DBBB711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1458" y="6154644"/>
            <a:ext cx="752752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343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CDF20A-8C21-D448-9532-0180CCC92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6D8EE8-1099-5048-9572-C90AF84A23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2273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Picture 6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A37EEA81-1490-5341-908C-44ABAAA4F3DB}"/>
              </a:ext>
            </a:extLst>
          </p:cNvPr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70667" y="6176963"/>
            <a:ext cx="752752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863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2DBE22FD-1C0B-7DC9-0874-1A675B6284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7792" y="1958010"/>
            <a:ext cx="5272240" cy="1097454"/>
          </a:xfrm>
        </p:spPr>
        <p:txBody>
          <a:bodyPr/>
          <a:lstStyle/>
          <a:p>
            <a:r>
              <a:rPr lang="en-US" b="0" i="0" u="none" strike="noStrike" dirty="0">
                <a:effectLst/>
              </a:rPr>
              <a:t>Compensation and Benefits</a:t>
            </a:r>
            <a:br>
              <a:rPr lang="en-US" sz="4800" b="0" i="0" u="none" strike="noStrike" dirty="0">
                <a:effectLst/>
              </a:rPr>
            </a:br>
            <a:r>
              <a:rPr lang="en-US" sz="1800" b="0" i="0" u="none" strike="noStrike" dirty="0">
                <a:effectLst/>
                <a:latin typeface="Calibri" panose="020F0502020204030204" pitchFamily="34" charset="0"/>
              </a:rPr>
              <a:t>Module 10: Person/Performance-Based Pay Plans</a:t>
            </a:r>
            <a:endParaRPr lang="en-US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BC08AA00-6510-6851-9A2F-2FBC2F6A55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792" y="3200483"/>
            <a:ext cx="5272240" cy="56429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100" dirty="0">
                <a:latin typeface="Arial"/>
                <a:cs typeface="Arial"/>
              </a:rPr>
              <a:t>By Christi Sanders, PhD., SPHR, SHRM-SCP</a:t>
            </a:r>
            <a:endParaRPr lang="en-US" sz="1100" dirty="0">
              <a:solidFill>
                <a:srgbClr val="000000"/>
              </a:solidFill>
              <a:latin typeface="Arial"/>
              <a:cs typeface="Arial"/>
            </a:endParaRPr>
          </a:p>
          <a:p>
            <a:r>
              <a:rPr lang="en-US" sz="1100" dirty="0"/>
              <a:t>Instructional Designer Lori Ann Roth, PhD., CPTD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8407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5" descr="Text&#10;&#10;Description automatically generated">
            <a:extLst>
              <a:ext uri="{FF2B5EF4-FFF2-40B4-BE49-F238E27FC236}">
                <a16:creationId xmlns:a16="http://schemas.microsoft.com/office/drawing/2014/main" id="{24D5AB2A-BD15-5842-A510-7445BB970E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6564" y="315914"/>
            <a:ext cx="8961437" cy="584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685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>
            <a:extLst>
              <a:ext uri="{FF2B5EF4-FFF2-40B4-BE49-F238E27FC236}">
                <a16:creationId xmlns:a16="http://schemas.microsoft.com/office/drawing/2014/main" id="{EBCAA9FF-07F2-4FDA-9DAC-D5249BA883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altLang="en-US" dirty="0"/>
              <a:t>Learning Objectives </a:t>
            </a:r>
          </a:p>
        </p:txBody>
      </p:sp>
      <p:graphicFrame>
        <p:nvGraphicFramePr>
          <p:cNvPr id="21509" name="Content Placeholder 2">
            <a:extLst>
              <a:ext uri="{FF2B5EF4-FFF2-40B4-BE49-F238E27FC236}">
                <a16:creationId xmlns:a16="http://schemas.microsoft.com/office/drawing/2014/main" id="{D2401DDF-F8D1-49C9-9A29-A74EC0A1686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630824"/>
              </p:ext>
            </p:extLst>
          </p:nvPr>
        </p:nvGraphicFramePr>
        <p:xfrm>
          <a:off x="838200" y="1162050"/>
          <a:ext cx="10515600" cy="4881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0981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b="0" i="0" dirty="0">
                <a:effectLst/>
              </a:rPr>
              <a:t>Key Terms</a:t>
            </a:r>
            <a:endParaRPr lang="en-IN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C97CC75-2E17-47C8-9FD6-68B0AA51F702}"/>
              </a:ext>
            </a:extLst>
          </p:cNvPr>
          <p:cNvGrpSpPr/>
          <p:nvPr/>
        </p:nvGrpSpPr>
        <p:grpSpPr>
          <a:xfrm>
            <a:off x="332591" y="1370558"/>
            <a:ext cx="4517265" cy="998402"/>
            <a:chOff x="3127342" y="1556792"/>
            <a:chExt cx="2952328" cy="1152127"/>
          </a:xfrm>
          <a:solidFill>
            <a:schemeClr val="accent6">
              <a:lumMod val="75000"/>
            </a:schemeClr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65EE8BA0-4DDF-4661-A118-E33F59638B4D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80D8D08-9581-4685-92C3-7C7BF2FC9E6C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6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34D7D83-B794-46E9-BFF1-E1C2468EB7FD}"/>
              </a:ext>
            </a:extLst>
          </p:cNvPr>
          <p:cNvGrpSpPr/>
          <p:nvPr/>
        </p:nvGrpSpPr>
        <p:grpSpPr>
          <a:xfrm>
            <a:off x="332591" y="2670029"/>
            <a:ext cx="4502675" cy="998402"/>
            <a:chOff x="3127342" y="1556792"/>
            <a:chExt cx="2952328" cy="1152127"/>
          </a:xfrm>
          <a:solidFill>
            <a:schemeClr val="accent2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B49FD52C-61BC-4E19-BFDC-FFFE11D13078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ABF3727-C0E4-4377-B526-F64B2F0799ED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2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269F36D-A1FA-4377-812E-15DD7C46509E}"/>
              </a:ext>
            </a:extLst>
          </p:cNvPr>
          <p:cNvGrpSpPr/>
          <p:nvPr/>
        </p:nvGrpSpPr>
        <p:grpSpPr>
          <a:xfrm>
            <a:off x="6619075" y="1260290"/>
            <a:ext cx="4247460" cy="998402"/>
            <a:chOff x="3127342" y="1556792"/>
            <a:chExt cx="2952328" cy="1152127"/>
          </a:xfrm>
          <a:solidFill>
            <a:schemeClr val="accent3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DCEE5BDF-3952-4C66-8B2E-780CB03D9B92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58685C8-633B-4A2E-83C0-FE7869B78438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3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1A0DD73-CE3B-483B-96A5-6D1C068E4A4A}"/>
              </a:ext>
            </a:extLst>
          </p:cNvPr>
          <p:cNvGrpSpPr/>
          <p:nvPr/>
        </p:nvGrpSpPr>
        <p:grpSpPr>
          <a:xfrm>
            <a:off x="6790281" y="2645743"/>
            <a:ext cx="4076254" cy="998402"/>
            <a:chOff x="3127342" y="1556792"/>
            <a:chExt cx="2952328" cy="1152127"/>
          </a:xfrm>
          <a:solidFill>
            <a:schemeClr val="accent1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44" name="Rectangle: Rounded Corners 43">
              <a:extLst>
                <a:ext uri="{FF2B5EF4-FFF2-40B4-BE49-F238E27FC236}">
                  <a16:creationId xmlns:a16="http://schemas.microsoft.com/office/drawing/2014/main" id="{C1B077A2-3F57-4B20-9CCF-7BD8336B2DE8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317EA28-A9F0-41BE-A628-CA5202481826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sp>
        <p:nvSpPr>
          <p:cNvPr id="49" name="Rectangle 48">
            <a:extLst>
              <a:ext uri="{FF2B5EF4-FFF2-40B4-BE49-F238E27FC236}">
                <a16:creationId xmlns:a16="http://schemas.microsoft.com/office/drawing/2014/main" id="{E22E95C9-334F-489A-AF88-2EC3F210F728}"/>
              </a:ext>
            </a:extLst>
          </p:cNvPr>
          <p:cNvSpPr/>
          <p:nvPr/>
        </p:nvSpPr>
        <p:spPr>
          <a:xfrm>
            <a:off x="628350" y="1614447"/>
            <a:ext cx="3767546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Merit pay</a:t>
            </a:r>
            <a:endParaRPr lang="en-IN" sz="1400" dirty="0">
              <a:solidFill>
                <a:schemeClr val="bg1"/>
              </a:solidFill>
              <a:latin typeface="Segoe UI Light" panose="020B0502040204020203" pitchFamily="34" charset="0"/>
              <a:ea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5D4EF8D6-59F6-431B-962E-4E91455AEB10}"/>
              </a:ext>
            </a:extLst>
          </p:cNvPr>
          <p:cNvSpPr/>
          <p:nvPr/>
        </p:nvSpPr>
        <p:spPr>
          <a:xfrm>
            <a:off x="613759" y="2920580"/>
            <a:ext cx="3767546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alibri" panose="020F0502020204030204" pitchFamily="34" charset="0"/>
              </a:rPr>
              <a:t>Employee</a:t>
            </a:r>
            <a:r>
              <a:rPr lang="en-US" sz="3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200" b="1" dirty="0">
                <a:solidFill>
                  <a:schemeClr val="bg1"/>
                </a:solidFill>
                <a:latin typeface="Calibri" panose="020F0502020204030204" pitchFamily="34" charset="0"/>
              </a:rPr>
              <a:t>Recognition</a:t>
            </a:r>
            <a:endParaRPr lang="en-IN" sz="32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D2BFCB1-CE1E-4103-B31E-B3F69221800D}"/>
              </a:ext>
            </a:extLst>
          </p:cNvPr>
          <p:cNvSpPr/>
          <p:nvPr/>
        </p:nvSpPr>
        <p:spPr>
          <a:xfrm>
            <a:off x="1837247" y="4316058"/>
            <a:ext cx="3767547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Benefits</a:t>
            </a:r>
            <a:endParaRPr lang="en-IN" sz="3200" dirty="0">
              <a:solidFill>
                <a:schemeClr val="bg1"/>
              </a:solidFill>
              <a:latin typeface="Segoe UI Light" panose="020B0502040204020203" pitchFamily="34" charset="0"/>
              <a:ea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841C0AD-9287-4C02-8DAC-8628E0113567}"/>
              </a:ext>
            </a:extLst>
          </p:cNvPr>
          <p:cNvSpPr/>
          <p:nvPr/>
        </p:nvSpPr>
        <p:spPr>
          <a:xfrm>
            <a:off x="6887093" y="2914083"/>
            <a:ext cx="3926617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alibri" panose="020F0502020204030204" pitchFamily="34" charset="0"/>
              </a:rPr>
              <a:t>Stock</a:t>
            </a:r>
            <a:r>
              <a:rPr lang="en-US" sz="3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200" b="1" dirty="0">
                <a:solidFill>
                  <a:schemeClr val="bg1"/>
                </a:solidFill>
                <a:latin typeface="Calibri" panose="020F0502020204030204" pitchFamily="34" charset="0"/>
              </a:rPr>
              <a:t>Options</a:t>
            </a:r>
            <a:endParaRPr lang="en-US" altLang="en-US" sz="32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D0AF4D3E-6638-4675-AA55-85EB780219B5}"/>
              </a:ext>
            </a:extLst>
          </p:cNvPr>
          <p:cNvSpPr/>
          <p:nvPr/>
        </p:nvSpPr>
        <p:spPr>
          <a:xfrm>
            <a:off x="6779496" y="1522974"/>
            <a:ext cx="3926617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alibri" panose="020F0502020204030204" pitchFamily="34" charset="0"/>
              </a:rPr>
              <a:t>Bonuses</a:t>
            </a:r>
            <a:endParaRPr lang="en-US" altLang="en-US" sz="32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A5C47D6-B606-5BC3-995F-E5B118DC7E2B}"/>
              </a:ext>
            </a:extLst>
          </p:cNvPr>
          <p:cNvGrpSpPr/>
          <p:nvPr/>
        </p:nvGrpSpPr>
        <p:grpSpPr>
          <a:xfrm>
            <a:off x="332591" y="4001021"/>
            <a:ext cx="4502674" cy="998402"/>
            <a:chOff x="3127342" y="1556792"/>
            <a:chExt cx="2952328" cy="1152127"/>
          </a:xfrm>
          <a:solidFill>
            <a:schemeClr val="accent6">
              <a:lumMod val="75000"/>
            </a:schemeClr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4" name="Rectangle: Rounded Corners 25">
              <a:extLst>
                <a:ext uri="{FF2B5EF4-FFF2-40B4-BE49-F238E27FC236}">
                  <a16:creationId xmlns:a16="http://schemas.microsoft.com/office/drawing/2014/main" id="{3781643E-ACEC-561C-60B9-D70CDBA04BB8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5" name="Freeform: Shape 28">
              <a:extLst>
                <a:ext uri="{FF2B5EF4-FFF2-40B4-BE49-F238E27FC236}">
                  <a16:creationId xmlns:a16="http://schemas.microsoft.com/office/drawing/2014/main" id="{67829477-9F46-75A8-F3E9-BDF833368C20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6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BBF99D19-480D-9739-5E09-07166E657392}"/>
              </a:ext>
            </a:extLst>
          </p:cNvPr>
          <p:cNvSpPr txBox="1"/>
          <p:nvPr/>
        </p:nvSpPr>
        <p:spPr>
          <a:xfrm>
            <a:off x="600049" y="4207835"/>
            <a:ext cx="384812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alibri" panose="020F0502020204030204" pitchFamily="34" charset="0"/>
              </a:rPr>
              <a:t>Piecework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1BD6E2C-610F-1E88-E1E7-60692FD9FA45}"/>
              </a:ext>
            </a:extLst>
          </p:cNvPr>
          <p:cNvGrpSpPr/>
          <p:nvPr/>
        </p:nvGrpSpPr>
        <p:grpSpPr>
          <a:xfrm>
            <a:off x="318000" y="5512880"/>
            <a:ext cx="4517265" cy="998402"/>
            <a:chOff x="3127342" y="1556792"/>
            <a:chExt cx="2952328" cy="1152127"/>
          </a:xfrm>
          <a:solidFill>
            <a:schemeClr val="accent2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8" name="Rectangle: Rounded Corners 31">
              <a:extLst>
                <a:ext uri="{FF2B5EF4-FFF2-40B4-BE49-F238E27FC236}">
                  <a16:creationId xmlns:a16="http://schemas.microsoft.com/office/drawing/2014/main" id="{BD4DAD54-BE5F-21EC-D8E9-D32FE493C8E9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" name="Freeform: Shape 32">
              <a:extLst>
                <a:ext uri="{FF2B5EF4-FFF2-40B4-BE49-F238E27FC236}">
                  <a16:creationId xmlns:a16="http://schemas.microsoft.com/office/drawing/2014/main" id="{1D572AE1-4694-9BFB-9158-125C57CE3D8A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2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3275FA5-CD4E-8060-93F8-8AA046A019CD}"/>
              </a:ext>
            </a:extLst>
          </p:cNvPr>
          <p:cNvGrpSpPr/>
          <p:nvPr/>
        </p:nvGrpSpPr>
        <p:grpSpPr>
          <a:xfrm>
            <a:off x="6790281" y="5450593"/>
            <a:ext cx="4247460" cy="998402"/>
            <a:chOff x="3127342" y="1556792"/>
            <a:chExt cx="2952328" cy="1152127"/>
          </a:xfrm>
          <a:solidFill>
            <a:schemeClr val="accent4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11" name="Rectangle: Rounded Corners 40">
              <a:extLst>
                <a:ext uri="{FF2B5EF4-FFF2-40B4-BE49-F238E27FC236}">
                  <a16:creationId xmlns:a16="http://schemas.microsoft.com/office/drawing/2014/main" id="{7304BF54-EA63-B8E8-5763-51C5E44EA175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2" name="Freeform: Shape 41">
              <a:extLst>
                <a:ext uri="{FF2B5EF4-FFF2-40B4-BE49-F238E27FC236}">
                  <a16:creationId xmlns:a16="http://schemas.microsoft.com/office/drawing/2014/main" id="{D7F59963-9083-19A0-7F39-65FA4B5F75FF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4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 dirty="0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617C0F4D-C609-6C93-E38A-6E7B443CFE17}"/>
              </a:ext>
            </a:extLst>
          </p:cNvPr>
          <p:cNvSpPr/>
          <p:nvPr/>
        </p:nvSpPr>
        <p:spPr>
          <a:xfrm>
            <a:off x="436529" y="5765859"/>
            <a:ext cx="4175159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alibri" panose="020F0502020204030204" pitchFamily="34" charset="0"/>
              </a:rPr>
              <a:t>Commission</a:t>
            </a:r>
            <a:endParaRPr lang="en-IN" sz="32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1943AE-B7DA-CF06-B0A7-20E09EE644DB}"/>
              </a:ext>
            </a:extLst>
          </p:cNvPr>
          <p:cNvSpPr/>
          <p:nvPr/>
        </p:nvSpPr>
        <p:spPr>
          <a:xfrm>
            <a:off x="7043441" y="5712409"/>
            <a:ext cx="3613923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alibri" panose="020F0502020204030204" pitchFamily="34" charset="0"/>
              </a:rPr>
              <a:t>Straight</a:t>
            </a:r>
            <a:r>
              <a:rPr lang="en-US" sz="2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200" b="1" dirty="0">
                <a:solidFill>
                  <a:schemeClr val="bg1"/>
                </a:solidFill>
                <a:latin typeface="Calibri" panose="020F0502020204030204" pitchFamily="34" charset="0"/>
              </a:rPr>
              <a:t>salary</a:t>
            </a:r>
            <a:endParaRPr lang="en-IN" sz="32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F9634A9-EE79-B011-2BF6-54CB9886464D}"/>
              </a:ext>
            </a:extLst>
          </p:cNvPr>
          <p:cNvGrpSpPr/>
          <p:nvPr/>
        </p:nvGrpSpPr>
        <p:grpSpPr>
          <a:xfrm>
            <a:off x="6777415" y="4031196"/>
            <a:ext cx="4247460" cy="998402"/>
            <a:chOff x="3127342" y="1556792"/>
            <a:chExt cx="2952328" cy="1152127"/>
          </a:xfrm>
          <a:solidFill>
            <a:schemeClr val="accent3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16" name="Rectangle: Rounded Corners 37">
              <a:extLst>
                <a:ext uri="{FF2B5EF4-FFF2-40B4-BE49-F238E27FC236}">
                  <a16:creationId xmlns:a16="http://schemas.microsoft.com/office/drawing/2014/main" id="{394E8512-A4A9-9BC5-7D0F-F5019C1AE82F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7" name="Freeform: Shape 38">
              <a:extLst>
                <a:ext uri="{FF2B5EF4-FFF2-40B4-BE49-F238E27FC236}">
                  <a16:creationId xmlns:a16="http://schemas.microsoft.com/office/drawing/2014/main" id="{A8252621-ECA2-D7BD-CC33-AB674D31A7BC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3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18E7BCBD-151C-E433-DD98-2CED7ACB8C23}"/>
              </a:ext>
            </a:extLst>
          </p:cNvPr>
          <p:cNvSpPr/>
          <p:nvPr/>
        </p:nvSpPr>
        <p:spPr>
          <a:xfrm>
            <a:off x="7032801" y="4382517"/>
            <a:ext cx="3926617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alibri" panose="020F0502020204030204" pitchFamily="34" charset="0"/>
              </a:rPr>
              <a:t>Competency</a:t>
            </a:r>
            <a:endParaRPr lang="en-US" altLang="en-US" sz="32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40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4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3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17E86-C640-40B2-ADEF-91E3CC44F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i="0" u="none" strike="noStrike" dirty="0">
                <a:effectLst/>
                <a:latin typeface="Calibri" panose="020F0502020204030204" pitchFamily="34" charset="0"/>
              </a:rPr>
              <a:t>Types of Pay for Performance Plans</a:t>
            </a:r>
            <a:endParaRPr lang="en-IN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7FAEF8C-9B3E-4B3D-A971-6A95AA070215}"/>
              </a:ext>
            </a:extLst>
          </p:cNvPr>
          <p:cNvSpPr/>
          <p:nvPr/>
        </p:nvSpPr>
        <p:spPr>
          <a:xfrm rot="2700000">
            <a:off x="5276591" y="1317091"/>
            <a:ext cx="1617321" cy="1617319"/>
          </a:xfrm>
          <a:prstGeom prst="roundRect">
            <a:avLst>
              <a:gd name="adj" fmla="val 828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A7990BA-1005-4A80-9337-34A4C1853DDE}"/>
              </a:ext>
            </a:extLst>
          </p:cNvPr>
          <p:cNvSpPr/>
          <p:nvPr/>
        </p:nvSpPr>
        <p:spPr>
          <a:xfrm rot="2700000">
            <a:off x="6971678" y="3012178"/>
            <a:ext cx="1617321" cy="1617319"/>
          </a:xfrm>
          <a:prstGeom prst="roundRect">
            <a:avLst>
              <a:gd name="adj" fmla="val 828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1CFB43B-7C77-483F-A654-9B497F9EE0C5}"/>
              </a:ext>
            </a:extLst>
          </p:cNvPr>
          <p:cNvSpPr/>
          <p:nvPr/>
        </p:nvSpPr>
        <p:spPr>
          <a:xfrm rot="2700000">
            <a:off x="3603003" y="2990680"/>
            <a:ext cx="1617321" cy="1617319"/>
          </a:xfrm>
          <a:prstGeom prst="roundRect">
            <a:avLst>
              <a:gd name="adj" fmla="val 828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1DC84E3B-1FD8-4FCD-8710-F94517CDF17F}"/>
              </a:ext>
            </a:extLst>
          </p:cNvPr>
          <p:cNvSpPr/>
          <p:nvPr/>
        </p:nvSpPr>
        <p:spPr>
          <a:xfrm rot="2700000">
            <a:off x="5298089" y="4685767"/>
            <a:ext cx="1617321" cy="1617319"/>
          </a:xfrm>
          <a:prstGeom prst="roundRect">
            <a:avLst>
              <a:gd name="adj" fmla="val 828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480B6938-5D52-42CA-8F08-98251B16C68E}"/>
              </a:ext>
            </a:extLst>
          </p:cNvPr>
          <p:cNvSpPr/>
          <p:nvPr/>
        </p:nvSpPr>
        <p:spPr>
          <a:xfrm rot="3308058">
            <a:off x="5252525" y="2140408"/>
            <a:ext cx="2021111" cy="1712177"/>
          </a:xfrm>
          <a:prstGeom prst="roundRect">
            <a:avLst>
              <a:gd name="adj" fmla="val 8284"/>
            </a:avLst>
          </a:prstGeom>
          <a:gradFill>
            <a:gsLst>
              <a:gs pos="3000">
                <a:schemeClr val="tx1">
                  <a:alpha val="82000"/>
                </a:schemeClr>
              </a:gs>
              <a:gs pos="92000">
                <a:schemeClr val="tx1">
                  <a:alpha val="0"/>
                </a:schemeClr>
              </a:gs>
            </a:gsLst>
            <a:lin ang="0" scaled="1"/>
          </a:gradFill>
          <a:ln>
            <a:noFill/>
          </a:ln>
          <a:effectLst>
            <a:softEdge rad="152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A8BB8530-D028-4A57-82A2-32E1FC8698EE}"/>
              </a:ext>
            </a:extLst>
          </p:cNvPr>
          <p:cNvSpPr/>
          <p:nvPr/>
        </p:nvSpPr>
        <p:spPr>
          <a:xfrm rot="3308058">
            <a:off x="6508631" y="3396515"/>
            <a:ext cx="2021111" cy="1712177"/>
          </a:xfrm>
          <a:prstGeom prst="roundRect">
            <a:avLst>
              <a:gd name="adj" fmla="val 8284"/>
            </a:avLst>
          </a:prstGeom>
          <a:gradFill>
            <a:gsLst>
              <a:gs pos="3000">
                <a:schemeClr val="tx1">
                  <a:alpha val="82000"/>
                </a:schemeClr>
              </a:gs>
              <a:gs pos="92000">
                <a:schemeClr val="tx1">
                  <a:alpha val="0"/>
                </a:schemeClr>
              </a:gs>
            </a:gsLst>
            <a:lin ang="0" scaled="1"/>
          </a:gradFill>
          <a:ln>
            <a:noFill/>
          </a:ln>
          <a:effectLst>
            <a:softEdge rad="152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E79998DB-A8F9-4032-AC83-F72C0376EC1F}"/>
              </a:ext>
            </a:extLst>
          </p:cNvPr>
          <p:cNvSpPr/>
          <p:nvPr/>
        </p:nvSpPr>
        <p:spPr>
          <a:xfrm rot="3308058">
            <a:off x="4012348" y="3380585"/>
            <a:ext cx="2021111" cy="1712177"/>
          </a:xfrm>
          <a:prstGeom prst="roundRect">
            <a:avLst>
              <a:gd name="adj" fmla="val 8284"/>
            </a:avLst>
          </a:prstGeom>
          <a:gradFill>
            <a:gsLst>
              <a:gs pos="3000">
                <a:schemeClr val="tx1">
                  <a:alpha val="82000"/>
                </a:schemeClr>
              </a:gs>
              <a:gs pos="92000">
                <a:schemeClr val="tx1">
                  <a:alpha val="0"/>
                </a:schemeClr>
              </a:gs>
            </a:gsLst>
            <a:lin ang="0" scaled="1"/>
          </a:gradFill>
          <a:ln>
            <a:noFill/>
          </a:ln>
          <a:effectLst>
            <a:softEdge rad="152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351243C3-C787-49B6-BC60-341361FA9C8D}"/>
              </a:ext>
            </a:extLst>
          </p:cNvPr>
          <p:cNvSpPr/>
          <p:nvPr/>
        </p:nvSpPr>
        <p:spPr>
          <a:xfrm rot="3308058">
            <a:off x="5268454" y="4636692"/>
            <a:ext cx="2021111" cy="1712177"/>
          </a:xfrm>
          <a:prstGeom prst="roundRect">
            <a:avLst>
              <a:gd name="adj" fmla="val 8284"/>
            </a:avLst>
          </a:prstGeom>
          <a:gradFill>
            <a:gsLst>
              <a:gs pos="3000">
                <a:schemeClr val="tx1">
                  <a:alpha val="82000"/>
                </a:schemeClr>
              </a:gs>
              <a:gs pos="92000">
                <a:schemeClr val="tx1">
                  <a:alpha val="0"/>
                </a:schemeClr>
              </a:gs>
            </a:gsLst>
            <a:lin ang="0" scaled="1"/>
          </a:gradFill>
          <a:ln>
            <a:noFill/>
          </a:ln>
          <a:effectLst>
            <a:softEdge rad="152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2B163196-DBF6-4DBC-9FE6-F1E22C3F016C}"/>
              </a:ext>
            </a:extLst>
          </p:cNvPr>
          <p:cNvSpPr/>
          <p:nvPr/>
        </p:nvSpPr>
        <p:spPr>
          <a:xfrm rot="2700000">
            <a:off x="5309053" y="1782965"/>
            <a:ext cx="1557964" cy="1557963"/>
          </a:xfrm>
          <a:prstGeom prst="roundRect">
            <a:avLst>
              <a:gd name="adj" fmla="val 8284"/>
            </a:avLst>
          </a:prstGeom>
          <a:gradFill flip="none" rotWithShape="1">
            <a:gsLst>
              <a:gs pos="3000">
                <a:schemeClr val="bg1">
                  <a:lumMod val="95000"/>
                </a:schemeClr>
              </a:gs>
              <a:gs pos="67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49446CC0-89F6-46FB-9BCC-534C112DEA78}"/>
              </a:ext>
            </a:extLst>
          </p:cNvPr>
          <p:cNvSpPr/>
          <p:nvPr/>
        </p:nvSpPr>
        <p:spPr>
          <a:xfrm rot="2700000">
            <a:off x="6565160" y="3039072"/>
            <a:ext cx="1557964" cy="1557963"/>
          </a:xfrm>
          <a:prstGeom prst="roundRect">
            <a:avLst>
              <a:gd name="adj" fmla="val 8284"/>
            </a:avLst>
          </a:prstGeom>
          <a:gradFill flip="none" rotWithShape="1">
            <a:gsLst>
              <a:gs pos="3000">
                <a:schemeClr val="bg1">
                  <a:lumMod val="95000"/>
                </a:schemeClr>
              </a:gs>
              <a:gs pos="67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5229D479-408B-4A35-821B-A58B3CDE85DF}"/>
              </a:ext>
            </a:extLst>
          </p:cNvPr>
          <p:cNvSpPr/>
          <p:nvPr/>
        </p:nvSpPr>
        <p:spPr>
          <a:xfrm rot="2700000">
            <a:off x="4068876" y="3023142"/>
            <a:ext cx="1557964" cy="1557963"/>
          </a:xfrm>
          <a:prstGeom prst="roundRect">
            <a:avLst>
              <a:gd name="adj" fmla="val 8284"/>
            </a:avLst>
          </a:prstGeom>
          <a:gradFill flip="none" rotWithShape="1">
            <a:gsLst>
              <a:gs pos="3000">
                <a:schemeClr val="bg1">
                  <a:lumMod val="95000"/>
                </a:schemeClr>
              </a:gs>
              <a:gs pos="67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DD552CBC-8045-4542-AB3C-FBD6F31D584C}"/>
              </a:ext>
            </a:extLst>
          </p:cNvPr>
          <p:cNvSpPr/>
          <p:nvPr/>
        </p:nvSpPr>
        <p:spPr>
          <a:xfrm rot="2700000">
            <a:off x="5324983" y="4279249"/>
            <a:ext cx="1557964" cy="1557963"/>
          </a:xfrm>
          <a:prstGeom prst="roundRect">
            <a:avLst>
              <a:gd name="adj" fmla="val 8284"/>
            </a:avLst>
          </a:prstGeom>
          <a:gradFill flip="none" rotWithShape="1">
            <a:gsLst>
              <a:gs pos="3000">
                <a:schemeClr val="bg1">
                  <a:lumMod val="95000"/>
                </a:schemeClr>
              </a:gs>
              <a:gs pos="67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8BCBDCEF-A075-4DC8-B85E-38C94EB855E4}"/>
              </a:ext>
            </a:extLst>
          </p:cNvPr>
          <p:cNvSpPr/>
          <p:nvPr/>
        </p:nvSpPr>
        <p:spPr>
          <a:xfrm rot="2700000">
            <a:off x="5075851" y="3440244"/>
            <a:ext cx="720962" cy="730507"/>
          </a:xfrm>
          <a:custGeom>
            <a:avLst/>
            <a:gdLst>
              <a:gd name="connsiteX0" fmla="*/ 0 w 679389"/>
              <a:gd name="connsiteY0" fmla="*/ 0 h 688384"/>
              <a:gd name="connsiteX1" fmla="*/ 557769 w 679389"/>
              <a:gd name="connsiteY1" fmla="*/ 0 h 688384"/>
              <a:gd name="connsiteX2" fmla="*/ 679389 w 679389"/>
              <a:gd name="connsiteY2" fmla="*/ 121620 h 688384"/>
              <a:gd name="connsiteX3" fmla="*/ 679389 w 679389"/>
              <a:gd name="connsiteY3" fmla="*/ 688384 h 688384"/>
              <a:gd name="connsiteX4" fmla="*/ 623467 w 679389"/>
              <a:gd name="connsiteY4" fmla="*/ 679849 h 688384"/>
              <a:gd name="connsiteX5" fmla="*/ 10155 w 679389"/>
              <a:gd name="connsiteY5" fmla="*/ 66537 h 688384"/>
              <a:gd name="connsiteX6" fmla="*/ 0 w 679389"/>
              <a:gd name="connsiteY6" fmla="*/ 0 h 688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9389" h="688384">
                <a:moveTo>
                  <a:pt x="0" y="0"/>
                </a:moveTo>
                <a:lnTo>
                  <a:pt x="557769" y="0"/>
                </a:lnTo>
                <a:cubicBezTo>
                  <a:pt x="624938" y="0"/>
                  <a:pt x="679389" y="54451"/>
                  <a:pt x="679389" y="121620"/>
                </a:cubicBezTo>
                <a:lnTo>
                  <a:pt x="679389" y="688384"/>
                </a:lnTo>
                <a:lnTo>
                  <a:pt x="623467" y="679849"/>
                </a:lnTo>
                <a:cubicBezTo>
                  <a:pt x="315620" y="616855"/>
                  <a:pt x="73150" y="374384"/>
                  <a:pt x="10155" y="66537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5FBED6E8-0F78-4FF1-A243-C53AF81C6CC1}"/>
              </a:ext>
            </a:extLst>
          </p:cNvPr>
          <p:cNvSpPr/>
          <p:nvPr/>
        </p:nvSpPr>
        <p:spPr>
          <a:xfrm rot="2700000">
            <a:off x="5730928" y="2785168"/>
            <a:ext cx="720962" cy="730507"/>
          </a:xfrm>
          <a:custGeom>
            <a:avLst/>
            <a:gdLst>
              <a:gd name="connsiteX0" fmla="*/ 0 w 679389"/>
              <a:gd name="connsiteY0" fmla="*/ 688384 h 688384"/>
              <a:gd name="connsiteX1" fmla="*/ 10155 w 679389"/>
              <a:gd name="connsiteY1" fmla="*/ 621847 h 688384"/>
              <a:gd name="connsiteX2" fmla="*/ 623467 w 679389"/>
              <a:gd name="connsiteY2" fmla="*/ 8535 h 688384"/>
              <a:gd name="connsiteX3" fmla="*/ 679389 w 679389"/>
              <a:gd name="connsiteY3" fmla="*/ 0 h 688384"/>
              <a:gd name="connsiteX4" fmla="*/ 679389 w 679389"/>
              <a:gd name="connsiteY4" fmla="*/ 566764 h 688384"/>
              <a:gd name="connsiteX5" fmla="*/ 557769 w 679389"/>
              <a:gd name="connsiteY5" fmla="*/ 688384 h 688384"/>
              <a:gd name="connsiteX6" fmla="*/ 0 w 679389"/>
              <a:gd name="connsiteY6" fmla="*/ 688384 h 688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9389" h="688384">
                <a:moveTo>
                  <a:pt x="0" y="688384"/>
                </a:moveTo>
                <a:lnTo>
                  <a:pt x="10155" y="621847"/>
                </a:lnTo>
                <a:cubicBezTo>
                  <a:pt x="73150" y="314000"/>
                  <a:pt x="315620" y="71530"/>
                  <a:pt x="623467" y="8535"/>
                </a:cubicBezTo>
                <a:lnTo>
                  <a:pt x="679389" y="0"/>
                </a:lnTo>
                <a:lnTo>
                  <a:pt x="679389" y="566764"/>
                </a:lnTo>
                <a:cubicBezTo>
                  <a:pt x="679389" y="633933"/>
                  <a:pt x="624938" y="688384"/>
                  <a:pt x="557769" y="688384"/>
                </a:cubicBezTo>
                <a:lnTo>
                  <a:pt x="0" y="6883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3E8F991A-5990-436C-A9DE-D3007ED9703F}"/>
              </a:ext>
            </a:extLst>
          </p:cNvPr>
          <p:cNvSpPr/>
          <p:nvPr/>
        </p:nvSpPr>
        <p:spPr>
          <a:xfrm rot="2700000">
            <a:off x="5740109" y="4104502"/>
            <a:ext cx="720962" cy="730507"/>
          </a:xfrm>
          <a:custGeom>
            <a:avLst/>
            <a:gdLst>
              <a:gd name="connsiteX0" fmla="*/ 0 w 679389"/>
              <a:gd name="connsiteY0" fmla="*/ 688384 h 688384"/>
              <a:gd name="connsiteX1" fmla="*/ 0 w 679389"/>
              <a:gd name="connsiteY1" fmla="*/ 121620 h 688384"/>
              <a:gd name="connsiteX2" fmla="*/ 121620 w 679389"/>
              <a:gd name="connsiteY2" fmla="*/ 0 h 688384"/>
              <a:gd name="connsiteX3" fmla="*/ 679389 w 679389"/>
              <a:gd name="connsiteY3" fmla="*/ 0 h 688384"/>
              <a:gd name="connsiteX4" fmla="*/ 669234 w 679389"/>
              <a:gd name="connsiteY4" fmla="*/ 66537 h 688384"/>
              <a:gd name="connsiteX5" fmla="*/ 55922 w 679389"/>
              <a:gd name="connsiteY5" fmla="*/ 679849 h 688384"/>
              <a:gd name="connsiteX6" fmla="*/ 0 w 679389"/>
              <a:gd name="connsiteY6" fmla="*/ 688384 h 688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9389" h="688384">
                <a:moveTo>
                  <a:pt x="0" y="688384"/>
                </a:moveTo>
                <a:lnTo>
                  <a:pt x="0" y="121620"/>
                </a:lnTo>
                <a:cubicBezTo>
                  <a:pt x="0" y="54451"/>
                  <a:pt x="54451" y="0"/>
                  <a:pt x="121620" y="0"/>
                </a:cubicBezTo>
                <a:lnTo>
                  <a:pt x="679389" y="0"/>
                </a:lnTo>
                <a:lnTo>
                  <a:pt x="669234" y="66537"/>
                </a:lnTo>
                <a:cubicBezTo>
                  <a:pt x="606239" y="374384"/>
                  <a:pt x="363769" y="616855"/>
                  <a:pt x="55922" y="679849"/>
                </a:cubicBezTo>
                <a:lnTo>
                  <a:pt x="0" y="6883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5D2A98F-C4EA-4DB9-85F0-AAEE7224B85B}"/>
              </a:ext>
            </a:extLst>
          </p:cNvPr>
          <p:cNvSpPr/>
          <p:nvPr/>
        </p:nvSpPr>
        <p:spPr>
          <a:xfrm rot="2700000">
            <a:off x="6395185" y="3449426"/>
            <a:ext cx="720962" cy="730507"/>
          </a:xfrm>
          <a:custGeom>
            <a:avLst/>
            <a:gdLst>
              <a:gd name="connsiteX0" fmla="*/ 0 w 679389"/>
              <a:gd name="connsiteY0" fmla="*/ 566764 h 688384"/>
              <a:gd name="connsiteX1" fmla="*/ 0 w 679389"/>
              <a:gd name="connsiteY1" fmla="*/ 0 h 688384"/>
              <a:gd name="connsiteX2" fmla="*/ 55922 w 679389"/>
              <a:gd name="connsiteY2" fmla="*/ 8535 h 688384"/>
              <a:gd name="connsiteX3" fmla="*/ 669234 w 679389"/>
              <a:gd name="connsiteY3" fmla="*/ 621847 h 688384"/>
              <a:gd name="connsiteX4" fmla="*/ 679389 w 679389"/>
              <a:gd name="connsiteY4" fmla="*/ 688384 h 688384"/>
              <a:gd name="connsiteX5" fmla="*/ 121620 w 679389"/>
              <a:gd name="connsiteY5" fmla="*/ 688384 h 688384"/>
              <a:gd name="connsiteX6" fmla="*/ 0 w 679389"/>
              <a:gd name="connsiteY6" fmla="*/ 566764 h 688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9389" h="688384">
                <a:moveTo>
                  <a:pt x="0" y="566764"/>
                </a:moveTo>
                <a:lnTo>
                  <a:pt x="0" y="0"/>
                </a:lnTo>
                <a:lnTo>
                  <a:pt x="55922" y="8535"/>
                </a:lnTo>
                <a:cubicBezTo>
                  <a:pt x="363769" y="71530"/>
                  <a:pt x="606239" y="314000"/>
                  <a:pt x="669234" y="621847"/>
                </a:cubicBezTo>
                <a:lnTo>
                  <a:pt x="679389" y="688384"/>
                </a:lnTo>
                <a:lnTo>
                  <a:pt x="121620" y="688384"/>
                </a:lnTo>
                <a:cubicBezTo>
                  <a:pt x="54451" y="688384"/>
                  <a:pt x="0" y="633933"/>
                  <a:pt x="0" y="56676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2EA8523-D6D6-405F-96CA-F823897AC8D4}"/>
              </a:ext>
            </a:extLst>
          </p:cNvPr>
          <p:cNvSpPr txBox="1"/>
          <p:nvPr/>
        </p:nvSpPr>
        <p:spPr>
          <a:xfrm>
            <a:off x="5823754" y="3016889"/>
            <a:ext cx="541078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E194BB0-560E-45B0-90A9-89BEB26753BB}"/>
              </a:ext>
            </a:extLst>
          </p:cNvPr>
          <p:cNvSpPr txBox="1"/>
          <p:nvPr/>
        </p:nvSpPr>
        <p:spPr>
          <a:xfrm>
            <a:off x="5823754" y="4123393"/>
            <a:ext cx="541078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92F722F-807B-4DCD-A379-8B59D4771EF4}"/>
              </a:ext>
            </a:extLst>
          </p:cNvPr>
          <p:cNvSpPr txBox="1"/>
          <p:nvPr/>
        </p:nvSpPr>
        <p:spPr>
          <a:xfrm>
            <a:off x="6392502" y="3585637"/>
            <a:ext cx="541078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2FFD6FE-20C1-481B-86BB-6505C65CF7EB}"/>
              </a:ext>
            </a:extLst>
          </p:cNvPr>
          <p:cNvSpPr txBox="1"/>
          <p:nvPr/>
        </p:nvSpPr>
        <p:spPr>
          <a:xfrm>
            <a:off x="5273859" y="3585637"/>
            <a:ext cx="541078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b="1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4579BE1-EC40-44DB-8C8A-9078129BF7AC}"/>
              </a:ext>
            </a:extLst>
          </p:cNvPr>
          <p:cNvSpPr txBox="1"/>
          <p:nvPr/>
        </p:nvSpPr>
        <p:spPr>
          <a:xfrm>
            <a:off x="8888785" y="3956583"/>
            <a:ext cx="3224242" cy="462011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>
              <a:defRPr/>
            </a:pPr>
            <a:r>
              <a:rPr lang="en-US" sz="2800" b="1" kern="0" dirty="0">
                <a:solidFill>
                  <a:schemeClr val="accent2"/>
                </a:solidFill>
                <a:cs typeface="Arial" panose="020B0604020202020204" pitchFamily="34" charset="0"/>
              </a:rPr>
              <a:t>Competency-based pay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D00613B-8842-49C0-86EA-BA797F636E98}"/>
              </a:ext>
            </a:extLst>
          </p:cNvPr>
          <p:cNvSpPr txBox="1"/>
          <p:nvPr/>
        </p:nvSpPr>
        <p:spPr>
          <a:xfrm>
            <a:off x="2000345" y="5805315"/>
            <a:ext cx="2503717" cy="477693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r">
              <a:defRPr/>
            </a:pPr>
            <a:r>
              <a:rPr lang="en-US" sz="2800" b="1" kern="0" dirty="0">
                <a:solidFill>
                  <a:schemeClr val="accent3"/>
                </a:solidFill>
                <a:cs typeface="Arial" panose="020B0604020202020204" pitchFamily="34" charset="0"/>
              </a:rPr>
              <a:t>Skills Based Pay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6092E1F-A4CC-4283-9349-11452C90AAE9}"/>
              </a:ext>
            </a:extLst>
          </p:cNvPr>
          <p:cNvSpPr txBox="1"/>
          <p:nvPr/>
        </p:nvSpPr>
        <p:spPr>
          <a:xfrm>
            <a:off x="7311836" y="1580064"/>
            <a:ext cx="3224242" cy="477693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defRPr/>
            </a:pPr>
            <a:r>
              <a:rPr lang="en-US" sz="2800" b="1" kern="0" dirty="0">
                <a:solidFill>
                  <a:schemeClr val="accent1"/>
                </a:solidFill>
                <a:cs typeface="Arial" panose="020B0604020202020204" pitchFamily="34" charset="0"/>
              </a:rPr>
              <a:t>Pay for Performance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258E47D-32C6-4D8A-B741-5D55CA76BD05}"/>
              </a:ext>
            </a:extLst>
          </p:cNvPr>
          <p:cNvSpPr txBox="1"/>
          <p:nvPr/>
        </p:nvSpPr>
        <p:spPr>
          <a:xfrm>
            <a:off x="-68762" y="3014282"/>
            <a:ext cx="3551905" cy="477693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r">
              <a:defRPr/>
            </a:pPr>
            <a:r>
              <a:rPr lang="en-US" sz="2800" b="1" kern="0" dirty="0">
                <a:solidFill>
                  <a:schemeClr val="accent4"/>
                </a:solidFill>
                <a:cs typeface="Arial" panose="020B0604020202020204" pitchFamily="34" charset="0"/>
              </a:rPr>
              <a:t>Pay for Knowledge</a:t>
            </a:r>
          </a:p>
        </p:txBody>
      </p:sp>
      <p:sp>
        <p:nvSpPr>
          <p:cNvPr id="83" name="Graphic 60" descr="Chat outline">
            <a:extLst>
              <a:ext uri="{FF2B5EF4-FFF2-40B4-BE49-F238E27FC236}">
                <a16:creationId xmlns:a16="http://schemas.microsoft.com/office/drawing/2014/main" id="{36CFA03F-1562-40D9-A208-F99D6EE6BF49}"/>
              </a:ext>
            </a:extLst>
          </p:cNvPr>
          <p:cNvSpPr/>
          <p:nvPr/>
        </p:nvSpPr>
        <p:spPr>
          <a:xfrm>
            <a:off x="7233340" y="3555935"/>
            <a:ext cx="590853" cy="413656"/>
          </a:xfrm>
          <a:custGeom>
            <a:avLst/>
            <a:gdLst>
              <a:gd name="connsiteX0" fmla="*/ 561311 w 590853"/>
              <a:gd name="connsiteY0" fmla="*/ 81242 h 413656"/>
              <a:gd name="connsiteX1" fmla="*/ 369283 w 590853"/>
              <a:gd name="connsiteY1" fmla="*/ 81242 h 413656"/>
              <a:gd name="connsiteX2" fmla="*/ 369283 w 590853"/>
              <a:gd name="connsiteY2" fmla="*/ 29543 h 413656"/>
              <a:gd name="connsiteX3" fmla="*/ 339741 w 590853"/>
              <a:gd name="connsiteY3" fmla="*/ 0 h 413656"/>
              <a:gd name="connsiteX4" fmla="*/ 29543 w 590853"/>
              <a:gd name="connsiteY4" fmla="*/ 0 h 413656"/>
              <a:gd name="connsiteX5" fmla="*/ 0 w 590853"/>
              <a:gd name="connsiteY5" fmla="*/ 29543 h 413656"/>
              <a:gd name="connsiteX6" fmla="*/ 0 w 590853"/>
              <a:gd name="connsiteY6" fmla="*/ 229015 h 413656"/>
              <a:gd name="connsiteX7" fmla="*/ 29543 w 590853"/>
              <a:gd name="connsiteY7" fmla="*/ 258557 h 413656"/>
              <a:gd name="connsiteX8" fmla="*/ 73857 w 590853"/>
              <a:gd name="connsiteY8" fmla="*/ 258557 h 413656"/>
              <a:gd name="connsiteX9" fmla="*/ 73857 w 590853"/>
              <a:gd name="connsiteY9" fmla="*/ 332414 h 413656"/>
              <a:gd name="connsiteX10" fmla="*/ 147713 w 590853"/>
              <a:gd name="connsiteY10" fmla="*/ 258557 h 413656"/>
              <a:gd name="connsiteX11" fmla="*/ 221570 w 590853"/>
              <a:gd name="connsiteY11" fmla="*/ 258557 h 413656"/>
              <a:gd name="connsiteX12" fmla="*/ 221570 w 590853"/>
              <a:gd name="connsiteY12" fmla="*/ 310257 h 413656"/>
              <a:gd name="connsiteX13" fmla="*/ 251113 w 590853"/>
              <a:gd name="connsiteY13" fmla="*/ 339800 h 413656"/>
              <a:gd name="connsiteX14" fmla="*/ 443140 w 590853"/>
              <a:gd name="connsiteY14" fmla="*/ 339800 h 413656"/>
              <a:gd name="connsiteX15" fmla="*/ 516997 w 590853"/>
              <a:gd name="connsiteY15" fmla="*/ 413656 h 413656"/>
              <a:gd name="connsiteX16" fmla="*/ 516997 w 590853"/>
              <a:gd name="connsiteY16" fmla="*/ 339800 h 413656"/>
              <a:gd name="connsiteX17" fmla="*/ 561311 w 590853"/>
              <a:gd name="connsiteY17" fmla="*/ 339800 h 413656"/>
              <a:gd name="connsiteX18" fmla="*/ 590853 w 590853"/>
              <a:gd name="connsiteY18" fmla="*/ 310257 h 413656"/>
              <a:gd name="connsiteX19" fmla="*/ 590853 w 590853"/>
              <a:gd name="connsiteY19" fmla="*/ 110792 h 413656"/>
              <a:gd name="connsiteX20" fmla="*/ 561311 w 590853"/>
              <a:gd name="connsiteY20" fmla="*/ 81242 h 413656"/>
              <a:gd name="connsiteX21" fmla="*/ 221570 w 590853"/>
              <a:gd name="connsiteY21" fmla="*/ 110785 h 413656"/>
              <a:gd name="connsiteX22" fmla="*/ 221570 w 590853"/>
              <a:gd name="connsiteY22" fmla="*/ 243793 h 413656"/>
              <a:gd name="connsiteX23" fmla="*/ 141613 w 590853"/>
              <a:gd name="connsiteY23" fmla="*/ 243793 h 413656"/>
              <a:gd name="connsiteX24" fmla="*/ 137285 w 590853"/>
              <a:gd name="connsiteY24" fmla="*/ 248121 h 413656"/>
              <a:gd name="connsiteX25" fmla="*/ 88628 w 590853"/>
              <a:gd name="connsiteY25" fmla="*/ 296778 h 413656"/>
              <a:gd name="connsiteX26" fmla="*/ 88628 w 590853"/>
              <a:gd name="connsiteY26" fmla="*/ 243793 h 413656"/>
              <a:gd name="connsiteX27" fmla="*/ 29543 w 590853"/>
              <a:gd name="connsiteY27" fmla="*/ 243793 h 413656"/>
              <a:gd name="connsiteX28" fmla="*/ 14771 w 590853"/>
              <a:gd name="connsiteY28" fmla="*/ 229022 h 413656"/>
              <a:gd name="connsiteX29" fmla="*/ 14771 w 590853"/>
              <a:gd name="connsiteY29" fmla="*/ 29550 h 413656"/>
              <a:gd name="connsiteX30" fmla="*/ 29543 w 590853"/>
              <a:gd name="connsiteY30" fmla="*/ 14779 h 413656"/>
              <a:gd name="connsiteX31" fmla="*/ 339741 w 590853"/>
              <a:gd name="connsiteY31" fmla="*/ 14779 h 413656"/>
              <a:gd name="connsiteX32" fmla="*/ 354512 w 590853"/>
              <a:gd name="connsiteY32" fmla="*/ 29550 h 413656"/>
              <a:gd name="connsiteX33" fmla="*/ 354512 w 590853"/>
              <a:gd name="connsiteY33" fmla="*/ 81250 h 413656"/>
              <a:gd name="connsiteX34" fmla="*/ 251113 w 590853"/>
              <a:gd name="connsiteY34" fmla="*/ 81250 h 413656"/>
              <a:gd name="connsiteX35" fmla="*/ 221570 w 590853"/>
              <a:gd name="connsiteY35" fmla="*/ 110792 h 413656"/>
              <a:gd name="connsiteX36" fmla="*/ 576082 w 590853"/>
              <a:gd name="connsiteY36" fmla="*/ 310257 h 413656"/>
              <a:gd name="connsiteX37" fmla="*/ 561311 w 590853"/>
              <a:gd name="connsiteY37" fmla="*/ 325028 h 413656"/>
              <a:gd name="connsiteX38" fmla="*/ 502225 w 590853"/>
              <a:gd name="connsiteY38" fmla="*/ 325028 h 413656"/>
              <a:gd name="connsiteX39" fmla="*/ 502225 w 590853"/>
              <a:gd name="connsiteY39" fmla="*/ 378013 h 413656"/>
              <a:gd name="connsiteX40" fmla="*/ 453613 w 590853"/>
              <a:gd name="connsiteY40" fmla="*/ 329334 h 413656"/>
              <a:gd name="connsiteX41" fmla="*/ 449285 w 590853"/>
              <a:gd name="connsiteY41" fmla="*/ 325006 h 413656"/>
              <a:gd name="connsiteX42" fmla="*/ 251113 w 590853"/>
              <a:gd name="connsiteY42" fmla="*/ 325006 h 413656"/>
              <a:gd name="connsiteX43" fmla="*/ 236341 w 590853"/>
              <a:gd name="connsiteY43" fmla="*/ 310235 h 413656"/>
              <a:gd name="connsiteX44" fmla="*/ 236341 w 590853"/>
              <a:gd name="connsiteY44" fmla="*/ 110792 h 413656"/>
              <a:gd name="connsiteX45" fmla="*/ 251113 w 590853"/>
              <a:gd name="connsiteY45" fmla="*/ 96021 h 413656"/>
              <a:gd name="connsiteX46" fmla="*/ 561311 w 590853"/>
              <a:gd name="connsiteY46" fmla="*/ 96021 h 413656"/>
              <a:gd name="connsiteX47" fmla="*/ 576082 w 590853"/>
              <a:gd name="connsiteY47" fmla="*/ 110792 h 413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590853" h="413656">
                <a:moveTo>
                  <a:pt x="561311" y="81242"/>
                </a:moveTo>
                <a:lnTo>
                  <a:pt x="369283" y="81242"/>
                </a:lnTo>
                <a:lnTo>
                  <a:pt x="369283" y="29543"/>
                </a:lnTo>
                <a:cubicBezTo>
                  <a:pt x="369235" y="13247"/>
                  <a:pt x="356036" y="49"/>
                  <a:pt x="339741" y="0"/>
                </a:cubicBezTo>
                <a:lnTo>
                  <a:pt x="29543" y="0"/>
                </a:lnTo>
                <a:cubicBezTo>
                  <a:pt x="13247" y="49"/>
                  <a:pt x="49" y="13247"/>
                  <a:pt x="0" y="29543"/>
                </a:cubicBezTo>
                <a:lnTo>
                  <a:pt x="0" y="229015"/>
                </a:lnTo>
                <a:cubicBezTo>
                  <a:pt x="49" y="245310"/>
                  <a:pt x="13247" y="258509"/>
                  <a:pt x="29543" y="258557"/>
                </a:cubicBezTo>
                <a:lnTo>
                  <a:pt x="73857" y="258557"/>
                </a:lnTo>
                <a:lnTo>
                  <a:pt x="73857" y="332414"/>
                </a:lnTo>
                <a:lnTo>
                  <a:pt x="147713" y="258557"/>
                </a:lnTo>
                <a:lnTo>
                  <a:pt x="221570" y="258557"/>
                </a:lnTo>
                <a:lnTo>
                  <a:pt x="221570" y="310257"/>
                </a:lnTo>
                <a:cubicBezTo>
                  <a:pt x="221619" y="326553"/>
                  <a:pt x="234817" y="339751"/>
                  <a:pt x="251113" y="339800"/>
                </a:cubicBezTo>
                <a:lnTo>
                  <a:pt x="443140" y="339800"/>
                </a:lnTo>
                <a:lnTo>
                  <a:pt x="516997" y="413656"/>
                </a:lnTo>
                <a:lnTo>
                  <a:pt x="516997" y="339800"/>
                </a:lnTo>
                <a:lnTo>
                  <a:pt x="561311" y="339800"/>
                </a:lnTo>
                <a:cubicBezTo>
                  <a:pt x="577606" y="339751"/>
                  <a:pt x="590805" y="326553"/>
                  <a:pt x="590853" y="310257"/>
                </a:cubicBezTo>
                <a:lnTo>
                  <a:pt x="590853" y="110792"/>
                </a:lnTo>
                <a:cubicBezTo>
                  <a:pt x="590809" y="94494"/>
                  <a:pt x="577609" y="81291"/>
                  <a:pt x="561311" y="81242"/>
                </a:cubicBezTo>
                <a:close/>
                <a:moveTo>
                  <a:pt x="221570" y="110785"/>
                </a:moveTo>
                <a:lnTo>
                  <a:pt x="221570" y="243793"/>
                </a:lnTo>
                <a:lnTo>
                  <a:pt x="141613" y="243793"/>
                </a:lnTo>
                <a:lnTo>
                  <a:pt x="137285" y="248121"/>
                </a:lnTo>
                <a:lnTo>
                  <a:pt x="88628" y="296778"/>
                </a:lnTo>
                <a:lnTo>
                  <a:pt x="88628" y="243793"/>
                </a:lnTo>
                <a:lnTo>
                  <a:pt x="29543" y="243793"/>
                </a:lnTo>
                <a:cubicBezTo>
                  <a:pt x="21384" y="243793"/>
                  <a:pt x="14771" y="237180"/>
                  <a:pt x="14771" y="229022"/>
                </a:cubicBezTo>
                <a:lnTo>
                  <a:pt x="14771" y="29550"/>
                </a:lnTo>
                <a:cubicBezTo>
                  <a:pt x="14771" y="21392"/>
                  <a:pt x="21384" y="14779"/>
                  <a:pt x="29543" y="14779"/>
                </a:cubicBezTo>
                <a:lnTo>
                  <a:pt x="339741" y="14779"/>
                </a:lnTo>
                <a:cubicBezTo>
                  <a:pt x="347899" y="14779"/>
                  <a:pt x="354512" y="21392"/>
                  <a:pt x="354512" y="29550"/>
                </a:cubicBezTo>
                <a:lnTo>
                  <a:pt x="354512" y="81250"/>
                </a:lnTo>
                <a:lnTo>
                  <a:pt x="251113" y="81250"/>
                </a:lnTo>
                <a:cubicBezTo>
                  <a:pt x="234817" y="81298"/>
                  <a:pt x="221619" y="94497"/>
                  <a:pt x="221570" y="110792"/>
                </a:cubicBezTo>
                <a:close/>
                <a:moveTo>
                  <a:pt x="576082" y="310257"/>
                </a:moveTo>
                <a:cubicBezTo>
                  <a:pt x="576082" y="318415"/>
                  <a:pt x="569469" y="325028"/>
                  <a:pt x="561311" y="325028"/>
                </a:cubicBezTo>
                <a:lnTo>
                  <a:pt x="502225" y="325028"/>
                </a:lnTo>
                <a:lnTo>
                  <a:pt x="502225" y="378013"/>
                </a:lnTo>
                <a:lnTo>
                  <a:pt x="453613" y="329334"/>
                </a:lnTo>
                <a:lnTo>
                  <a:pt x="449285" y="325006"/>
                </a:lnTo>
                <a:lnTo>
                  <a:pt x="251113" y="325006"/>
                </a:lnTo>
                <a:cubicBezTo>
                  <a:pt x="242954" y="325006"/>
                  <a:pt x="236341" y="318393"/>
                  <a:pt x="236341" y="310235"/>
                </a:cubicBezTo>
                <a:lnTo>
                  <a:pt x="236341" y="110792"/>
                </a:lnTo>
                <a:cubicBezTo>
                  <a:pt x="236341" y="102634"/>
                  <a:pt x="242954" y="96021"/>
                  <a:pt x="251113" y="96021"/>
                </a:cubicBezTo>
                <a:lnTo>
                  <a:pt x="561311" y="96021"/>
                </a:lnTo>
                <a:cubicBezTo>
                  <a:pt x="569469" y="96021"/>
                  <a:pt x="576082" y="102634"/>
                  <a:pt x="576082" y="110792"/>
                </a:cubicBezTo>
                <a:close/>
              </a:path>
            </a:pathLst>
          </a:custGeom>
          <a:solidFill>
            <a:schemeClr val="accent2"/>
          </a:solidFill>
          <a:ln w="7342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3C3D1F55-36A6-4C10-9B2C-DDA7BC70BA5A}"/>
              </a:ext>
            </a:extLst>
          </p:cNvPr>
          <p:cNvGrpSpPr/>
          <p:nvPr/>
        </p:nvGrpSpPr>
        <p:grpSpPr>
          <a:xfrm>
            <a:off x="5837594" y="4939394"/>
            <a:ext cx="501260" cy="522144"/>
            <a:chOff x="5820752" y="4923503"/>
            <a:chExt cx="531768" cy="553925"/>
          </a:xfrm>
          <a:solidFill>
            <a:schemeClr val="accent3"/>
          </a:solidFill>
        </p:grpSpPr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1A096446-C25F-4666-978E-B700CC0B1969}"/>
                </a:ext>
              </a:extLst>
            </p:cNvPr>
            <p:cNvSpPr/>
            <p:nvPr/>
          </p:nvSpPr>
          <p:spPr>
            <a:xfrm>
              <a:off x="5938922" y="4923503"/>
              <a:ext cx="236341" cy="236341"/>
            </a:xfrm>
            <a:custGeom>
              <a:avLst/>
              <a:gdLst>
                <a:gd name="connsiteX0" fmla="*/ 118171 w 236341"/>
                <a:gd name="connsiteY0" fmla="*/ 236341 h 236341"/>
                <a:gd name="connsiteX1" fmla="*/ 236341 w 236341"/>
                <a:gd name="connsiteY1" fmla="*/ 118171 h 236341"/>
                <a:gd name="connsiteX2" fmla="*/ 118171 w 236341"/>
                <a:gd name="connsiteY2" fmla="*/ 0 h 236341"/>
                <a:gd name="connsiteX3" fmla="*/ 0 w 236341"/>
                <a:gd name="connsiteY3" fmla="*/ 118171 h 236341"/>
                <a:gd name="connsiteX4" fmla="*/ 118171 w 236341"/>
                <a:gd name="connsiteY4" fmla="*/ 236341 h 236341"/>
                <a:gd name="connsiteX5" fmla="*/ 118171 w 236341"/>
                <a:gd name="connsiteY5" fmla="*/ 14771 h 236341"/>
                <a:gd name="connsiteX6" fmla="*/ 221570 w 236341"/>
                <a:gd name="connsiteY6" fmla="*/ 118171 h 236341"/>
                <a:gd name="connsiteX7" fmla="*/ 118171 w 236341"/>
                <a:gd name="connsiteY7" fmla="*/ 221570 h 236341"/>
                <a:gd name="connsiteX8" fmla="*/ 14771 w 236341"/>
                <a:gd name="connsiteY8" fmla="*/ 118171 h 236341"/>
                <a:gd name="connsiteX9" fmla="*/ 118171 w 236341"/>
                <a:gd name="connsiteY9" fmla="*/ 14771 h 236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341" h="236341">
                  <a:moveTo>
                    <a:pt x="118171" y="236341"/>
                  </a:moveTo>
                  <a:cubicBezTo>
                    <a:pt x="183435" y="236341"/>
                    <a:pt x="236341" y="183435"/>
                    <a:pt x="236341" y="118171"/>
                  </a:cubicBezTo>
                  <a:cubicBezTo>
                    <a:pt x="236341" y="52906"/>
                    <a:pt x="183435" y="0"/>
                    <a:pt x="118171" y="0"/>
                  </a:cubicBezTo>
                  <a:cubicBezTo>
                    <a:pt x="52906" y="0"/>
                    <a:pt x="0" y="52906"/>
                    <a:pt x="0" y="118171"/>
                  </a:cubicBezTo>
                  <a:cubicBezTo>
                    <a:pt x="0" y="183435"/>
                    <a:pt x="52906" y="236341"/>
                    <a:pt x="118171" y="236341"/>
                  </a:cubicBezTo>
                  <a:close/>
                  <a:moveTo>
                    <a:pt x="118171" y="14771"/>
                  </a:moveTo>
                  <a:cubicBezTo>
                    <a:pt x="175277" y="14771"/>
                    <a:pt x="221570" y="61065"/>
                    <a:pt x="221570" y="118171"/>
                  </a:cubicBezTo>
                  <a:cubicBezTo>
                    <a:pt x="221570" y="175277"/>
                    <a:pt x="175277" y="221570"/>
                    <a:pt x="118171" y="221570"/>
                  </a:cubicBezTo>
                  <a:cubicBezTo>
                    <a:pt x="61065" y="221570"/>
                    <a:pt x="14771" y="175277"/>
                    <a:pt x="14771" y="118171"/>
                  </a:cubicBezTo>
                  <a:cubicBezTo>
                    <a:pt x="14828" y="61088"/>
                    <a:pt x="61088" y="14828"/>
                    <a:pt x="118171" y="14771"/>
                  </a:cubicBezTo>
                  <a:close/>
                </a:path>
              </a:pathLst>
            </a:custGeom>
            <a:grpFill/>
            <a:ln w="734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BFBBD042-CA53-4E54-9F7F-74CE6113BD9F}"/>
                </a:ext>
              </a:extLst>
            </p:cNvPr>
            <p:cNvSpPr/>
            <p:nvPr/>
          </p:nvSpPr>
          <p:spPr>
            <a:xfrm>
              <a:off x="5820752" y="5189387"/>
              <a:ext cx="408811" cy="236341"/>
            </a:xfrm>
            <a:custGeom>
              <a:avLst/>
              <a:gdLst>
                <a:gd name="connsiteX0" fmla="*/ 384830 w 408811"/>
                <a:gd name="connsiteY0" fmla="*/ 49440 h 236341"/>
                <a:gd name="connsiteX1" fmla="*/ 408811 w 408811"/>
                <a:gd name="connsiteY1" fmla="*/ 44927 h 236341"/>
                <a:gd name="connsiteX2" fmla="*/ 332909 w 408811"/>
                <a:gd name="connsiteY2" fmla="*/ 14646 h 236341"/>
                <a:gd name="connsiteX3" fmla="*/ 236341 w 408811"/>
                <a:gd name="connsiteY3" fmla="*/ 0 h 236341"/>
                <a:gd name="connsiteX4" fmla="*/ 139862 w 408811"/>
                <a:gd name="connsiteY4" fmla="*/ 14594 h 236341"/>
                <a:gd name="connsiteX5" fmla="*/ 25673 w 408811"/>
                <a:gd name="connsiteY5" fmla="*/ 70297 h 236341"/>
                <a:gd name="connsiteX6" fmla="*/ 0 w 408811"/>
                <a:gd name="connsiteY6" fmla="*/ 121864 h 236341"/>
                <a:gd name="connsiteX7" fmla="*/ 0 w 408811"/>
                <a:gd name="connsiteY7" fmla="*/ 236341 h 236341"/>
                <a:gd name="connsiteX8" fmla="*/ 14771 w 408811"/>
                <a:gd name="connsiteY8" fmla="*/ 236341 h 236341"/>
                <a:gd name="connsiteX9" fmla="*/ 14771 w 408811"/>
                <a:gd name="connsiteY9" fmla="*/ 121864 h 236341"/>
                <a:gd name="connsiteX10" fmla="*/ 34624 w 408811"/>
                <a:gd name="connsiteY10" fmla="*/ 82047 h 236341"/>
                <a:gd name="connsiteX11" fmla="*/ 143843 w 408811"/>
                <a:gd name="connsiteY11" fmla="*/ 28871 h 236341"/>
                <a:gd name="connsiteX12" fmla="*/ 236341 w 408811"/>
                <a:gd name="connsiteY12" fmla="*/ 14771 h 236341"/>
                <a:gd name="connsiteX13" fmla="*/ 328758 w 408811"/>
                <a:gd name="connsiteY13" fmla="*/ 28804 h 236341"/>
                <a:gd name="connsiteX14" fmla="*/ 384830 w 408811"/>
                <a:gd name="connsiteY14" fmla="*/ 49440 h 236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08811" h="236341">
                  <a:moveTo>
                    <a:pt x="384830" y="49440"/>
                  </a:moveTo>
                  <a:cubicBezTo>
                    <a:pt x="392667" y="47198"/>
                    <a:pt x="400695" y="45688"/>
                    <a:pt x="408811" y="44927"/>
                  </a:cubicBezTo>
                  <a:cubicBezTo>
                    <a:pt x="384696" y="32083"/>
                    <a:pt x="359243" y="21927"/>
                    <a:pt x="332909" y="14646"/>
                  </a:cubicBezTo>
                  <a:cubicBezTo>
                    <a:pt x="301618" y="5027"/>
                    <a:pt x="269077" y="92"/>
                    <a:pt x="236341" y="0"/>
                  </a:cubicBezTo>
                  <a:cubicBezTo>
                    <a:pt x="203676" y="552"/>
                    <a:pt x="171230" y="5459"/>
                    <a:pt x="139862" y="14594"/>
                  </a:cubicBezTo>
                  <a:cubicBezTo>
                    <a:pt x="98930" y="26590"/>
                    <a:pt x="60322" y="45423"/>
                    <a:pt x="25673" y="70297"/>
                  </a:cubicBezTo>
                  <a:cubicBezTo>
                    <a:pt x="9793" y="82748"/>
                    <a:pt x="363" y="101687"/>
                    <a:pt x="0" y="121864"/>
                  </a:cubicBezTo>
                  <a:lnTo>
                    <a:pt x="0" y="236341"/>
                  </a:lnTo>
                  <a:lnTo>
                    <a:pt x="14771" y="236341"/>
                  </a:lnTo>
                  <a:lnTo>
                    <a:pt x="14771" y="121864"/>
                  </a:lnTo>
                  <a:cubicBezTo>
                    <a:pt x="15099" y="106290"/>
                    <a:pt x="22383" y="91681"/>
                    <a:pt x="34624" y="82047"/>
                  </a:cubicBezTo>
                  <a:cubicBezTo>
                    <a:pt x="67782" y="58308"/>
                    <a:pt x="104707" y="40330"/>
                    <a:pt x="143843" y="28871"/>
                  </a:cubicBezTo>
                  <a:cubicBezTo>
                    <a:pt x="173913" y="20080"/>
                    <a:pt x="205019" y="15339"/>
                    <a:pt x="236341" y="14771"/>
                  </a:cubicBezTo>
                  <a:cubicBezTo>
                    <a:pt x="267671" y="14863"/>
                    <a:pt x="298814" y="19592"/>
                    <a:pt x="328758" y="28804"/>
                  </a:cubicBezTo>
                  <a:cubicBezTo>
                    <a:pt x="347958" y="34211"/>
                    <a:pt x="366706" y="41111"/>
                    <a:pt x="384830" y="49440"/>
                  </a:cubicBezTo>
                  <a:close/>
                </a:path>
              </a:pathLst>
            </a:custGeom>
            <a:grpFill/>
            <a:ln w="734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4FAF4558-BF73-481D-9C08-776C09D37B1E}"/>
                </a:ext>
              </a:extLst>
            </p:cNvPr>
            <p:cNvSpPr/>
            <p:nvPr/>
          </p:nvSpPr>
          <p:spPr>
            <a:xfrm>
              <a:off x="6130950" y="5255858"/>
              <a:ext cx="221570" cy="221570"/>
            </a:xfrm>
            <a:custGeom>
              <a:avLst/>
              <a:gdLst>
                <a:gd name="connsiteX0" fmla="*/ 110785 w 221570"/>
                <a:gd name="connsiteY0" fmla="*/ 0 h 221570"/>
                <a:gd name="connsiteX1" fmla="*/ 0 w 221570"/>
                <a:gd name="connsiteY1" fmla="*/ 110785 h 221570"/>
                <a:gd name="connsiteX2" fmla="*/ 110785 w 221570"/>
                <a:gd name="connsiteY2" fmla="*/ 221570 h 221570"/>
                <a:gd name="connsiteX3" fmla="*/ 221570 w 221570"/>
                <a:gd name="connsiteY3" fmla="*/ 110785 h 221570"/>
                <a:gd name="connsiteX4" fmla="*/ 110785 w 221570"/>
                <a:gd name="connsiteY4" fmla="*/ 0 h 221570"/>
                <a:gd name="connsiteX5" fmla="*/ 110785 w 221570"/>
                <a:gd name="connsiteY5" fmla="*/ 206799 h 221570"/>
                <a:gd name="connsiteX6" fmla="*/ 14771 w 221570"/>
                <a:gd name="connsiteY6" fmla="*/ 110785 h 221570"/>
                <a:gd name="connsiteX7" fmla="*/ 110785 w 221570"/>
                <a:gd name="connsiteY7" fmla="*/ 14771 h 221570"/>
                <a:gd name="connsiteX8" fmla="*/ 206799 w 221570"/>
                <a:gd name="connsiteY8" fmla="*/ 110785 h 221570"/>
                <a:gd name="connsiteX9" fmla="*/ 110785 w 221570"/>
                <a:gd name="connsiteY9" fmla="*/ 206799 h 221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1570" h="221570">
                  <a:moveTo>
                    <a:pt x="110785" y="0"/>
                  </a:moveTo>
                  <a:cubicBezTo>
                    <a:pt x="49600" y="0"/>
                    <a:pt x="0" y="49600"/>
                    <a:pt x="0" y="110785"/>
                  </a:cubicBezTo>
                  <a:cubicBezTo>
                    <a:pt x="0" y="171970"/>
                    <a:pt x="49600" y="221570"/>
                    <a:pt x="110785" y="221570"/>
                  </a:cubicBezTo>
                  <a:cubicBezTo>
                    <a:pt x="171970" y="221570"/>
                    <a:pt x="221570" y="171970"/>
                    <a:pt x="221570" y="110785"/>
                  </a:cubicBezTo>
                  <a:cubicBezTo>
                    <a:pt x="221501" y="49629"/>
                    <a:pt x="171941" y="69"/>
                    <a:pt x="110785" y="0"/>
                  </a:cubicBezTo>
                  <a:close/>
                  <a:moveTo>
                    <a:pt x="110785" y="206799"/>
                  </a:moveTo>
                  <a:cubicBezTo>
                    <a:pt x="57758" y="206799"/>
                    <a:pt x="14771" y="163812"/>
                    <a:pt x="14771" y="110785"/>
                  </a:cubicBezTo>
                  <a:cubicBezTo>
                    <a:pt x="14771" y="57758"/>
                    <a:pt x="57758" y="14771"/>
                    <a:pt x="110785" y="14771"/>
                  </a:cubicBezTo>
                  <a:cubicBezTo>
                    <a:pt x="163812" y="14771"/>
                    <a:pt x="206799" y="57758"/>
                    <a:pt x="206799" y="110785"/>
                  </a:cubicBezTo>
                  <a:cubicBezTo>
                    <a:pt x="206737" y="163787"/>
                    <a:pt x="163787" y="206737"/>
                    <a:pt x="110785" y="206799"/>
                  </a:cubicBezTo>
                  <a:close/>
                </a:path>
              </a:pathLst>
            </a:custGeom>
            <a:grpFill/>
            <a:ln w="734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9E79875-6C83-4A30-8BAF-A2CEB43F96C6}"/>
                </a:ext>
              </a:extLst>
            </p:cNvPr>
            <p:cNvSpPr/>
            <p:nvPr/>
          </p:nvSpPr>
          <p:spPr>
            <a:xfrm>
              <a:off x="6190035" y="5314943"/>
              <a:ext cx="103399" cy="103399"/>
            </a:xfrm>
            <a:custGeom>
              <a:avLst/>
              <a:gdLst>
                <a:gd name="connsiteX0" fmla="*/ 59085 w 103399"/>
                <a:gd name="connsiteY0" fmla="*/ 0 h 103399"/>
                <a:gd name="connsiteX1" fmla="*/ 44314 w 103399"/>
                <a:gd name="connsiteY1" fmla="*/ 0 h 103399"/>
                <a:gd name="connsiteX2" fmla="*/ 44314 w 103399"/>
                <a:gd name="connsiteY2" fmla="*/ 44314 h 103399"/>
                <a:gd name="connsiteX3" fmla="*/ 0 w 103399"/>
                <a:gd name="connsiteY3" fmla="*/ 44314 h 103399"/>
                <a:gd name="connsiteX4" fmla="*/ 0 w 103399"/>
                <a:gd name="connsiteY4" fmla="*/ 59085 h 103399"/>
                <a:gd name="connsiteX5" fmla="*/ 44314 w 103399"/>
                <a:gd name="connsiteY5" fmla="*/ 59085 h 103399"/>
                <a:gd name="connsiteX6" fmla="*/ 44314 w 103399"/>
                <a:gd name="connsiteY6" fmla="*/ 103399 h 103399"/>
                <a:gd name="connsiteX7" fmla="*/ 59085 w 103399"/>
                <a:gd name="connsiteY7" fmla="*/ 103399 h 103399"/>
                <a:gd name="connsiteX8" fmla="*/ 59085 w 103399"/>
                <a:gd name="connsiteY8" fmla="*/ 59085 h 103399"/>
                <a:gd name="connsiteX9" fmla="*/ 103399 w 103399"/>
                <a:gd name="connsiteY9" fmla="*/ 59085 h 103399"/>
                <a:gd name="connsiteX10" fmla="*/ 103399 w 103399"/>
                <a:gd name="connsiteY10" fmla="*/ 44314 h 103399"/>
                <a:gd name="connsiteX11" fmla="*/ 59085 w 103399"/>
                <a:gd name="connsiteY11" fmla="*/ 44314 h 103399"/>
                <a:gd name="connsiteX12" fmla="*/ 59085 w 103399"/>
                <a:gd name="connsiteY12" fmla="*/ 0 h 103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3399" h="103399">
                  <a:moveTo>
                    <a:pt x="59085" y="0"/>
                  </a:moveTo>
                  <a:lnTo>
                    <a:pt x="44314" y="0"/>
                  </a:lnTo>
                  <a:lnTo>
                    <a:pt x="44314" y="44314"/>
                  </a:lnTo>
                  <a:lnTo>
                    <a:pt x="0" y="44314"/>
                  </a:lnTo>
                  <a:lnTo>
                    <a:pt x="0" y="59085"/>
                  </a:lnTo>
                  <a:lnTo>
                    <a:pt x="44314" y="59085"/>
                  </a:lnTo>
                  <a:lnTo>
                    <a:pt x="44314" y="103399"/>
                  </a:lnTo>
                  <a:lnTo>
                    <a:pt x="59085" y="103399"/>
                  </a:lnTo>
                  <a:lnTo>
                    <a:pt x="59085" y="59085"/>
                  </a:lnTo>
                  <a:lnTo>
                    <a:pt x="103399" y="59085"/>
                  </a:lnTo>
                  <a:lnTo>
                    <a:pt x="103399" y="44314"/>
                  </a:lnTo>
                  <a:lnTo>
                    <a:pt x="59085" y="44314"/>
                  </a:lnTo>
                  <a:lnTo>
                    <a:pt x="59085" y="0"/>
                  </a:lnTo>
                  <a:close/>
                </a:path>
              </a:pathLst>
            </a:custGeom>
            <a:grpFill/>
            <a:ln w="734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B9C15FAA-3529-4CD9-A20F-99736857CBAC}"/>
              </a:ext>
            </a:extLst>
          </p:cNvPr>
          <p:cNvGrpSpPr/>
          <p:nvPr/>
        </p:nvGrpSpPr>
        <p:grpSpPr>
          <a:xfrm>
            <a:off x="4356349" y="3511652"/>
            <a:ext cx="590853" cy="502225"/>
            <a:chOff x="4371097" y="3414487"/>
            <a:chExt cx="590853" cy="502225"/>
          </a:xfrm>
          <a:solidFill>
            <a:schemeClr val="accent4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E51CA9C-D914-49DB-B4EF-BD0544A4F06B}"/>
                </a:ext>
              </a:extLst>
            </p:cNvPr>
            <p:cNvSpPr/>
            <p:nvPr/>
          </p:nvSpPr>
          <p:spPr>
            <a:xfrm>
              <a:off x="4437568" y="3540043"/>
              <a:ext cx="457911" cy="251112"/>
            </a:xfrm>
            <a:custGeom>
              <a:avLst/>
              <a:gdLst>
                <a:gd name="connsiteX0" fmla="*/ 14771 w 457911"/>
                <a:gd name="connsiteY0" fmla="*/ 132942 h 251112"/>
                <a:gd name="connsiteX1" fmla="*/ 221570 w 457911"/>
                <a:gd name="connsiteY1" fmla="*/ 132942 h 251112"/>
                <a:gd name="connsiteX2" fmla="*/ 221570 w 457911"/>
                <a:gd name="connsiteY2" fmla="*/ 251113 h 251112"/>
                <a:gd name="connsiteX3" fmla="*/ 236341 w 457911"/>
                <a:gd name="connsiteY3" fmla="*/ 251113 h 251112"/>
                <a:gd name="connsiteX4" fmla="*/ 236341 w 457911"/>
                <a:gd name="connsiteY4" fmla="*/ 132942 h 251112"/>
                <a:gd name="connsiteX5" fmla="*/ 443140 w 457911"/>
                <a:gd name="connsiteY5" fmla="*/ 132942 h 251112"/>
                <a:gd name="connsiteX6" fmla="*/ 443140 w 457911"/>
                <a:gd name="connsiteY6" fmla="*/ 251113 h 251112"/>
                <a:gd name="connsiteX7" fmla="*/ 457911 w 457911"/>
                <a:gd name="connsiteY7" fmla="*/ 251113 h 251112"/>
                <a:gd name="connsiteX8" fmla="*/ 457911 w 457911"/>
                <a:gd name="connsiteY8" fmla="*/ 118171 h 251112"/>
                <a:gd name="connsiteX9" fmla="*/ 236341 w 457911"/>
                <a:gd name="connsiteY9" fmla="*/ 118171 h 251112"/>
                <a:gd name="connsiteX10" fmla="*/ 236341 w 457911"/>
                <a:gd name="connsiteY10" fmla="*/ 0 h 251112"/>
                <a:gd name="connsiteX11" fmla="*/ 221570 w 457911"/>
                <a:gd name="connsiteY11" fmla="*/ 0 h 251112"/>
                <a:gd name="connsiteX12" fmla="*/ 221570 w 457911"/>
                <a:gd name="connsiteY12" fmla="*/ 118171 h 251112"/>
                <a:gd name="connsiteX13" fmla="*/ 0 w 457911"/>
                <a:gd name="connsiteY13" fmla="*/ 118171 h 251112"/>
                <a:gd name="connsiteX14" fmla="*/ 0 w 457911"/>
                <a:gd name="connsiteY14" fmla="*/ 251113 h 251112"/>
                <a:gd name="connsiteX15" fmla="*/ 14771 w 457911"/>
                <a:gd name="connsiteY15" fmla="*/ 251113 h 251112"/>
                <a:gd name="connsiteX16" fmla="*/ 14771 w 457911"/>
                <a:gd name="connsiteY16" fmla="*/ 132942 h 251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57911" h="251112">
                  <a:moveTo>
                    <a:pt x="14771" y="132942"/>
                  </a:moveTo>
                  <a:lnTo>
                    <a:pt x="221570" y="132942"/>
                  </a:lnTo>
                  <a:lnTo>
                    <a:pt x="221570" y="251113"/>
                  </a:lnTo>
                  <a:lnTo>
                    <a:pt x="236341" y="251113"/>
                  </a:lnTo>
                  <a:lnTo>
                    <a:pt x="236341" y="132942"/>
                  </a:lnTo>
                  <a:lnTo>
                    <a:pt x="443140" y="132942"/>
                  </a:lnTo>
                  <a:lnTo>
                    <a:pt x="443140" y="251113"/>
                  </a:lnTo>
                  <a:lnTo>
                    <a:pt x="457911" y="251113"/>
                  </a:lnTo>
                  <a:lnTo>
                    <a:pt x="457911" y="118171"/>
                  </a:lnTo>
                  <a:lnTo>
                    <a:pt x="236341" y="118171"/>
                  </a:lnTo>
                  <a:lnTo>
                    <a:pt x="236341" y="0"/>
                  </a:lnTo>
                  <a:lnTo>
                    <a:pt x="221570" y="0"/>
                  </a:lnTo>
                  <a:lnTo>
                    <a:pt x="221570" y="118171"/>
                  </a:lnTo>
                  <a:lnTo>
                    <a:pt x="0" y="118171"/>
                  </a:lnTo>
                  <a:lnTo>
                    <a:pt x="0" y="251113"/>
                  </a:lnTo>
                  <a:lnTo>
                    <a:pt x="14771" y="251113"/>
                  </a:lnTo>
                  <a:lnTo>
                    <a:pt x="14771" y="132942"/>
                  </a:lnTo>
                  <a:close/>
                </a:path>
              </a:pathLst>
            </a:custGeom>
            <a:grpFill/>
            <a:ln w="734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0DA0E853-B105-4671-8998-9C87B11A0E65}"/>
                </a:ext>
              </a:extLst>
            </p:cNvPr>
            <p:cNvSpPr/>
            <p:nvPr/>
          </p:nvSpPr>
          <p:spPr>
            <a:xfrm>
              <a:off x="4592667" y="3414487"/>
              <a:ext cx="147713" cy="103399"/>
            </a:xfrm>
            <a:custGeom>
              <a:avLst/>
              <a:gdLst>
                <a:gd name="connsiteX0" fmla="*/ 147713 w 147713"/>
                <a:gd name="connsiteY0" fmla="*/ 0 h 103399"/>
                <a:gd name="connsiteX1" fmla="*/ 0 w 147713"/>
                <a:gd name="connsiteY1" fmla="*/ 0 h 103399"/>
                <a:gd name="connsiteX2" fmla="*/ 0 w 147713"/>
                <a:gd name="connsiteY2" fmla="*/ 103399 h 103399"/>
                <a:gd name="connsiteX3" fmla="*/ 147713 w 147713"/>
                <a:gd name="connsiteY3" fmla="*/ 103399 h 103399"/>
                <a:gd name="connsiteX4" fmla="*/ 132942 w 147713"/>
                <a:gd name="connsiteY4" fmla="*/ 88628 h 103399"/>
                <a:gd name="connsiteX5" fmla="*/ 14771 w 147713"/>
                <a:gd name="connsiteY5" fmla="*/ 88628 h 103399"/>
                <a:gd name="connsiteX6" fmla="*/ 14771 w 147713"/>
                <a:gd name="connsiteY6" fmla="*/ 14771 h 103399"/>
                <a:gd name="connsiteX7" fmla="*/ 132942 w 147713"/>
                <a:gd name="connsiteY7" fmla="*/ 14771 h 103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713" h="103399">
                  <a:moveTo>
                    <a:pt x="147713" y="0"/>
                  </a:moveTo>
                  <a:lnTo>
                    <a:pt x="0" y="0"/>
                  </a:lnTo>
                  <a:lnTo>
                    <a:pt x="0" y="103399"/>
                  </a:lnTo>
                  <a:lnTo>
                    <a:pt x="147713" y="103399"/>
                  </a:lnTo>
                  <a:close/>
                  <a:moveTo>
                    <a:pt x="132942" y="88628"/>
                  </a:moveTo>
                  <a:lnTo>
                    <a:pt x="14771" y="88628"/>
                  </a:lnTo>
                  <a:lnTo>
                    <a:pt x="14771" y="14771"/>
                  </a:lnTo>
                  <a:lnTo>
                    <a:pt x="132942" y="14771"/>
                  </a:lnTo>
                  <a:close/>
                </a:path>
              </a:pathLst>
            </a:custGeom>
            <a:grpFill/>
            <a:ln w="734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452421FB-8740-4F14-BE05-565CEE435683}"/>
                </a:ext>
              </a:extLst>
            </p:cNvPr>
            <p:cNvSpPr/>
            <p:nvPr/>
          </p:nvSpPr>
          <p:spPr>
            <a:xfrm>
              <a:off x="4592667" y="3813313"/>
              <a:ext cx="147713" cy="103399"/>
            </a:xfrm>
            <a:custGeom>
              <a:avLst/>
              <a:gdLst>
                <a:gd name="connsiteX0" fmla="*/ 0 w 147713"/>
                <a:gd name="connsiteY0" fmla="*/ 0 h 103399"/>
                <a:gd name="connsiteX1" fmla="*/ 0 w 147713"/>
                <a:gd name="connsiteY1" fmla="*/ 103399 h 103399"/>
                <a:gd name="connsiteX2" fmla="*/ 147713 w 147713"/>
                <a:gd name="connsiteY2" fmla="*/ 103399 h 103399"/>
                <a:gd name="connsiteX3" fmla="*/ 147713 w 147713"/>
                <a:gd name="connsiteY3" fmla="*/ 0 h 103399"/>
                <a:gd name="connsiteX4" fmla="*/ 132942 w 147713"/>
                <a:gd name="connsiteY4" fmla="*/ 88628 h 103399"/>
                <a:gd name="connsiteX5" fmla="*/ 14771 w 147713"/>
                <a:gd name="connsiteY5" fmla="*/ 88628 h 103399"/>
                <a:gd name="connsiteX6" fmla="*/ 14771 w 147713"/>
                <a:gd name="connsiteY6" fmla="*/ 14771 h 103399"/>
                <a:gd name="connsiteX7" fmla="*/ 132942 w 147713"/>
                <a:gd name="connsiteY7" fmla="*/ 14771 h 103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713" h="103399">
                  <a:moveTo>
                    <a:pt x="0" y="0"/>
                  </a:moveTo>
                  <a:lnTo>
                    <a:pt x="0" y="103399"/>
                  </a:lnTo>
                  <a:lnTo>
                    <a:pt x="147713" y="103399"/>
                  </a:lnTo>
                  <a:lnTo>
                    <a:pt x="147713" y="0"/>
                  </a:lnTo>
                  <a:close/>
                  <a:moveTo>
                    <a:pt x="132942" y="88628"/>
                  </a:moveTo>
                  <a:lnTo>
                    <a:pt x="14771" y="88628"/>
                  </a:lnTo>
                  <a:lnTo>
                    <a:pt x="14771" y="14771"/>
                  </a:lnTo>
                  <a:lnTo>
                    <a:pt x="132942" y="14771"/>
                  </a:lnTo>
                  <a:close/>
                </a:path>
              </a:pathLst>
            </a:custGeom>
            <a:grpFill/>
            <a:ln w="734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E5865CF1-976C-4874-BA30-3CD86149E3E3}"/>
                </a:ext>
              </a:extLst>
            </p:cNvPr>
            <p:cNvSpPr/>
            <p:nvPr/>
          </p:nvSpPr>
          <p:spPr>
            <a:xfrm>
              <a:off x="4814237" y="3813313"/>
              <a:ext cx="147713" cy="103399"/>
            </a:xfrm>
            <a:custGeom>
              <a:avLst/>
              <a:gdLst>
                <a:gd name="connsiteX0" fmla="*/ 0 w 147713"/>
                <a:gd name="connsiteY0" fmla="*/ 103399 h 103399"/>
                <a:gd name="connsiteX1" fmla="*/ 147713 w 147713"/>
                <a:gd name="connsiteY1" fmla="*/ 103399 h 103399"/>
                <a:gd name="connsiteX2" fmla="*/ 147713 w 147713"/>
                <a:gd name="connsiteY2" fmla="*/ 0 h 103399"/>
                <a:gd name="connsiteX3" fmla="*/ 0 w 147713"/>
                <a:gd name="connsiteY3" fmla="*/ 0 h 103399"/>
                <a:gd name="connsiteX4" fmla="*/ 14771 w 147713"/>
                <a:gd name="connsiteY4" fmla="*/ 14771 h 103399"/>
                <a:gd name="connsiteX5" fmla="*/ 132942 w 147713"/>
                <a:gd name="connsiteY5" fmla="*/ 14771 h 103399"/>
                <a:gd name="connsiteX6" fmla="*/ 132942 w 147713"/>
                <a:gd name="connsiteY6" fmla="*/ 88628 h 103399"/>
                <a:gd name="connsiteX7" fmla="*/ 14771 w 147713"/>
                <a:gd name="connsiteY7" fmla="*/ 88628 h 103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713" h="103399">
                  <a:moveTo>
                    <a:pt x="0" y="103399"/>
                  </a:moveTo>
                  <a:lnTo>
                    <a:pt x="147713" y="103399"/>
                  </a:lnTo>
                  <a:lnTo>
                    <a:pt x="147713" y="0"/>
                  </a:lnTo>
                  <a:lnTo>
                    <a:pt x="0" y="0"/>
                  </a:lnTo>
                  <a:close/>
                  <a:moveTo>
                    <a:pt x="14771" y="14771"/>
                  </a:moveTo>
                  <a:lnTo>
                    <a:pt x="132942" y="14771"/>
                  </a:lnTo>
                  <a:lnTo>
                    <a:pt x="132942" y="88628"/>
                  </a:lnTo>
                  <a:lnTo>
                    <a:pt x="14771" y="88628"/>
                  </a:lnTo>
                  <a:close/>
                </a:path>
              </a:pathLst>
            </a:custGeom>
            <a:grpFill/>
            <a:ln w="734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3C49228A-1819-46EA-B6C2-A4A4EA776D1D}"/>
                </a:ext>
              </a:extLst>
            </p:cNvPr>
            <p:cNvSpPr/>
            <p:nvPr/>
          </p:nvSpPr>
          <p:spPr>
            <a:xfrm>
              <a:off x="4371097" y="3813313"/>
              <a:ext cx="147713" cy="103399"/>
            </a:xfrm>
            <a:custGeom>
              <a:avLst/>
              <a:gdLst>
                <a:gd name="connsiteX0" fmla="*/ 147713 w 147713"/>
                <a:gd name="connsiteY0" fmla="*/ 0 h 103399"/>
                <a:gd name="connsiteX1" fmla="*/ 0 w 147713"/>
                <a:gd name="connsiteY1" fmla="*/ 0 h 103399"/>
                <a:gd name="connsiteX2" fmla="*/ 0 w 147713"/>
                <a:gd name="connsiteY2" fmla="*/ 103399 h 103399"/>
                <a:gd name="connsiteX3" fmla="*/ 147713 w 147713"/>
                <a:gd name="connsiteY3" fmla="*/ 103399 h 103399"/>
                <a:gd name="connsiteX4" fmla="*/ 132942 w 147713"/>
                <a:gd name="connsiteY4" fmla="*/ 88628 h 103399"/>
                <a:gd name="connsiteX5" fmla="*/ 14771 w 147713"/>
                <a:gd name="connsiteY5" fmla="*/ 88628 h 103399"/>
                <a:gd name="connsiteX6" fmla="*/ 14771 w 147713"/>
                <a:gd name="connsiteY6" fmla="*/ 14771 h 103399"/>
                <a:gd name="connsiteX7" fmla="*/ 132942 w 147713"/>
                <a:gd name="connsiteY7" fmla="*/ 14771 h 103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713" h="103399">
                  <a:moveTo>
                    <a:pt x="147713" y="0"/>
                  </a:moveTo>
                  <a:lnTo>
                    <a:pt x="0" y="0"/>
                  </a:lnTo>
                  <a:lnTo>
                    <a:pt x="0" y="103399"/>
                  </a:lnTo>
                  <a:lnTo>
                    <a:pt x="147713" y="103399"/>
                  </a:lnTo>
                  <a:close/>
                  <a:moveTo>
                    <a:pt x="132942" y="88628"/>
                  </a:moveTo>
                  <a:lnTo>
                    <a:pt x="14771" y="88628"/>
                  </a:lnTo>
                  <a:lnTo>
                    <a:pt x="14771" y="14771"/>
                  </a:lnTo>
                  <a:lnTo>
                    <a:pt x="132942" y="14771"/>
                  </a:lnTo>
                  <a:close/>
                </a:path>
              </a:pathLst>
            </a:custGeom>
            <a:grpFill/>
            <a:ln w="734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84" name="Graphic 74" descr="Magnifying glass outline">
            <a:extLst>
              <a:ext uri="{FF2B5EF4-FFF2-40B4-BE49-F238E27FC236}">
                <a16:creationId xmlns:a16="http://schemas.microsoft.com/office/drawing/2014/main" id="{0C472BAC-F76D-401C-9A15-0DC1F710FCAC}"/>
              </a:ext>
            </a:extLst>
          </p:cNvPr>
          <p:cNvSpPr/>
          <p:nvPr/>
        </p:nvSpPr>
        <p:spPr>
          <a:xfrm>
            <a:off x="5815486" y="2120906"/>
            <a:ext cx="547466" cy="547126"/>
          </a:xfrm>
          <a:custGeom>
            <a:avLst/>
            <a:gdLst>
              <a:gd name="connsiteX0" fmla="*/ 464550 w 580785"/>
              <a:gd name="connsiteY0" fmla="*/ 390615 h 580426"/>
              <a:gd name="connsiteX1" fmla="*/ 401772 w 580785"/>
              <a:gd name="connsiteY1" fmla="*/ 390615 h 580426"/>
              <a:gd name="connsiteX2" fmla="*/ 370752 w 580785"/>
              <a:gd name="connsiteY2" fmla="*/ 359596 h 580426"/>
              <a:gd name="connsiteX3" fmla="*/ 358935 w 580785"/>
              <a:gd name="connsiteY3" fmla="*/ 56783 h 580426"/>
              <a:gd name="connsiteX4" fmla="*/ 56861 w 580785"/>
              <a:gd name="connsiteY4" fmla="*/ 69339 h 580426"/>
              <a:gd name="connsiteX5" fmla="*/ 68678 w 580785"/>
              <a:gd name="connsiteY5" fmla="*/ 372151 h 580426"/>
              <a:gd name="connsiteX6" fmla="*/ 361151 w 580785"/>
              <a:gd name="connsiteY6" fmla="*/ 370674 h 580426"/>
              <a:gd name="connsiteX7" fmla="*/ 392171 w 580785"/>
              <a:gd name="connsiteY7" fmla="*/ 401694 h 580426"/>
              <a:gd name="connsiteX8" fmla="*/ 380354 w 580785"/>
              <a:gd name="connsiteY8" fmla="*/ 430498 h 580426"/>
              <a:gd name="connsiteX9" fmla="*/ 392171 w 580785"/>
              <a:gd name="connsiteY9" fmla="*/ 464472 h 580426"/>
              <a:gd name="connsiteX10" fmla="*/ 496309 w 580785"/>
              <a:gd name="connsiteY10" fmla="*/ 568610 h 580426"/>
              <a:gd name="connsiteX11" fmla="*/ 525851 w 580785"/>
              <a:gd name="connsiteY11" fmla="*/ 580427 h 580426"/>
              <a:gd name="connsiteX12" fmla="*/ 564257 w 580785"/>
              <a:gd name="connsiteY12" fmla="*/ 564179 h 580426"/>
              <a:gd name="connsiteX13" fmla="*/ 580505 w 580785"/>
              <a:gd name="connsiteY13" fmla="*/ 529466 h 580426"/>
              <a:gd name="connsiteX14" fmla="*/ 568688 w 580785"/>
              <a:gd name="connsiteY14" fmla="*/ 495492 h 580426"/>
              <a:gd name="connsiteX15" fmla="*/ 464550 w 580785"/>
              <a:gd name="connsiteY15" fmla="*/ 390615 h 580426"/>
              <a:gd name="connsiteX16" fmla="*/ 73848 w 580785"/>
              <a:gd name="connsiteY16" fmla="*/ 355164 h 580426"/>
              <a:gd name="connsiteX17" fmla="*/ 73848 w 580785"/>
              <a:gd name="connsiteY17" fmla="*/ 73032 h 580426"/>
              <a:gd name="connsiteX18" fmla="*/ 355981 w 580785"/>
              <a:gd name="connsiteY18" fmla="*/ 73032 h 580426"/>
              <a:gd name="connsiteX19" fmla="*/ 355981 w 580785"/>
              <a:gd name="connsiteY19" fmla="*/ 355164 h 580426"/>
              <a:gd name="connsiteX20" fmla="*/ 214915 w 580785"/>
              <a:gd name="connsiteY20" fmla="*/ 413511 h 580426"/>
              <a:gd name="connsiteX21" fmla="*/ 73848 w 580785"/>
              <a:gd name="connsiteY21" fmla="*/ 355164 h 580426"/>
              <a:gd name="connsiteX22" fmla="*/ 553178 w 580785"/>
              <a:gd name="connsiteY22" fmla="*/ 552361 h 580426"/>
              <a:gd name="connsiteX23" fmla="*/ 505910 w 580785"/>
              <a:gd name="connsiteY23" fmla="*/ 556793 h 580426"/>
              <a:gd name="connsiteX24" fmla="*/ 402511 w 580785"/>
              <a:gd name="connsiteY24" fmla="*/ 453394 h 580426"/>
              <a:gd name="connsiteX25" fmla="*/ 395125 w 580785"/>
              <a:gd name="connsiteY25" fmla="*/ 431237 h 580426"/>
              <a:gd name="connsiteX26" fmla="*/ 407681 w 580785"/>
              <a:gd name="connsiteY26" fmla="*/ 406125 h 580426"/>
              <a:gd name="connsiteX27" fmla="*/ 435746 w 580785"/>
              <a:gd name="connsiteY27" fmla="*/ 393570 h 580426"/>
              <a:gd name="connsiteX28" fmla="*/ 454949 w 580785"/>
              <a:gd name="connsiteY28" fmla="*/ 400955 h 580426"/>
              <a:gd name="connsiteX29" fmla="*/ 558348 w 580785"/>
              <a:gd name="connsiteY29" fmla="*/ 505093 h 580426"/>
              <a:gd name="connsiteX30" fmla="*/ 565734 w 580785"/>
              <a:gd name="connsiteY30" fmla="*/ 527250 h 580426"/>
              <a:gd name="connsiteX31" fmla="*/ 553178 w 580785"/>
              <a:gd name="connsiteY31" fmla="*/ 552361 h 580426"/>
              <a:gd name="connsiteX32" fmla="*/ 553178 w 580785"/>
              <a:gd name="connsiteY32" fmla="*/ 552361 h 580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580785" h="580426">
                <a:moveTo>
                  <a:pt x="464550" y="390615"/>
                </a:moveTo>
                <a:cubicBezTo>
                  <a:pt x="448302" y="374367"/>
                  <a:pt x="421713" y="375105"/>
                  <a:pt x="401772" y="390615"/>
                </a:cubicBezTo>
                <a:lnTo>
                  <a:pt x="370752" y="359596"/>
                </a:lnTo>
                <a:cubicBezTo>
                  <a:pt x="451256" y="272445"/>
                  <a:pt x="446086" y="137287"/>
                  <a:pt x="358935" y="56783"/>
                </a:cubicBezTo>
                <a:cubicBezTo>
                  <a:pt x="271784" y="-23721"/>
                  <a:pt x="137365" y="-17812"/>
                  <a:pt x="56861" y="69339"/>
                </a:cubicBezTo>
                <a:cubicBezTo>
                  <a:pt x="-23642" y="156490"/>
                  <a:pt x="-17734" y="291647"/>
                  <a:pt x="68678" y="372151"/>
                </a:cubicBezTo>
                <a:cubicBezTo>
                  <a:pt x="151398" y="448962"/>
                  <a:pt x="279170" y="448224"/>
                  <a:pt x="361151" y="370674"/>
                </a:cubicBezTo>
                <a:lnTo>
                  <a:pt x="392171" y="401694"/>
                </a:lnTo>
                <a:cubicBezTo>
                  <a:pt x="385524" y="409818"/>
                  <a:pt x="381831" y="420158"/>
                  <a:pt x="380354" y="430498"/>
                </a:cubicBezTo>
                <a:cubicBezTo>
                  <a:pt x="378876" y="443054"/>
                  <a:pt x="383308" y="455609"/>
                  <a:pt x="392171" y="464472"/>
                </a:cubicBezTo>
                <a:lnTo>
                  <a:pt x="496309" y="568610"/>
                </a:lnTo>
                <a:cubicBezTo>
                  <a:pt x="504433" y="575996"/>
                  <a:pt x="514773" y="580427"/>
                  <a:pt x="525851" y="580427"/>
                </a:cubicBezTo>
                <a:cubicBezTo>
                  <a:pt x="540623" y="580427"/>
                  <a:pt x="553917" y="574518"/>
                  <a:pt x="564257" y="564179"/>
                </a:cubicBezTo>
                <a:cubicBezTo>
                  <a:pt x="573858" y="555316"/>
                  <a:pt x="579767" y="542760"/>
                  <a:pt x="580505" y="529466"/>
                </a:cubicBezTo>
                <a:cubicBezTo>
                  <a:pt x="581982" y="516910"/>
                  <a:pt x="577551" y="504355"/>
                  <a:pt x="568688" y="495492"/>
                </a:cubicBezTo>
                <a:lnTo>
                  <a:pt x="464550" y="390615"/>
                </a:lnTo>
                <a:close/>
                <a:moveTo>
                  <a:pt x="73848" y="355164"/>
                </a:moveTo>
                <a:cubicBezTo>
                  <a:pt x="-3701" y="277615"/>
                  <a:pt x="-3701" y="151320"/>
                  <a:pt x="73848" y="73032"/>
                </a:cubicBezTo>
                <a:cubicBezTo>
                  <a:pt x="151398" y="-5256"/>
                  <a:pt x="277693" y="-4518"/>
                  <a:pt x="355981" y="73032"/>
                </a:cubicBezTo>
                <a:cubicBezTo>
                  <a:pt x="434269" y="150581"/>
                  <a:pt x="433530" y="276876"/>
                  <a:pt x="355981" y="355164"/>
                </a:cubicBezTo>
                <a:cubicBezTo>
                  <a:pt x="318314" y="392831"/>
                  <a:pt x="268091" y="413511"/>
                  <a:pt x="214915" y="413511"/>
                </a:cubicBezTo>
                <a:cubicBezTo>
                  <a:pt x="162476" y="413511"/>
                  <a:pt x="111515" y="392831"/>
                  <a:pt x="73848" y="355164"/>
                </a:cubicBezTo>
                <a:close/>
                <a:moveTo>
                  <a:pt x="553178" y="552361"/>
                </a:moveTo>
                <a:cubicBezTo>
                  <a:pt x="539145" y="566394"/>
                  <a:pt x="517727" y="568610"/>
                  <a:pt x="505910" y="556793"/>
                </a:cubicBezTo>
                <a:lnTo>
                  <a:pt x="402511" y="453394"/>
                </a:lnTo>
                <a:cubicBezTo>
                  <a:pt x="396602" y="447485"/>
                  <a:pt x="394386" y="439361"/>
                  <a:pt x="395125" y="431237"/>
                </a:cubicBezTo>
                <a:cubicBezTo>
                  <a:pt x="395863" y="421635"/>
                  <a:pt x="400295" y="412772"/>
                  <a:pt x="407681" y="406125"/>
                </a:cubicBezTo>
                <a:cubicBezTo>
                  <a:pt x="415066" y="398740"/>
                  <a:pt x="425406" y="394308"/>
                  <a:pt x="435746" y="393570"/>
                </a:cubicBezTo>
                <a:cubicBezTo>
                  <a:pt x="443132" y="393570"/>
                  <a:pt x="449779" y="395785"/>
                  <a:pt x="454949" y="400955"/>
                </a:cubicBezTo>
                <a:lnTo>
                  <a:pt x="558348" y="505093"/>
                </a:lnTo>
                <a:cubicBezTo>
                  <a:pt x="564257" y="511002"/>
                  <a:pt x="566472" y="519126"/>
                  <a:pt x="565734" y="527250"/>
                </a:cubicBezTo>
                <a:cubicBezTo>
                  <a:pt x="564257" y="536852"/>
                  <a:pt x="560564" y="545714"/>
                  <a:pt x="553178" y="552361"/>
                </a:cubicBezTo>
                <a:cubicBezTo>
                  <a:pt x="553178" y="552361"/>
                  <a:pt x="553178" y="552361"/>
                  <a:pt x="553178" y="552361"/>
                </a:cubicBezTo>
                <a:close/>
              </a:path>
            </a:pathLst>
          </a:custGeom>
          <a:solidFill>
            <a:schemeClr val="accent1"/>
          </a:solidFill>
          <a:ln w="7342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C61EE1D-904E-270D-619D-DC146F986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Competencies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EB34EAE-B847-A2E2-E850-8EBC8D84505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"/>
          <a:stretch/>
        </p:blipFill>
        <p:spPr>
          <a:xfrm>
            <a:off x="838200" y="1395472"/>
            <a:ext cx="4881377" cy="4387177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E48B09F-65EE-26DA-6873-2C181E3076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2357" y="1785023"/>
            <a:ext cx="6853423" cy="4959608"/>
          </a:xfrm>
        </p:spPr>
        <p:txBody>
          <a:bodyPr/>
          <a:lstStyle/>
          <a:p>
            <a:pPr marL="1771650" indent="-457200">
              <a:spcBef>
                <a:spcPts val="0"/>
              </a:spcBef>
            </a:pPr>
            <a:r>
              <a:rPr lang="en-US" sz="2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Relationship Management</a:t>
            </a:r>
            <a:endParaRPr lang="en-US" b="0" i="0" u="none" strike="noStrike" dirty="0">
              <a:solidFill>
                <a:srgbClr val="000000"/>
              </a:solidFill>
              <a:effectLst/>
            </a:endParaRPr>
          </a:p>
          <a:p>
            <a:pPr marL="1771650" indent="-457200">
              <a:spcBef>
                <a:spcPts val="0"/>
              </a:spcBef>
            </a:pPr>
            <a:r>
              <a:rPr lang="en-US" sz="2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Ethical Practice</a:t>
            </a:r>
            <a:endParaRPr lang="en-US" b="0" i="0" u="none" strike="noStrike" dirty="0">
              <a:solidFill>
                <a:srgbClr val="000000"/>
              </a:solidFill>
              <a:effectLst/>
            </a:endParaRPr>
          </a:p>
          <a:p>
            <a:pPr marL="1771650" indent="-457200">
              <a:spcBef>
                <a:spcPts val="0"/>
              </a:spcBef>
            </a:pPr>
            <a:r>
              <a:rPr lang="en-US" sz="2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HR Expertise</a:t>
            </a:r>
            <a:endParaRPr lang="en-US" b="0" i="0" u="none" strike="noStrike" dirty="0">
              <a:solidFill>
                <a:srgbClr val="000000"/>
              </a:solidFill>
              <a:effectLst/>
            </a:endParaRPr>
          </a:p>
          <a:p>
            <a:pPr marL="1771650" indent="-457200">
              <a:spcBef>
                <a:spcPts val="0"/>
              </a:spcBef>
            </a:pPr>
            <a:r>
              <a:rPr lang="en-US" sz="2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Business Acumen</a:t>
            </a:r>
            <a:endParaRPr lang="en-US" b="0" i="0" u="none" strike="noStrike" dirty="0">
              <a:solidFill>
                <a:srgbClr val="000000"/>
              </a:solidFill>
              <a:effectLst/>
            </a:endParaRPr>
          </a:p>
          <a:p>
            <a:pPr marL="1771650" indent="-457200">
              <a:spcBef>
                <a:spcPts val="0"/>
              </a:spcBef>
            </a:pPr>
            <a:r>
              <a:rPr lang="en-US" sz="2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Critical Evaluation</a:t>
            </a:r>
            <a:endParaRPr lang="en-US" b="0" i="0" u="none" strike="noStrike" dirty="0">
              <a:solidFill>
                <a:srgbClr val="000000"/>
              </a:solidFill>
              <a:effectLst/>
            </a:endParaRPr>
          </a:p>
          <a:p>
            <a:pPr marL="1771650" indent="-457200">
              <a:spcBef>
                <a:spcPts val="0"/>
              </a:spcBef>
            </a:pPr>
            <a:r>
              <a:rPr lang="en-US" sz="2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Global &amp; Cultural Effectiveness</a:t>
            </a:r>
            <a:endParaRPr lang="en-US" b="0" i="0" u="none" strike="noStrike" dirty="0">
              <a:solidFill>
                <a:srgbClr val="000000"/>
              </a:solidFill>
              <a:effectLst/>
            </a:endParaRPr>
          </a:p>
          <a:p>
            <a:pPr marL="1771650" indent="-457200">
              <a:spcBef>
                <a:spcPts val="0"/>
              </a:spcBef>
            </a:pPr>
            <a:r>
              <a:rPr lang="en-US" sz="2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Leadership &amp; Navigation</a:t>
            </a:r>
            <a:endParaRPr lang="en-US" b="0" i="0" u="none" strike="noStrike" dirty="0">
              <a:solidFill>
                <a:srgbClr val="000000"/>
              </a:solidFill>
              <a:effectLst/>
            </a:endParaRPr>
          </a:p>
          <a:p>
            <a:pPr marL="1771650" indent="-457200">
              <a:spcBef>
                <a:spcPts val="0"/>
              </a:spcBef>
            </a:pPr>
            <a:r>
              <a:rPr lang="en-US" sz="2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Consultation</a:t>
            </a:r>
            <a:endParaRPr lang="en-US" b="0" i="0" u="none" strike="noStrike" dirty="0">
              <a:solidFill>
                <a:srgbClr val="000000"/>
              </a:solidFill>
              <a:effectLst/>
            </a:endParaRPr>
          </a:p>
          <a:p>
            <a:pPr marL="1771650" indent="-457200">
              <a:spcBef>
                <a:spcPts val="0"/>
              </a:spcBef>
            </a:pPr>
            <a:r>
              <a:rPr lang="en-US" sz="2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Communication</a:t>
            </a:r>
            <a:endParaRPr lang="en-US" b="0" i="0" u="none" strike="noStrike" dirty="0">
              <a:solidFill>
                <a:srgbClr val="000000"/>
              </a:solidFill>
              <a:effectLst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787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FA5D2-C029-370D-793F-BE82BEC09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r>
              <a:rPr lang="en-US" sz="2700" b="1" i="0" u="none" strike="noStrike" dirty="0">
                <a:effectLst/>
              </a:rPr>
              <a:t>Professions</a:t>
            </a:r>
            <a:endParaRPr lang="en-US" sz="2700" b="1" dirty="0"/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07E2C9FF-97F8-0BFC-85C1-A92C3A93548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162050"/>
          <a:ext cx="10515600" cy="4881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Action Button: Custom 2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3B3DE6BC-E0B0-0C1F-04BB-677BE0FA8361}"/>
              </a:ext>
            </a:extLst>
          </p:cNvPr>
          <p:cNvSpPr/>
          <p:nvPr/>
        </p:nvSpPr>
        <p:spPr>
          <a:xfrm>
            <a:off x="437322" y="6043613"/>
            <a:ext cx="1649895" cy="675239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Back</a:t>
            </a:r>
          </a:p>
        </p:txBody>
      </p:sp>
    </p:spTree>
    <p:extLst>
      <p:ext uri="{BB962C8B-B14F-4D97-AF65-F5344CB8AC3E}">
        <p14:creationId xmlns:p14="http://schemas.microsoft.com/office/powerpoint/2010/main" val="3146361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4A29CF-0803-69BE-0301-1EA8F202B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i="0" u="none" strike="noStrike">
                <a:effectLst/>
                <a:latin typeface="Calibri" panose="020F0502020204030204" pitchFamily="34" charset="0"/>
              </a:rPr>
              <a:t>Laws Concerning Person/Performance-based Pay Plans</a:t>
            </a:r>
            <a:endParaRPr lang="en-US" sz="3200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D501E8F-84DC-E51D-DE61-D30187DDE06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00" y="1777048"/>
            <a:ext cx="5181600" cy="3886200"/>
          </a:xfrm>
          <a:prstGeom prst="rect">
            <a:avLst/>
          </a:prstGeo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A6EBDED-A0A6-0DE9-E952-EF9D77EEB3E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9299" y="1777048"/>
            <a:ext cx="582877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9306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50EC2-192E-2DA9-AA25-B8610F33C0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" y="270925"/>
            <a:ext cx="10515600" cy="767043"/>
          </a:xfrm>
        </p:spPr>
        <p:txBody>
          <a:bodyPr anchor="ctr">
            <a:normAutofit/>
          </a:bodyPr>
          <a:lstStyle/>
          <a:p>
            <a:r>
              <a:rPr lang="en-US" sz="3400" b="1" dirty="0"/>
              <a:t>Sales employees </a:t>
            </a:r>
            <a:r>
              <a:rPr lang="en-US" sz="3400" b="1" i="0" u="none" strike="noStrike" dirty="0">
                <a:effectLst/>
              </a:rPr>
              <a:t>vs other Performance-based pay</a:t>
            </a:r>
            <a:endParaRPr lang="en-US" sz="3400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13610BA-7276-4298-D414-6E4CEFE0D54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970088"/>
            <a:ext cx="5181600" cy="3454400"/>
          </a:xfrm>
          <a:prstGeom prst="rect">
            <a:avLst/>
          </a:prstGeom>
        </p:spPr>
      </p:pic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E4B8832D-EDD7-BFCD-B031-08C97E86DE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92240" y="1970088"/>
            <a:ext cx="5181600" cy="4017585"/>
          </a:xfrm>
        </p:spPr>
        <p:txBody>
          <a:bodyPr/>
          <a:lstStyle/>
          <a:p>
            <a:pPr marL="342900" marR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Individual employee pay plans</a:t>
            </a:r>
          </a:p>
          <a:p>
            <a:pPr marL="342900" marR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marR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2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342900" marR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Sales Compensation pay </a:t>
            </a:r>
          </a:p>
          <a:p>
            <a:pPr marL="342900" marR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marR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2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342900" marR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Team/group-based variable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609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CFD75-C329-26AA-0F9D-FE72B4BED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b="1" i="0" u="none" strike="noStrike">
                <a:effectLst/>
              </a:rPr>
              <a:t>In the Spotlight…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6E62FB-9D3C-EF78-3FDE-DB2CF1A62F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46417"/>
            <a:ext cx="10515600" cy="3301977"/>
          </a:xfrm>
        </p:spPr>
        <p:txBody>
          <a:bodyPr>
            <a:normAutofit/>
          </a:bodyPr>
          <a:lstStyle/>
          <a:p>
            <a:pPr algn="l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What are the benefits to employers for offering a person/performance-based compensation plan, and what are the risks? Do you believe the risks are worth the reward to the organization?</a:t>
            </a:r>
          </a:p>
          <a:p>
            <a:pPr algn="l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l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24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Which type of person/performance-based compensation appeals to you and why?  Do you think it would motivate you to perform at a higher level?</a:t>
            </a:r>
            <a:endParaRPr lang="en-US" sz="3600" b="0" i="0" u="none" strike="noStrike" dirty="0">
              <a:solidFill>
                <a:srgbClr val="000000"/>
              </a:solidFill>
              <a:effectLst/>
            </a:endParaRPr>
          </a:p>
          <a:p>
            <a:pPr marL="457200" indent="-457200" algn="l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2400" b="1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8349905"/>
      </p:ext>
    </p:extLst>
  </p:cSld>
  <p:clrMapOvr>
    <a:masterClrMapping/>
  </p:clrMapOvr>
</p:sld>
</file>

<file path=ppt/theme/theme1.xml><?xml version="1.0" encoding="utf-8"?>
<a:theme xmlns:a="http://schemas.openxmlformats.org/drawingml/2006/main" name="SHRM Academically Aligned Course PPT Template[1]  -  Read-Only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HRM Academically Aligned Course PPT Template[1]  -  Read-Only" id="{B26DDB28-0F88-1B44-BA37-FE9779A383C2}" vid="{7848F6AE-4BB0-BB4C-BC64-D2E419A6AD9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21450ee3-5d09-4871-81ac-d2973d79ed2e}" enabled="1" method="Standard" siteId="{a80de9e1-27b6-44c9-87e5-011fb722a834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SHRM Academically Aligned Course PPT Template[1]  -  Read-Only</Template>
  <TotalTime>138</TotalTime>
  <Words>281</Words>
  <Application>Microsoft Office PowerPoint</Application>
  <PresentationFormat>Widescreen</PresentationFormat>
  <Paragraphs>86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SHRM Academically Aligned Course PPT Template[1]  -  Read-Only</vt:lpstr>
      <vt:lpstr>Compensation and Benefits Module 10: Person/Performance-Based Pay Plans</vt:lpstr>
      <vt:lpstr>Learning Objectives </vt:lpstr>
      <vt:lpstr>Key Terms</vt:lpstr>
      <vt:lpstr>Types of Pay for Performance Plans</vt:lpstr>
      <vt:lpstr>Competencies</vt:lpstr>
      <vt:lpstr>Professions</vt:lpstr>
      <vt:lpstr>Laws Concerning Person/Performance-based Pay Plans</vt:lpstr>
      <vt:lpstr>Sales employees vs other Performance-based pay</vt:lpstr>
      <vt:lpstr>In the Spotlight…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Compensation and Benefits Module 10: Person/Performance-Based Pay Plans</dc:title>
  <dc:creator>Lori Roth</dc:creator>
  <cp:lastModifiedBy>Lori Roth</cp:lastModifiedBy>
  <cp:revision>21</cp:revision>
  <dcterms:created xsi:type="dcterms:W3CDTF">2022-10-28T19:10:57Z</dcterms:created>
  <dcterms:modified xsi:type="dcterms:W3CDTF">2024-03-20T15:36:39Z</dcterms:modified>
</cp:coreProperties>
</file>