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9"/>
  </p:notesMasterIdLst>
  <p:sldIdLst>
    <p:sldId id="256" r:id="rId2"/>
    <p:sldId id="297" r:id="rId3"/>
    <p:sldId id="279" r:id="rId4"/>
    <p:sldId id="318" r:id="rId5"/>
    <p:sldId id="319" r:id="rId6"/>
    <p:sldId id="320" r:id="rId7"/>
    <p:sldId id="269" r:id="rId8"/>
    <p:sldId id="322" r:id="rId9"/>
    <p:sldId id="276" r:id="rId10"/>
    <p:sldId id="334" r:id="rId11"/>
    <p:sldId id="325" r:id="rId12"/>
    <p:sldId id="277" r:id="rId13"/>
    <p:sldId id="330" r:id="rId14"/>
    <p:sldId id="331" r:id="rId15"/>
    <p:sldId id="321" r:id="rId16"/>
    <p:sldId id="317" r:id="rId17"/>
    <p:sldId id="314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9E38760-E25C-1C9E-4569-AE116BB1EB2D}" v="2" dt="2024-03-20T15:43:57.40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7736"/>
    <p:restoredTop sz="55782"/>
  </p:normalViewPr>
  <p:slideViewPr>
    <p:cSldViewPr snapToGrid="0">
      <p:cViewPr varScale="1">
        <p:scale>
          <a:sx n="64" d="100"/>
          <a:sy n="64" d="100"/>
        </p:scale>
        <p:origin x="77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orman, Demetrius" userId="S::demetrius.norman@shrm.org::833d0e5d-5cf5-4a58-b4e0-ff6c0de717f1" providerId="AD" clId="Web-{79E38760-E25C-1C9E-4569-AE116BB1EB2D}"/>
    <pc:docChg chg="modSld">
      <pc:chgData name="Norman, Demetrius" userId="S::demetrius.norman@shrm.org::833d0e5d-5cf5-4a58-b4e0-ff6c0de717f1" providerId="AD" clId="Web-{79E38760-E25C-1C9E-4569-AE116BB1EB2D}" dt="2024-03-20T15:43:56.610" v="0" actId="20577"/>
      <pc:docMkLst>
        <pc:docMk/>
      </pc:docMkLst>
      <pc:sldChg chg="modSp">
        <pc:chgData name="Norman, Demetrius" userId="S::demetrius.norman@shrm.org::833d0e5d-5cf5-4a58-b4e0-ff6c0de717f1" providerId="AD" clId="Web-{79E38760-E25C-1C9E-4569-AE116BB1EB2D}" dt="2024-03-20T15:43:56.610" v="0" actId="20577"/>
        <pc:sldMkLst>
          <pc:docMk/>
          <pc:sldMk cId="1663162958" sldId="256"/>
        </pc:sldMkLst>
        <pc:spChg chg="mod">
          <ac:chgData name="Norman, Demetrius" userId="S::demetrius.norman@shrm.org::833d0e5d-5cf5-4a58-b4e0-ff6c0de717f1" providerId="AD" clId="Web-{79E38760-E25C-1C9E-4569-AE116BB1EB2D}" dt="2024-03-20T15:43:56.610" v="0" actId="20577"/>
          <ac:spMkLst>
            <pc:docMk/>
            <pc:sldMk cId="1663162958" sldId="256"/>
            <ac:spMk id="10" creationId="{90F03090-7439-29A9-C055-A3CEDEC8E737}"/>
          </ac:spMkLst>
        </pc:sp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sv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svg"/><Relationship Id="rId4" Type="http://schemas.openxmlformats.org/officeDocument/2006/relationships/image" Target="../media/image10.svg"/><Relationship Id="rId9" Type="http://schemas.openxmlformats.org/officeDocument/2006/relationships/image" Target="../media/image15.pn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sv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svg"/><Relationship Id="rId4" Type="http://schemas.openxmlformats.org/officeDocument/2006/relationships/image" Target="../media/image10.svg"/><Relationship Id="rId9" Type="http://schemas.openxmlformats.org/officeDocument/2006/relationships/image" Target="../media/image1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3612BAB-B204-4C18-AA5D-35D619EDCBDA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480F83DB-9299-46E4-8AFD-B4B9873B38C2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rPr>
            <a:t>Distinguish between pay equity and pay equality.</a:t>
          </a:r>
          <a:endParaRPr lang="en-US" dirty="0"/>
        </a:p>
      </dgm:t>
    </dgm:pt>
    <dgm:pt modelId="{2E35E575-ECEF-47C7-9886-9A0A31DF19DD}" type="parTrans" cxnId="{88E4FFA3-A388-4ED4-9CB3-365B640C8294}">
      <dgm:prSet/>
      <dgm:spPr/>
      <dgm:t>
        <a:bodyPr/>
        <a:lstStyle/>
        <a:p>
          <a:endParaRPr lang="en-US"/>
        </a:p>
      </dgm:t>
    </dgm:pt>
    <dgm:pt modelId="{2DDC0737-5DBE-4732-8FA1-8B482DC0B1AE}" type="sibTrans" cxnId="{88E4FFA3-A388-4ED4-9CB3-365B640C8294}">
      <dgm:prSet/>
      <dgm:spPr/>
      <dgm:t>
        <a:bodyPr/>
        <a:lstStyle/>
        <a:p>
          <a:endParaRPr lang="en-US"/>
        </a:p>
      </dgm:t>
    </dgm:pt>
    <dgm:pt modelId="{86A4EA08-0F60-4667-A50F-A77F09E51C54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0" i="0" u="none" strike="noStrike">
              <a:solidFill>
                <a:srgbClr val="000000"/>
              </a:solidFill>
              <a:effectLst/>
              <a:latin typeface="Calibri" panose="020F0502020204030204" pitchFamily="34" charset="0"/>
            </a:rPr>
            <a:t>Define terms related to Pay Equity.</a:t>
          </a:r>
          <a:endParaRPr lang="en-US" dirty="0"/>
        </a:p>
      </dgm:t>
    </dgm:pt>
    <dgm:pt modelId="{DD0A0B7B-0404-43B9-903D-F650381CEBDB}" type="parTrans" cxnId="{69AB3104-DF73-4856-A1D3-DE68C4B290A9}">
      <dgm:prSet/>
      <dgm:spPr/>
      <dgm:t>
        <a:bodyPr/>
        <a:lstStyle/>
        <a:p>
          <a:endParaRPr lang="en-US"/>
        </a:p>
      </dgm:t>
    </dgm:pt>
    <dgm:pt modelId="{14D86727-5BDF-41A0-97D9-53573ABB6891}" type="sibTrans" cxnId="{69AB3104-DF73-4856-A1D3-DE68C4B290A9}">
      <dgm:prSet/>
      <dgm:spPr/>
      <dgm:t>
        <a:bodyPr/>
        <a:lstStyle/>
        <a:p>
          <a:endParaRPr lang="en-US"/>
        </a:p>
      </dgm:t>
    </dgm:pt>
    <dgm:pt modelId="{71C506DE-722C-1548-97F8-01A72228A557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rPr>
            <a:t>Identify the various methods for ensuring internal pay equity.</a:t>
          </a:r>
          <a:endParaRPr lang="en-US" b="0" i="0" u="none" dirty="0"/>
        </a:p>
      </dgm:t>
    </dgm:pt>
    <dgm:pt modelId="{C730FCE5-BDFF-4849-BF2A-EF02DDF0DFCA}" type="parTrans" cxnId="{8716D122-7EA2-4842-8E92-D04D80A56498}">
      <dgm:prSet/>
      <dgm:spPr/>
      <dgm:t>
        <a:bodyPr/>
        <a:lstStyle/>
        <a:p>
          <a:endParaRPr lang="en-US"/>
        </a:p>
      </dgm:t>
    </dgm:pt>
    <dgm:pt modelId="{260F6886-0A48-374C-9FF1-04360135373F}" type="sibTrans" cxnId="{8716D122-7EA2-4842-8E92-D04D80A56498}">
      <dgm:prSet/>
      <dgm:spPr/>
      <dgm:t>
        <a:bodyPr/>
        <a:lstStyle/>
        <a:p>
          <a:endParaRPr lang="en-US"/>
        </a:p>
      </dgm:t>
    </dgm:pt>
    <dgm:pt modelId="{6A56F0DD-0628-4C4A-9977-765AD221FD50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rPr>
            <a:t>Assess various pay equity issues relating to race, gender, sexual orientation and gender identity, religion, and disability.</a:t>
          </a:r>
          <a:endParaRPr lang="en-US" dirty="0"/>
        </a:p>
      </dgm:t>
    </dgm:pt>
    <dgm:pt modelId="{975AF914-BFCA-1346-99A7-BAAD19977136}" type="parTrans" cxnId="{19BDBA24-A10E-344D-BEF3-F89FD4D974E9}">
      <dgm:prSet/>
      <dgm:spPr/>
      <dgm:t>
        <a:bodyPr/>
        <a:lstStyle/>
        <a:p>
          <a:endParaRPr lang="en-US"/>
        </a:p>
      </dgm:t>
    </dgm:pt>
    <dgm:pt modelId="{3EE51360-264A-C44A-86D6-CAB82976510E}" type="sibTrans" cxnId="{19BDBA24-A10E-344D-BEF3-F89FD4D974E9}">
      <dgm:prSet/>
      <dgm:spPr/>
      <dgm:t>
        <a:bodyPr/>
        <a:lstStyle/>
        <a:p>
          <a:endParaRPr lang="en-US"/>
        </a:p>
      </dgm:t>
    </dgm:pt>
    <dgm:pt modelId="{E66A71AC-B732-3241-AEB6-343FE7219843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0" i="0" u="none" strike="noStrike">
              <a:solidFill>
                <a:srgbClr val="000000"/>
              </a:solidFill>
              <a:effectLst/>
              <a:latin typeface="Calibri" panose="020F0502020204030204" pitchFamily="34" charset="0"/>
            </a:rPr>
            <a:t>Evaluate the various methods for ensuring external pay equity.</a:t>
          </a:r>
          <a:endParaRPr lang="en-US"/>
        </a:p>
      </dgm:t>
    </dgm:pt>
    <dgm:pt modelId="{394D6EBC-27BE-3543-A042-8DC001F2F5BB}" type="parTrans" cxnId="{9C81B60D-ADED-1E4B-8E60-209B00267EC7}">
      <dgm:prSet/>
      <dgm:spPr/>
      <dgm:t>
        <a:bodyPr/>
        <a:lstStyle/>
        <a:p>
          <a:endParaRPr lang="en-US"/>
        </a:p>
      </dgm:t>
    </dgm:pt>
    <dgm:pt modelId="{A36E6DEB-B734-B641-8251-F645D1892308}" type="sibTrans" cxnId="{9C81B60D-ADED-1E4B-8E60-209B00267EC7}">
      <dgm:prSet/>
      <dgm:spPr/>
      <dgm:t>
        <a:bodyPr/>
        <a:lstStyle/>
        <a:p>
          <a:endParaRPr lang="en-US"/>
        </a:p>
      </dgm:t>
    </dgm:pt>
    <dgm:pt modelId="{9BCD56AA-3C4A-C049-AAFA-2513C60FA852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rPr>
            <a:t>Discuss equity theory and how it influences employee perceptions.</a:t>
          </a:r>
          <a:endParaRPr lang="en-US" dirty="0"/>
        </a:p>
      </dgm:t>
    </dgm:pt>
    <dgm:pt modelId="{6FFE74FB-44B4-5E4F-B3B2-9D2EF5D8E8C4}" type="parTrans" cxnId="{7C0D3904-C75D-B246-AFE7-B50A1E6AFB5E}">
      <dgm:prSet/>
      <dgm:spPr/>
      <dgm:t>
        <a:bodyPr/>
        <a:lstStyle/>
        <a:p>
          <a:endParaRPr lang="en-US"/>
        </a:p>
      </dgm:t>
    </dgm:pt>
    <dgm:pt modelId="{ED4F119C-DC76-6C4A-8862-76906A69AF9D}" type="sibTrans" cxnId="{7C0D3904-C75D-B246-AFE7-B50A1E6AFB5E}">
      <dgm:prSet/>
      <dgm:spPr/>
      <dgm:t>
        <a:bodyPr/>
        <a:lstStyle/>
        <a:p>
          <a:endParaRPr lang="en-US"/>
        </a:p>
      </dgm:t>
    </dgm:pt>
    <dgm:pt modelId="{9D4DA241-D5D1-4FE4-AFA9-5AAF5F2C2118}" type="pres">
      <dgm:prSet presAssocID="{03612BAB-B204-4C18-AA5D-35D619EDCBDA}" presName="root" presStyleCnt="0">
        <dgm:presLayoutVars>
          <dgm:dir/>
          <dgm:resizeHandles val="exact"/>
        </dgm:presLayoutVars>
      </dgm:prSet>
      <dgm:spPr/>
    </dgm:pt>
    <dgm:pt modelId="{ED1123AB-39BC-4039-A54E-145C3F1F3B8D}" type="pres">
      <dgm:prSet presAssocID="{86A4EA08-0F60-4667-A50F-A77F09E51C54}" presName="compNode" presStyleCnt="0"/>
      <dgm:spPr/>
    </dgm:pt>
    <dgm:pt modelId="{6BC39C47-B7AE-47BF-8349-9E88995D79B0}" type="pres">
      <dgm:prSet presAssocID="{86A4EA08-0F60-4667-A50F-A77F09E51C54}" presName="bgRect" presStyleLbl="bgShp" presStyleIdx="0" presStyleCnt="6"/>
      <dgm:spPr/>
    </dgm:pt>
    <dgm:pt modelId="{EC02EF70-355E-4383-9BA3-4D4EF2E6994B}" type="pres">
      <dgm:prSet presAssocID="{86A4EA08-0F60-4667-A50F-A77F09E51C54}" presName="iconRect" presStyleLbl="node1" presStyleIdx="0" presStyleCnt="6"/>
      <dgm:spPr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eacher"/>
        </a:ext>
      </dgm:extLst>
    </dgm:pt>
    <dgm:pt modelId="{42F3709A-81EB-4274-9862-2D4CD6E43E86}" type="pres">
      <dgm:prSet presAssocID="{86A4EA08-0F60-4667-A50F-A77F09E51C54}" presName="spaceRect" presStyleCnt="0"/>
      <dgm:spPr/>
    </dgm:pt>
    <dgm:pt modelId="{19031AC2-3926-4114-AC13-2083605F8297}" type="pres">
      <dgm:prSet presAssocID="{86A4EA08-0F60-4667-A50F-A77F09E51C54}" presName="parTx" presStyleLbl="revTx" presStyleIdx="0" presStyleCnt="6">
        <dgm:presLayoutVars>
          <dgm:chMax val="0"/>
          <dgm:chPref val="0"/>
        </dgm:presLayoutVars>
      </dgm:prSet>
      <dgm:spPr/>
    </dgm:pt>
    <dgm:pt modelId="{1C864961-C706-479A-9612-458DE4082E2A}" type="pres">
      <dgm:prSet presAssocID="{14D86727-5BDF-41A0-97D9-53573ABB6891}" presName="sibTrans" presStyleCnt="0"/>
      <dgm:spPr/>
    </dgm:pt>
    <dgm:pt modelId="{24CB8E7C-EFE7-476F-8B74-BCA650D7B9A8}" type="pres">
      <dgm:prSet presAssocID="{480F83DB-9299-46E4-8AFD-B4B9873B38C2}" presName="compNode" presStyleCnt="0"/>
      <dgm:spPr/>
    </dgm:pt>
    <dgm:pt modelId="{1F244B83-7FC2-417B-BD7E-C5AF9A6681F8}" type="pres">
      <dgm:prSet presAssocID="{480F83DB-9299-46E4-8AFD-B4B9873B38C2}" presName="bgRect" presStyleLbl="bgShp" presStyleIdx="1" presStyleCnt="6"/>
      <dgm:spPr/>
    </dgm:pt>
    <dgm:pt modelId="{29948507-0E52-4174-A2DD-F84F4CD705EE}" type="pres">
      <dgm:prSet presAssocID="{480F83DB-9299-46E4-8AFD-B4B9873B38C2}" presName="iconRect" presStyleLbl="node1" presStyleIdx="1" presStyleCnt="6"/>
      <dgm:spPr>
        <a:blipFill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E8BB19F4-CA14-464D-A3A3-E2DB1E87B111}" type="pres">
      <dgm:prSet presAssocID="{480F83DB-9299-46E4-8AFD-B4B9873B38C2}" presName="spaceRect" presStyleCnt="0"/>
      <dgm:spPr/>
    </dgm:pt>
    <dgm:pt modelId="{9BF0FCD4-C710-4ED8-8544-88A4B513138A}" type="pres">
      <dgm:prSet presAssocID="{480F83DB-9299-46E4-8AFD-B4B9873B38C2}" presName="parTx" presStyleLbl="revTx" presStyleIdx="1" presStyleCnt="6">
        <dgm:presLayoutVars>
          <dgm:chMax val="0"/>
          <dgm:chPref val="0"/>
        </dgm:presLayoutVars>
      </dgm:prSet>
      <dgm:spPr/>
    </dgm:pt>
    <dgm:pt modelId="{0909EE97-6DA5-4F21-80F7-A2D723BA70FC}" type="pres">
      <dgm:prSet presAssocID="{2DDC0737-5DBE-4732-8FA1-8B482DC0B1AE}" presName="sibTrans" presStyleCnt="0"/>
      <dgm:spPr/>
    </dgm:pt>
    <dgm:pt modelId="{46EB699C-F0BB-AD45-B7DA-2487D4DAB301}" type="pres">
      <dgm:prSet presAssocID="{9BCD56AA-3C4A-C049-AAFA-2513C60FA852}" presName="compNode" presStyleCnt="0"/>
      <dgm:spPr/>
    </dgm:pt>
    <dgm:pt modelId="{BD847446-B12B-DD47-A0EC-5E831D7211E4}" type="pres">
      <dgm:prSet presAssocID="{9BCD56AA-3C4A-C049-AAFA-2513C60FA852}" presName="bgRect" presStyleLbl="bgShp" presStyleIdx="2" presStyleCnt="6"/>
      <dgm:spPr/>
    </dgm:pt>
    <dgm:pt modelId="{01B453ED-C435-0A45-9FE0-7E660E10B974}" type="pres">
      <dgm:prSet presAssocID="{9BCD56AA-3C4A-C049-AAFA-2513C60FA852}" presName="iconRect" presStyleLbl="node1" presStyleIdx="2" presStyleCnt="6"/>
      <dgm:spPr>
        <a:blipFill>
          <a:blip xmlns:r="http://schemas.openxmlformats.org/officeDocument/2006/relationships" r:embed="rId5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erson eating with solid fill"/>
        </a:ext>
      </dgm:extLst>
    </dgm:pt>
    <dgm:pt modelId="{092C2C17-C898-6247-AF42-94BCFECAACE4}" type="pres">
      <dgm:prSet presAssocID="{9BCD56AA-3C4A-C049-AAFA-2513C60FA852}" presName="spaceRect" presStyleCnt="0"/>
      <dgm:spPr/>
    </dgm:pt>
    <dgm:pt modelId="{ABFC4276-38F8-D84A-AB8C-BF10B0589CC4}" type="pres">
      <dgm:prSet presAssocID="{9BCD56AA-3C4A-C049-AAFA-2513C60FA852}" presName="parTx" presStyleLbl="revTx" presStyleIdx="2" presStyleCnt="6">
        <dgm:presLayoutVars>
          <dgm:chMax val="0"/>
          <dgm:chPref val="0"/>
        </dgm:presLayoutVars>
      </dgm:prSet>
      <dgm:spPr/>
    </dgm:pt>
    <dgm:pt modelId="{9BF62513-CBF8-BE45-9D4B-B78451824D4D}" type="pres">
      <dgm:prSet presAssocID="{ED4F119C-DC76-6C4A-8862-76906A69AF9D}" presName="sibTrans" presStyleCnt="0"/>
      <dgm:spPr/>
    </dgm:pt>
    <dgm:pt modelId="{6BB97BBF-BC0E-004C-B799-9253CD4B6378}" type="pres">
      <dgm:prSet presAssocID="{71C506DE-722C-1548-97F8-01A72228A557}" presName="compNode" presStyleCnt="0"/>
      <dgm:spPr/>
    </dgm:pt>
    <dgm:pt modelId="{55FB4A71-C61C-0645-A8EF-BA6D79816230}" type="pres">
      <dgm:prSet presAssocID="{71C506DE-722C-1548-97F8-01A72228A557}" presName="bgRect" presStyleLbl="bgShp" presStyleIdx="3" presStyleCnt="6"/>
      <dgm:spPr/>
    </dgm:pt>
    <dgm:pt modelId="{7F165008-E695-5842-81CC-9C479D408460}" type="pres">
      <dgm:prSet presAssocID="{71C506DE-722C-1548-97F8-01A72228A557}" presName="iconRect" presStyleLbl="node1" presStyleIdx="3" presStyleCnt="6"/>
      <dgm:spPr>
        <a:blipFill>
          <a:blip xmlns:r="http://schemas.openxmlformats.org/officeDocument/2006/relationships" r:embed="rId7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Judge male with solid fill"/>
        </a:ext>
      </dgm:extLst>
    </dgm:pt>
    <dgm:pt modelId="{623DCFD3-2542-C544-B80B-77EBD0658363}" type="pres">
      <dgm:prSet presAssocID="{71C506DE-722C-1548-97F8-01A72228A557}" presName="spaceRect" presStyleCnt="0"/>
      <dgm:spPr/>
    </dgm:pt>
    <dgm:pt modelId="{995544D0-6BF2-E243-8EDF-3DDB0ED5517F}" type="pres">
      <dgm:prSet presAssocID="{71C506DE-722C-1548-97F8-01A72228A557}" presName="parTx" presStyleLbl="revTx" presStyleIdx="3" presStyleCnt="6">
        <dgm:presLayoutVars>
          <dgm:chMax val="0"/>
          <dgm:chPref val="0"/>
        </dgm:presLayoutVars>
      </dgm:prSet>
      <dgm:spPr/>
    </dgm:pt>
    <dgm:pt modelId="{48104D50-7586-384D-ADAC-9279C2958F45}" type="pres">
      <dgm:prSet presAssocID="{260F6886-0A48-374C-9FF1-04360135373F}" presName="sibTrans" presStyleCnt="0"/>
      <dgm:spPr/>
    </dgm:pt>
    <dgm:pt modelId="{D6F4E4E2-A5C5-4145-8C19-216E4579EED0}" type="pres">
      <dgm:prSet presAssocID="{6A56F0DD-0628-4C4A-9977-765AD221FD50}" presName="compNode" presStyleCnt="0"/>
      <dgm:spPr/>
    </dgm:pt>
    <dgm:pt modelId="{DB8141E5-43B9-474C-A25A-C17FEA03839B}" type="pres">
      <dgm:prSet presAssocID="{6A56F0DD-0628-4C4A-9977-765AD221FD50}" presName="bgRect" presStyleLbl="bgShp" presStyleIdx="4" presStyleCnt="6"/>
      <dgm:spPr/>
    </dgm:pt>
    <dgm:pt modelId="{D9B80FB9-229E-9949-9BEF-6B86F0235A67}" type="pres">
      <dgm:prSet presAssocID="{6A56F0DD-0628-4C4A-9977-765AD221FD50}" presName="iconRect" presStyleLbl="node1" presStyleIdx="4" presStyleCnt="6"/>
      <dgm:spPr>
        <a:blipFill>
          <a:blip xmlns:r="http://schemas.openxmlformats.org/officeDocument/2006/relationships" r:embed="rId9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Gender with solid fill"/>
        </a:ext>
      </dgm:extLst>
    </dgm:pt>
    <dgm:pt modelId="{79D86350-C4BB-8046-9B66-521310A34630}" type="pres">
      <dgm:prSet presAssocID="{6A56F0DD-0628-4C4A-9977-765AD221FD50}" presName="spaceRect" presStyleCnt="0"/>
      <dgm:spPr/>
    </dgm:pt>
    <dgm:pt modelId="{F5980CBA-C4BC-E849-9107-CDBB64AFC41A}" type="pres">
      <dgm:prSet presAssocID="{6A56F0DD-0628-4C4A-9977-765AD221FD50}" presName="parTx" presStyleLbl="revTx" presStyleIdx="4" presStyleCnt="6">
        <dgm:presLayoutVars>
          <dgm:chMax val="0"/>
          <dgm:chPref val="0"/>
        </dgm:presLayoutVars>
      </dgm:prSet>
      <dgm:spPr/>
    </dgm:pt>
    <dgm:pt modelId="{80E8A1D5-81ED-1D47-B3DE-B2E90675435D}" type="pres">
      <dgm:prSet presAssocID="{3EE51360-264A-C44A-86D6-CAB82976510E}" presName="sibTrans" presStyleCnt="0"/>
      <dgm:spPr/>
    </dgm:pt>
    <dgm:pt modelId="{0335D087-76E3-D847-8DF4-B99444E39B3C}" type="pres">
      <dgm:prSet presAssocID="{E66A71AC-B732-3241-AEB6-343FE7219843}" presName="compNode" presStyleCnt="0"/>
      <dgm:spPr/>
    </dgm:pt>
    <dgm:pt modelId="{50619741-9710-D443-9328-2C2FF25A4EC0}" type="pres">
      <dgm:prSet presAssocID="{E66A71AC-B732-3241-AEB6-343FE7219843}" presName="bgRect" presStyleLbl="bgShp" presStyleIdx="5" presStyleCnt="6"/>
      <dgm:spPr/>
    </dgm:pt>
    <dgm:pt modelId="{3685C803-0ACF-BD49-AE3B-E600659C66BD}" type="pres">
      <dgm:prSet presAssocID="{E66A71AC-B732-3241-AEB6-343FE7219843}" presName="iconRect" presStyleLbl="node1" presStyleIdx="5" presStyleCnt="6"/>
      <dgm:spPr>
        <a:blipFill>
          <a:blip xmlns:r="http://schemas.openxmlformats.org/officeDocument/2006/relationships" r:embed="rId11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Dollar with solid fill"/>
        </a:ext>
      </dgm:extLst>
    </dgm:pt>
    <dgm:pt modelId="{1A67047A-D658-7C44-9717-029001455C5F}" type="pres">
      <dgm:prSet presAssocID="{E66A71AC-B732-3241-AEB6-343FE7219843}" presName="spaceRect" presStyleCnt="0"/>
      <dgm:spPr/>
    </dgm:pt>
    <dgm:pt modelId="{A26EBEEF-23BF-F14E-8B0B-8A79404CB21A}" type="pres">
      <dgm:prSet presAssocID="{E66A71AC-B732-3241-AEB6-343FE7219843}" presName="parTx" presStyleLbl="revTx" presStyleIdx="5" presStyleCnt="6">
        <dgm:presLayoutVars>
          <dgm:chMax val="0"/>
          <dgm:chPref val="0"/>
        </dgm:presLayoutVars>
      </dgm:prSet>
      <dgm:spPr/>
    </dgm:pt>
  </dgm:ptLst>
  <dgm:cxnLst>
    <dgm:cxn modelId="{69AB3104-DF73-4856-A1D3-DE68C4B290A9}" srcId="{03612BAB-B204-4C18-AA5D-35D619EDCBDA}" destId="{86A4EA08-0F60-4667-A50F-A77F09E51C54}" srcOrd="0" destOrd="0" parTransId="{DD0A0B7B-0404-43B9-903D-F650381CEBDB}" sibTransId="{14D86727-5BDF-41A0-97D9-53573ABB6891}"/>
    <dgm:cxn modelId="{7C0D3904-C75D-B246-AFE7-B50A1E6AFB5E}" srcId="{03612BAB-B204-4C18-AA5D-35D619EDCBDA}" destId="{9BCD56AA-3C4A-C049-AAFA-2513C60FA852}" srcOrd="2" destOrd="0" parTransId="{6FFE74FB-44B4-5E4F-B3B2-9D2EF5D8E8C4}" sibTransId="{ED4F119C-DC76-6C4A-8862-76906A69AF9D}"/>
    <dgm:cxn modelId="{9C81B60D-ADED-1E4B-8E60-209B00267EC7}" srcId="{03612BAB-B204-4C18-AA5D-35D619EDCBDA}" destId="{E66A71AC-B732-3241-AEB6-343FE7219843}" srcOrd="5" destOrd="0" parTransId="{394D6EBC-27BE-3543-A042-8DC001F2F5BB}" sibTransId="{A36E6DEB-B734-B641-8251-F645D1892308}"/>
    <dgm:cxn modelId="{8716D122-7EA2-4842-8E92-D04D80A56498}" srcId="{03612BAB-B204-4C18-AA5D-35D619EDCBDA}" destId="{71C506DE-722C-1548-97F8-01A72228A557}" srcOrd="3" destOrd="0" parTransId="{C730FCE5-BDFF-4849-BF2A-EF02DDF0DFCA}" sibTransId="{260F6886-0A48-374C-9FF1-04360135373F}"/>
    <dgm:cxn modelId="{19BDBA24-A10E-344D-BEF3-F89FD4D974E9}" srcId="{03612BAB-B204-4C18-AA5D-35D619EDCBDA}" destId="{6A56F0DD-0628-4C4A-9977-765AD221FD50}" srcOrd="4" destOrd="0" parTransId="{975AF914-BFCA-1346-99A7-BAAD19977136}" sibTransId="{3EE51360-264A-C44A-86D6-CAB82976510E}"/>
    <dgm:cxn modelId="{1451452F-DF9B-7941-9190-4CF814ECBA98}" type="presOf" srcId="{9BCD56AA-3C4A-C049-AAFA-2513C60FA852}" destId="{ABFC4276-38F8-D84A-AB8C-BF10B0589CC4}" srcOrd="0" destOrd="0" presId="urn:microsoft.com/office/officeart/2018/2/layout/IconVerticalSolidList"/>
    <dgm:cxn modelId="{5B610341-55B6-4831-9B95-DBF7F760AE8C}" type="presOf" srcId="{03612BAB-B204-4C18-AA5D-35D619EDCBDA}" destId="{9D4DA241-D5D1-4FE4-AFA9-5AAF5F2C2118}" srcOrd="0" destOrd="0" presId="urn:microsoft.com/office/officeart/2018/2/layout/IconVerticalSolidList"/>
    <dgm:cxn modelId="{62889954-3CC8-C84B-8950-743E35DCFD5D}" type="presOf" srcId="{86A4EA08-0F60-4667-A50F-A77F09E51C54}" destId="{19031AC2-3926-4114-AC13-2083605F8297}" srcOrd="0" destOrd="0" presId="urn:microsoft.com/office/officeart/2018/2/layout/IconVerticalSolidList"/>
    <dgm:cxn modelId="{D929737C-A6B3-ED44-84E7-C73B3C8DB02A}" type="presOf" srcId="{480F83DB-9299-46E4-8AFD-B4B9873B38C2}" destId="{9BF0FCD4-C710-4ED8-8544-88A4B513138A}" srcOrd="0" destOrd="0" presId="urn:microsoft.com/office/officeart/2018/2/layout/IconVerticalSolidList"/>
    <dgm:cxn modelId="{88E4FFA3-A388-4ED4-9CB3-365B640C8294}" srcId="{03612BAB-B204-4C18-AA5D-35D619EDCBDA}" destId="{480F83DB-9299-46E4-8AFD-B4B9873B38C2}" srcOrd="1" destOrd="0" parTransId="{2E35E575-ECEF-47C7-9886-9A0A31DF19DD}" sibTransId="{2DDC0737-5DBE-4732-8FA1-8B482DC0B1AE}"/>
    <dgm:cxn modelId="{9DEAF3B9-F630-C749-89E7-D00401134DA0}" type="presOf" srcId="{71C506DE-722C-1548-97F8-01A72228A557}" destId="{995544D0-6BF2-E243-8EDF-3DDB0ED5517F}" srcOrd="0" destOrd="0" presId="urn:microsoft.com/office/officeart/2018/2/layout/IconVerticalSolidList"/>
    <dgm:cxn modelId="{3708F9BA-BD8F-1349-9E1E-6964C32C77F3}" type="presOf" srcId="{6A56F0DD-0628-4C4A-9977-765AD221FD50}" destId="{F5980CBA-C4BC-E849-9107-CDBB64AFC41A}" srcOrd="0" destOrd="0" presId="urn:microsoft.com/office/officeart/2018/2/layout/IconVerticalSolidList"/>
    <dgm:cxn modelId="{DF8710D3-3A28-D546-8BB0-586483C37706}" type="presOf" srcId="{E66A71AC-B732-3241-AEB6-343FE7219843}" destId="{A26EBEEF-23BF-F14E-8B0B-8A79404CB21A}" srcOrd="0" destOrd="0" presId="urn:microsoft.com/office/officeart/2018/2/layout/IconVerticalSolidList"/>
    <dgm:cxn modelId="{0C69610E-1D34-C447-A76E-617181710406}" type="presParOf" srcId="{9D4DA241-D5D1-4FE4-AFA9-5AAF5F2C2118}" destId="{ED1123AB-39BC-4039-A54E-145C3F1F3B8D}" srcOrd="0" destOrd="0" presId="urn:microsoft.com/office/officeart/2018/2/layout/IconVerticalSolidList"/>
    <dgm:cxn modelId="{F994B39F-86B9-894B-B2A8-2AAFF4A6DF44}" type="presParOf" srcId="{ED1123AB-39BC-4039-A54E-145C3F1F3B8D}" destId="{6BC39C47-B7AE-47BF-8349-9E88995D79B0}" srcOrd="0" destOrd="0" presId="urn:microsoft.com/office/officeart/2018/2/layout/IconVerticalSolidList"/>
    <dgm:cxn modelId="{6153B10A-425B-2148-BBDA-AFB7F03EC0C6}" type="presParOf" srcId="{ED1123AB-39BC-4039-A54E-145C3F1F3B8D}" destId="{EC02EF70-355E-4383-9BA3-4D4EF2E6994B}" srcOrd="1" destOrd="0" presId="urn:microsoft.com/office/officeart/2018/2/layout/IconVerticalSolidList"/>
    <dgm:cxn modelId="{2DD761FF-7935-084C-A463-6113D2633D2B}" type="presParOf" srcId="{ED1123AB-39BC-4039-A54E-145C3F1F3B8D}" destId="{42F3709A-81EB-4274-9862-2D4CD6E43E86}" srcOrd="2" destOrd="0" presId="urn:microsoft.com/office/officeart/2018/2/layout/IconVerticalSolidList"/>
    <dgm:cxn modelId="{AB3B00C2-2492-1B4D-BBD0-C052844DABBD}" type="presParOf" srcId="{ED1123AB-39BC-4039-A54E-145C3F1F3B8D}" destId="{19031AC2-3926-4114-AC13-2083605F8297}" srcOrd="3" destOrd="0" presId="urn:microsoft.com/office/officeart/2018/2/layout/IconVerticalSolidList"/>
    <dgm:cxn modelId="{93229E8F-4C2A-2147-B7A6-5E3E5070C63D}" type="presParOf" srcId="{9D4DA241-D5D1-4FE4-AFA9-5AAF5F2C2118}" destId="{1C864961-C706-479A-9612-458DE4082E2A}" srcOrd="1" destOrd="0" presId="urn:microsoft.com/office/officeart/2018/2/layout/IconVerticalSolidList"/>
    <dgm:cxn modelId="{FDF930C0-2254-FF45-BB09-01479AB9F7E6}" type="presParOf" srcId="{9D4DA241-D5D1-4FE4-AFA9-5AAF5F2C2118}" destId="{24CB8E7C-EFE7-476F-8B74-BCA650D7B9A8}" srcOrd="2" destOrd="0" presId="urn:microsoft.com/office/officeart/2018/2/layout/IconVerticalSolidList"/>
    <dgm:cxn modelId="{84A6B5F5-3BA8-8847-9C6A-EFEF38D19872}" type="presParOf" srcId="{24CB8E7C-EFE7-476F-8B74-BCA650D7B9A8}" destId="{1F244B83-7FC2-417B-BD7E-C5AF9A6681F8}" srcOrd="0" destOrd="0" presId="urn:microsoft.com/office/officeart/2018/2/layout/IconVerticalSolidList"/>
    <dgm:cxn modelId="{6C5501D3-8E8D-4144-8593-2F1581873B27}" type="presParOf" srcId="{24CB8E7C-EFE7-476F-8B74-BCA650D7B9A8}" destId="{29948507-0E52-4174-A2DD-F84F4CD705EE}" srcOrd="1" destOrd="0" presId="urn:microsoft.com/office/officeart/2018/2/layout/IconVerticalSolidList"/>
    <dgm:cxn modelId="{D79CC1E9-1BD9-324F-A24F-EC12648FF1E8}" type="presParOf" srcId="{24CB8E7C-EFE7-476F-8B74-BCA650D7B9A8}" destId="{E8BB19F4-CA14-464D-A3A3-E2DB1E87B111}" srcOrd="2" destOrd="0" presId="urn:microsoft.com/office/officeart/2018/2/layout/IconVerticalSolidList"/>
    <dgm:cxn modelId="{C088A85D-F28D-864D-B38F-07F8054758E7}" type="presParOf" srcId="{24CB8E7C-EFE7-476F-8B74-BCA650D7B9A8}" destId="{9BF0FCD4-C710-4ED8-8544-88A4B513138A}" srcOrd="3" destOrd="0" presId="urn:microsoft.com/office/officeart/2018/2/layout/IconVerticalSolidList"/>
    <dgm:cxn modelId="{9F651D74-F5BF-2E48-8041-8355C8C44062}" type="presParOf" srcId="{9D4DA241-D5D1-4FE4-AFA9-5AAF5F2C2118}" destId="{0909EE97-6DA5-4F21-80F7-A2D723BA70FC}" srcOrd="3" destOrd="0" presId="urn:microsoft.com/office/officeart/2018/2/layout/IconVerticalSolidList"/>
    <dgm:cxn modelId="{E9D1EA96-1DC9-DE44-BFEE-9278FCDCDA5E}" type="presParOf" srcId="{9D4DA241-D5D1-4FE4-AFA9-5AAF5F2C2118}" destId="{46EB699C-F0BB-AD45-B7DA-2487D4DAB301}" srcOrd="4" destOrd="0" presId="urn:microsoft.com/office/officeart/2018/2/layout/IconVerticalSolidList"/>
    <dgm:cxn modelId="{72EDB555-F8F7-5B4D-92EB-749339369DD9}" type="presParOf" srcId="{46EB699C-F0BB-AD45-B7DA-2487D4DAB301}" destId="{BD847446-B12B-DD47-A0EC-5E831D7211E4}" srcOrd="0" destOrd="0" presId="urn:microsoft.com/office/officeart/2018/2/layout/IconVerticalSolidList"/>
    <dgm:cxn modelId="{CF32D1EC-7B23-0845-A19B-37DDF14FA0B0}" type="presParOf" srcId="{46EB699C-F0BB-AD45-B7DA-2487D4DAB301}" destId="{01B453ED-C435-0A45-9FE0-7E660E10B974}" srcOrd="1" destOrd="0" presId="urn:microsoft.com/office/officeart/2018/2/layout/IconVerticalSolidList"/>
    <dgm:cxn modelId="{42FD35AE-81C4-8F49-848B-9164744EDF41}" type="presParOf" srcId="{46EB699C-F0BB-AD45-B7DA-2487D4DAB301}" destId="{092C2C17-C898-6247-AF42-94BCFECAACE4}" srcOrd="2" destOrd="0" presId="urn:microsoft.com/office/officeart/2018/2/layout/IconVerticalSolidList"/>
    <dgm:cxn modelId="{6E890B67-3948-D24E-BABD-F11DEA038BC1}" type="presParOf" srcId="{46EB699C-F0BB-AD45-B7DA-2487D4DAB301}" destId="{ABFC4276-38F8-D84A-AB8C-BF10B0589CC4}" srcOrd="3" destOrd="0" presId="urn:microsoft.com/office/officeart/2018/2/layout/IconVerticalSolidList"/>
    <dgm:cxn modelId="{33691CB4-F961-244C-846C-6C4F4CE95CD1}" type="presParOf" srcId="{9D4DA241-D5D1-4FE4-AFA9-5AAF5F2C2118}" destId="{9BF62513-CBF8-BE45-9D4B-B78451824D4D}" srcOrd="5" destOrd="0" presId="urn:microsoft.com/office/officeart/2018/2/layout/IconVerticalSolidList"/>
    <dgm:cxn modelId="{9273CFC4-7BF7-BD4F-9175-8086171A9486}" type="presParOf" srcId="{9D4DA241-D5D1-4FE4-AFA9-5AAF5F2C2118}" destId="{6BB97BBF-BC0E-004C-B799-9253CD4B6378}" srcOrd="6" destOrd="0" presId="urn:microsoft.com/office/officeart/2018/2/layout/IconVerticalSolidList"/>
    <dgm:cxn modelId="{D581AAD9-84DE-754E-9212-6B1E5053B517}" type="presParOf" srcId="{6BB97BBF-BC0E-004C-B799-9253CD4B6378}" destId="{55FB4A71-C61C-0645-A8EF-BA6D79816230}" srcOrd="0" destOrd="0" presId="urn:microsoft.com/office/officeart/2018/2/layout/IconVerticalSolidList"/>
    <dgm:cxn modelId="{F1FBB2E5-8938-6842-91D9-8E948BA5C664}" type="presParOf" srcId="{6BB97BBF-BC0E-004C-B799-9253CD4B6378}" destId="{7F165008-E695-5842-81CC-9C479D408460}" srcOrd="1" destOrd="0" presId="urn:microsoft.com/office/officeart/2018/2/layout/IconVerticalSolidList"/>
    <dgm:cxn modelId="{CBAA661A-6095-2A4C-8F13-4D8D996FB8B9}" type="presParOf" srcId="{6BB97BBF-BC0E-004C-B799-9253CD4B6378}" destId="{623DCFD3-2542-C544-B80B-77EBD0658363}" srcOrd="2" destOrd="0" presId="urn:microsoft.com/office/officeart/2018/2/layout/IconVerticalSolidList"/>
    <dgm:cxn modelId="{0692593C-9F9A-9A46-A700-1C69ABE17318}" type="presParOf" srcId="{6BB97BBF-BC0E-004C-B799-9253CD4B6378}" destId="{995544D0-6BF2-E243-8EDF-3DDB0ED5517F}" srcOrd="3" destOrd="0" presId="urn:microsoft.com/office/officeart/2018/2/layout/IconVerticalSolidList"/>
    <dgm:cxn modelId="{90E0F8B0-AC7A-8943-A1A9-6F4D0A847821}" type="presParOf" srcId="{9D4DA241-D5D1-4FE4-AFA9-5AAF5F2C2118}" destId="{48104D50-7586-384D-ADAC-9279C2958F45}" srcOrd="7" destOrd="0" presId="urn:microsoft.com/office/officeart/2018/2/layout/IconVerticalSolidList"/>
    <dgm:cxn modelId="{4C1C431B-007C-5447-BAB7-94EE867F8473}" type="presParOf" srcId="{9D4DA241-D5D1-4FE4-AFA9-5AAF5F2C2118}" destId="{D6F4E4E2-A5C5-4145-8C19-216E4579EED0}" srcOrd="8" destOrd="0" presId="urn:microsoft.com/office/officeart/2018/2/layout/IconVerticalSolidList"/>
    <dgm:cxn modelId="{1B480F88-33D9-6244-86B0-1EC6418569FA}" type="presParOf" srcId="{D6F4E4E2-A5C5-4145-8C19-216E4579EED0}" destId="{DB8141E5-43B9-474C-A25A-C17FEA03839B}" srcOrd="0" destOrd="0" presId="urn:microsoft.com/office/officeart/2018/2/layout/IconVerticalSolidList"/>
    <dgm:cxn modelId="{5B9F6D12-7097-3545-8C9A-E1D0114D6560}" type="presParOf" srcId="{D6F4E4E2-A5C5-4145-8C19-216E4579EED0}" destId="{D9B80FB9-229E-9949-9BEF-6B86F0235A67}" srcOrd="1" destOrd="0" presId="urn:microsoft.com/office/officeart/2018/2/layout/IconVerticalSolidList"/>
    <dgm:cxn modelId="{315C1FA5-84DF-274A-BE3F-0B8F078953FF}" type="presParOf" srcId="{D6F4E4E2-A5C5-4145-8C19-216E4579EED0}" destId="{79D86350-C4BB-8046-9B66-521310A34630}" srcOrd="2" destOrd="0" presId="urn:microsoft.com/office/officeart/2018/2/layout/IconVerticalSolidList"/>
    <dgm:cxn modelId="{67351988-3693-EB4A-8609-878B15A62510}" type="presParOf" srcId="{D6F4E4E2-A5C5-4145-8C19-216E4579EED0}" destId="{F5980CBA-C4BC-E849-9107-CDBB64AFC41A}" srcOrd="3" destOrd="0" presId="urn:microsoft.com/office/officeart/2018/2/layout/IconVerticalSolidList"/>
    <dgm:cxn modelId="{B1745BAF-A80F-EC4E-8BCC-C5A0AE90A296}" type="presParOf" srcId="{9D4DA241-D5D1-4FE4-AFA9-5AAF5F2C2118}" destId="{80E8A1D5-81ED-1D47-B3DE-B2E90675435D}" srcOrd="9" destOrd="0" presId="urn:microsoft.com/office/officeart/2018/2/layout/IconVerticalSolidList"/>
    <dgm:cxn modelId="{528A1461-1EF1-A24F-9D15-18CA2CECBE10}" type="presParOf" srcId="{9D4DA241-D5D1-4FE4-AFA9-5AAF5F2C2118}" destId="{0335D087-76E3-D847-8DF4-B99444E39B3C}" srcOrd="10" destOrd="0" presId="urn:microsoft.com/office/officeart/2018/2/layout/IconVerticalSolidList"/>
    <dgm:cxn modelId="{72A7C8BF-B2D9-744A-BA01-8E424899E034}" type="presParOf" srcId="{0335D087-76E3-D847-8DF4-B99444E39B3C}" destId="{50619741-9710-D443-9328-2C2FF25A4EC0}" srcOrd="0" destOrd="0" presId="urn:microsoft.com/office/officeart/2018/2/layout/IconVerticalSolidList"/>
    <dgm:cxn modelId="{AD19E28F-E3AC-FD4F-A9D3-4B9BFC9F6DD2}" type="presParOf" srcId="{0335D087-76E3-D847-8DF4-B99444E39B3C}" destId="{3685C803-0ACF-BD49-AE3B-E600659C66BD}" srcOrd="1" destOrd="0" presId="urn:microsoft.com/office/officeart/2018/2/layout/IconVerticalSolidList"/>
    <dgm:cxn modelId="{A89233CF-801E-7A43-87C0-A5EAD9BEBE14}" type="presParOf" srcId="{0335D087-76E3-D847-8DF4-B99444E39B3C}" destId="{1A67047A-D658-7C44-9717-029001455C5F}" srcOrd="2" destOrd="0" presId="urn:microsoft.com/office/officeart/2018/2/layout/IconVerticalSolidList"/>
    <dgm:cxn modelId="{AFD48729-89C1-7F46-A3BB-554B351BEACC}" type="presParOf" srcId="{0335D087-76E3-D847-8DF4-B99444E39B3C}" destId="{A26EBEEF-23BF-F14E-8B0B-8A79404CB21A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D2AC09E-E0DF-4DC5-AF3E-32F8C6819CFA}" type="doc">
      <dgm:prSet loTypeId="urn:microsoft.com/office/officeart/2005/8/layout/default" loCatId="list" qsTypeId="urn:microsoft.com/office/officeart/2005/8/quickstyle/simple2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12C61EA3-3CF5-4245-A657-AB05BF6D6442}">
      <dgm:prSet/>
      <dgm:spPr/>
      <dgm:t>
        <a:bodyPr/>
        <a:lstStyle/>
        <a:p>
          <a:r>
            <a:rPr lang="en-US"/>
            <a:t>Accountant</a:t>
          </a:r>
        </a:p>
      </dgm:t>
    </dgm:pt>
    <dgm:pt modelId="{A310BC0E-7230-48A9-9B81-A71DC69BA3C8}" type="parTrans" cxnId="{3D9E8C1E-24B3-4E72-A05C-422F79E01D0D}">
      <dgm:prSet/>
      <dgm:spPr/>
      <dgm:t>
        <a:bodyPr/>
        <a:lstStyle/>
        <a:p>
          <a:endParaRPr lang="en-US"/>
        </a:p>
      </dgm:t>
    </dgm:pt>
    <dgm:pt modelId="{9157B73D-FB75-462B-A7C6-6408CAB5CBCA}" type="sibTrans" cxnId="{3D9E8C1E-24B3-4E72-A05C-422F79E01D0D}">
      <dgm:prSet/>
      <dgm:spPr/>
      <dgm:t>
        <a:bodyPr/>
        <a:lstStyle/>
        <a:p>
          <a:endParaRPr lang="en-US"/>
        </a:p>
      </dgm:t>
    </dgm:pt>
    <dgm:pt modelId="{97A8799A-AFC8-44B7-92C5-D0288291B27F}">
      <dgm:prSet/>
      <dgm:spPr/>
      <dgm:t>
        <a:bodyPr/>
        <a:lstStyle/>
        <a:p>
          <a:r>
            <a:rPr lang="en-US"/>
            <a:t>Administrative Assistant</a:t>
          </a:r>
        </a:p>
      </dgm:t>
    </dgm:pt>
    <dgm:pt modelId="{01EA0C58-D283-4485-876C-8316AB415817}" type="parTrans" cxnId="{5203E23E-5AE5-47E9-A2C6-A648B65336C8}">
      <dgm:prSet/>
      <dgm:spPr/>
      <dgm:t>
        <a:bodyPr/>
        <a:lstStyle/>
        <a:p>
          <a:endParaRPr lang="en-US"/>
        </a:p>
      </dgm:t>
    </dgm:pt>
    <dgm:pt modelId="{2F3673F9-9532-47D5-97E0-F092EE02F77B}" type="sibTrans" cxnId="{5203E23E-5AE5-47E9-A2C6-A648B65336C8}">
      <dgm:prSet/>
      <dgm:spPr/>
      <dgm:t>
        <a:bodyPr/>
        <a:lstStyle/>
        <a:p>
          <a:endParaRPr lang="en-US"/>
        </a:p>
      </dgm:t>
    </dgm:pt>
    <dgm:pt modelId="{316FCAFA-0BD0-418A-903D-D0FA85B4322E}">
      <dgm:prSet/>
      <dgm:spPr/>
      <dgm:t>
        <a:bodyPr/>
        <a:lstStyle/>
        <a:p>
          <a:r>
            <a:rPr lang="en-US"/>
            <a:t>Rock Star</a:t>
          </a:r>
        </a:p>
      </dgm:t>
    </dgm:pt>
    <dgm:pt modelId="{1946BA77-8730-404E-B661-5679BC4BE434}" type="parTrans" cxnId="{35CE7025-516F-486F-9D63-F02056F7C0BA}">
      <dgm:prSet/>
      <dgm:spPr/>
      <dgm:t>
        <a:bodyPr/>
        <a:lstStyle/>
        <a:p>
          <a:endParaRPr lang="en-US"/>
        </a:p>
      </dgm:t>
    </dgm:pt>
    <dgm:pt modelId="{A969FFC2-142C-492F-B458-29BECBAF52AE}" type="sibTrans" cxnId="{35CE7025-516F-486F-9D63-F02056F7C0BA}">
      <dgm:prSet/>
      <dgm:spPr/>
      <dgm:t>
        <a:bodyPr/>
        <a:lstStyle/>
        <a:p>
          <a:endParaRPr lang="en-US"/>
        </a:p>
      </dgm:t>
    </dgm:pt>
    <dgm:pt modelId="{5689E75A-007F-49A3-B6B8-7B0F70572DE0}">
      <dgm:prSet/>
      <dgm:spPr/>
      <dgm:t>
        <a:bodyPr/>
        <a:lstStyle/>
        <a:p>
          <a:r>
            <a:rPr lang="en-US"/>
            <a:t>Airline Pilot</a:t>
          </a:r>
        </a:p>
      </dgm:t>
    </dgm:pt>
    <dgm:pt modelId="{A55FBF84-DE88-4F7E-8A9E-984FF3EA5B34}" type="parTrans" cxnId="{61CBED3F-3F24-448C-A0CC-9C94CE9B69C3}">
      <dgm:prSet/>
      <dgm:spPr/>
      <dgm:t>
        <a:bodyPr/>
        <a:lstStyle/>
        <a:p>
          <a:endParaRPr lang="en-US"/>
        </a:p>
      </dgm:t>
    </dgm:pt>
    <dgm:pt modelId="{DE9FF671-C22E-4781-B3C0-B81E0FB4E66D}" type="sibTrans" cxnId="{61CBED3F-3F24-448C-A0CC-9C94CE9B69C3}">
      <dgm:prSet/>
      <dgm:spPr/>
      <dgm:t>
        <a:bodyPr/>
        <a:lstStyle/>
        <a:p>
          <a:endParaRPr lang="en-US"/>
        </a:p>
      </dgm:t>
    </dgm:pt>
    <dgm:pt modelId="{CFD6AFC4-8EDC-46F6-BD9E-51D4D16065AD}">
      <dgm:prSet/>
      <dgm:spPr/>
      <dgm:t>
        <a:bodyPr/>
        <a:lstStyle/>
        <a:p>
          <a:r>
            <a:rPr lang="en-US"/>
            <a:t>Food Server</a:t>
          </a:r>
        </a:p>
      </dgm:t>
    </dgm:pt>
    <dgm:pt modelId="{8629317B-DABE-4FA5-9719-7A932467AEA0}" type="parTrans" cxnId="{272F7F24-46F9-4B1D-8583-E215F8B658A7}">
      <dgm:prSet/>
      <dgm:spPr/>
      <dgm:t>
        <a:bodyPr/>
        <a:lstStyle/>
        <a:p>
          <a:endParaRPr lang="en-US"/>
        </a:p>
      </dgm:t>
    </dgm:pt>
    <dgm:pt modelId="{FD591FCB-CDD7-4B07-B24D-4ED006522222}" type="sibTrans" cxnId="{272F7F24-46F9-4B1D-8583-E215F8B658A7}">
      <dgm:prSet/>
      <dgm:spPr/>
      <dgm:t>
        <a:bodyPr/>
        <a:lstStyle/>
        <a:p>
          <a:endParaRPr lang="en-US"/>
        </a:p>
      </dgm:t>
    </dgm:pt>
    <dgm:pt modelId="{ED346A64-2A6F-4320-BD87-A5383A1DF96B}">
      <dgm:prSet/>
      <dgm:spPr/>
      <dgm:t>
        <a:bodyPr/>
        <a:lstStyle/>
        <a:p>
          <a:r>
            <a:rPr lang="en-US"/>
            <a:t>Maître’ D at a fine restaurant</a:t>
          </a:r>
        </a:p>
      </dgm:t>
    </dgm:pt>
    <dgm:pt modelId="{6DC41120-2D6A-4200-945E-7FE4BB775545}" type="parTrans" cxnId="{FC83BC4A-6AED-4C52-96F2-9CA71EAADA28}">
      <dgm:prSet/>
      <dgm:spPr/>
      <dgm:t>
        <a:bodyPr/>
        <a:lstStyle/>
        <a:p>
          <a:endParaRPr lang="en-US"/>
        </a:p>
      </dgm:t>
    </dgm:pt>
    <dgm:pt modelId="{6C1D5ED4-4559-482A-9ACD-E3FD6CBE7484}" type="sibTrans" cxnId="{FC83BC4A-6AED-4C52-96F2-9CA71EAADA28}">
      <dgm:prSet/>
      <dgm:spPr/>
      <dgm:t>
        <a:bodyPr/>
        <a:lstStyle/>
        <a:p>
          <a:endParaRPr lang="en-US"/>
        </a:p>
      </dgm:t>
    </dgm:pt>
    <dgm:pt modelId="{FE9D7A15-B45B-4719-9309-DA1B36204DAD}">
      <dgm:prSet/>
      <dgm:spPr/>
      <dgm:t>
        <a:bodyPr/>
        <a:lstStyle/>
        <a:p>
          <a:r>
            <a:rPr lang="en-US" dirty="0"/>
            <a:t>Janitor</a:t>
          </a:r>
        </a:p>
      </dgm:t>
    </dgm:pt>
    <dgm:pt modelId="{33880773-4AAA-45EB-A9F9-E5A63BF5A052}" type="parTrans" cxnId="{65AE524B-8AB3-460B-B9E5-3D6FD110D3FE}">
      <dgm:prSet/>
      <dgm:spPr/>
      <dgm:t>
        <a:bodyPr/>
        <a:lstStyle/>
        <a:p>
          <a:endParaRPr lang="en-US"/>
        </a:p>
      </dgm:t>
    </dgm:pt>
    <dgm:pt modelId="{242798A8-D805-450A-B38C-E04E667261FF}" type="sibTrans" cxnId="{65AE524B-8AB3-460B-B9E5-3D6FD110D3FE}">
      <dgm:prSet/>
      <dgm:spPr/>
      <dgm:t>
        <a:bodyPr/>
        <a:lstStyle/>
        <a:p>
          <a:endParaRPr lang="en-US"/>
        </a:p>
      </dgm:t>
    </dgm:pt>
    <dgm:pt modelId="{47120042-2F51-46E3-8612-CAAB64E1B0A5}">
      <dgm:prSet/>
      <dgm:spPr/>
      <dgm:t>
        <a:bodyPr/>
        <a:lstStyle/>
        <a:p>
          <a:r>
            <a:rPr lang="en-US" dirty="0"/>
            <a:t>Bus Driver</a:t>
          </a:r>
        </a:p>
      </dgm:t>
    </dgm:pt>
    <dgm:pt modelId="{71AE7AB4-16FE-4D66-A211-98D536253CD1}" type="parTrans" cxnId="{32AB8CEF-E401-4822-B037-C2C330EB0D6A}">
      <dgm:prSet/>
      <dgm:spPr/>
      <dgm:t>
        <a:bodyPr/>
        <a:lstStyle/>
        <a:p>
          <a:endParaRPr lang="en-US"/>
        </a:p>
      </dgm:t>
    </dgm:pt>
    <dgm:pt modelId="{4AB95AB5-3028-46A2-ACF0-23C7F59C7FB1}" type="sibTrans" cxnId="{32AB8CEF-E401-4822-B037-C2C330EB0D6A}">
      <dgm:prSet/>
      <dgm:spPr/>
      <dgm:t>
        <a:bodyPr/>
        <a:lstStyle/>
        <a:p>
          <a:endParaRPr lang="en-US"/>
        </a:p>
      </dgm:t>
    </dgm:pt>
    <dgm:pt modelId="{AFA2C5CF-EE22-4672-A068-6032CAD128F8}">
      <dgm:prSet/>
      <dgm:spPr/>
      <dgm:t>
        <a:bodyPr/>
        <a:lstStyle/>
        <a:p>
          <a:r>
            <a:rPr lang="en-US" dirty="0"/>
            <a:t>Construction Worker</a:t>
          </a:r>
        </a:p>
      </dgm:t>
    </dgm:pt>
    <dgm:pt modelId="{1A0B8592-1090-432D-A117-E69A4C23A14C}" type="parTrans" cxnId="{769195A8-1125-47C5-9FBE-DB35CFE8EE8E}">
      <dgm:prSet/>
      <dgm:spPr/>
      <dgm:t>
        <a:bodyPr/>
        <a:lstStyle/>
        <a:p>
          <a:endParaRPr lang="en-US"/>
        </a:p>
      </dgm:t>
    </dgm:pt>
    <dgm:pt modelId="{706B6593-D963-472A-A1F6-4662499898D7}" type="sibTrans" cxnId="{769195A8-1125-47C5-9FBE-DB35CFE8EE8E}">
      <dgm:prSet/>
      <dgm:spPr/>
      <dgm:t>
        <a:bodyPr/>
        <a:lstStyle/>
        <a:p>
          <a:endParaRPr lang="en-US"/>
        </a:p>
      </dgm:t>
    </dgm:pt>
    <dgm:pt modelId="{9B5B6BE5-F23B-7542-BA31-A5F507628B1C}">
      <dgm:prSet/>
      <dgm:spPr/>
      <dgm:t>
        <a:bodyPr/>
        <a:lstStyle/>
        <a:p>
          <a:r>
            <a:rPr lang="en-US" dirty="0"/>
            <a:t>Salesperson</a:t>
          </a:r>
        </a:p>
      </dgm:t>
    </dgm:pt>
    <dgm:pt modelId="{A97DC777-2B05-784F-B657-501B578F3287}" type="parTrans" cxnId="{C5366C52-AD70-B740-AB4A-FFEF82B0062F}">
      <dgm:prSet/>
      <dgm:spPr/>
      <dgm:t>
        <a:bodyPr/>
        <a:lstStyle/>
        <a:p>
          <a:endParaRPr lang="en-US"/>
        </a:p>
      </dgm:t>
    </dgm:pt>
    <dgm:pt modelId="{3F81AED5-D9AB-CA4B-A385-8B0FB1172B11}" type="sibTrans" cxnId="{C5366C52-AD70-B740-AB4A-FFEF82B0062F}">
      <dgm:prSet/>
      <dgm:spPr/>
      <dgm:t>
        <a:bodyPr/>
        <a:lstStyle/>
        <a:p>
          <a:endParaRPr lang="en-US"/>
        </a:p>
      </dgm:t>
    </dgm:pt>
    <dgm:pt modelId="{0011608C-FE03-A74E-921D-478576178089}">
      <dgm:prSet/>
      <dgm:spPr/>
      <dgm:t>
        <a:bodyPr/>
        <a:lstStyle/>
        <a:p>
          <a:r>
            <a:rPr lang="en-US" dirty="0"/>
            <a:t>Pharma rep</a:t>
          </a:r>
        </a:p>
      </dgm:t>
    </dgm:pt>
    <dgm:pt modelId="{C4074EB5-82B9-CE45-8709-2E3F79343AF4}" type="parTrans" cxnId="{2F8B5CD8-319C-224B-B61A-79A95ED4EC40}">
      <dgm:prSet/>
      <dgm:spPr/>
      <dgm:t>
        <a:bodyPr/>
        <a:lstStyle/>
        <a:p>
          <a:endParaRPr lang="en-US"/>
        </a:p>
      </dgm:t>
    </dgm:pt>
    <dgm:pt modelId="{2812CE19-670E-474D-B1B3-162C48C40A80}" type="sibTrans" cxnId="{2F8B5CD8-319C-224B-B61A-79A95ED4EC40}">
      <dgm:prSet/>
      <dgm:spPr/>
      <dgm:t>
        <a:bodyPr/>
        <a:lstStyle/>
        <a:p>
          <a:endParaRPr lang="en-US"/>
        </a:p>
      </dgm:t>
    </dgm:pt>
    <dgm:pt modelId="{1C06F4BC-3D8D-AA4A-8909-B156DCC12A5B}">
      <dgm:prSet/>
      <dgm:spPr/>
      <dgm:t>
        <a:bodyPr/>
        <a:lstStyle/>
        <a:p>
          <a:r>
            <a:rPr lang="en-US" dirty="0"/>
            <a:t>Fire fighter</a:t>
          </a:r>
        </a:p>
      </dgm:t>
    </dgm:pt>
    <dgm:pt modelId="{452B191A-BE51-794F-85C1-362FAC81202A}" type="parTrans" cxnId="{B0FC13F4-DCEB-C34D-8633-B27110155E46}">
      <dgm:prSet/>
      <dgm:spPr/>
      <dgm:t>
        <a:bodyPr/>
        <a:lstStyle/>
        <a:p>
          <a:endParaRPr lang="en-US"/>
        </a:p>
      </dgm:t>
    </dgm:pt>
    <dgm:pt modelId="{EFE2015D-7D4E-234A-B670-AA98FC1A890F}" type="sibTrans" cxnId="{B0FC13F4-DCEB-C34D-8633-B27110155E46}">
      <dgm:prSet/>
      <dgm:spPr/>
      <dgm:t>
        <a:bodyPr/>
        <a:lstStyle/>
        <a:p>
          <a:endParaRPr lang="en-US"/>
        </a:p>
      </dgm:t>
    </dgm:pt>
    <dgm:pt modelId="{3A9334FF-3BC5-1A47-9569-8586D861BCFF}">
      <dgm:prSet/>
      <dgm:spPr/>
      <dgm:t>
        <a:bodyPr/>
        <a:lstStyle/>
        <a:p>
          <a:r>
            <a:rPr lang="en-US" dirty="0"/>
            <a:t>CEO of Fortune 100 company</a:t>
          </a:r>
        </a:p>
      </dgm:t>
    </dgm:pt>
    <dgm:pt modelId="{B3887EA8-0B49-6941-965E-D47F1E2862E7}" type="parTrans" cxnId="{23CA6204-E249-5048-B3BB-523FFAFDE307}">
      <dgm:prSet/>
      <dgm:spPr/>
      <dgm:t>
        <a:bodyPr/>
        <a:lstStyle/>
        <a:p>
          <a:endParaRPr lang="en-US"/>
        </a:p>
      </dgm:t>
    </dgm:pt>
    <dgm:pt modelId="{2E1D4805-0532-DB41-96BE-2B4D83909D81}" type="sibTrans" cxnId="{23CA6204-E249-5048-B3BB-523FFAFDE307}">
      <dgm:prSet/>
      <dgm:spPr/>
      <dgm:t>
        <a:bodyPr/>
        <a:lstStyle/>
        <a:p>
          <a:endParaRPr lang="en-US"/>
        </a:p>
      </dgm:t>
    </dgm:pt>
    <dgm:pt modelId="{9A86BFB8-9CEC-AB48-9FF4-CD9474CA02F8}">
      <dgm:prSet/>
      <dgm:spPr/>
      <dgm:t>
        <a:bodyPr/>
        <a:lstStyle/>
        <a:p>
          <a:r>
            <a:rPr lang="en-US" dirty="0"/>
            <a:t>Social media influencer</a:t>
          </a:r>
        </a:p>
      </dgm:t>
    </dgm:pt>
    <dgm:pt modelId="{689D1045-4C59-F446-8EEB-FADECC8C34FD}" type="parTrans" cxnId="{D4DBADC6-8225-F346-A4C3-A058EE772468}">
      <dgm:prSet/>
      <dgm:spPr/>
      <dgm:t>
        <a:bodyPr/>
        <a:lstStyle/>
        <a:p>
          <a:endParaRPr lang="en-US"/>
        </a:p>
      </dgm:t>
    </dgm:pt>
    <dgm:pt modelId="{1B46ED5A-245C-104A-BEA3-25351FF6806B}" type="sibTrans" cxnId="{D4DBADC6-8225-F346-A4C3-A058EE772468}">
      <dgm:prSet/>
      <dgm:spPr/>
      <dgm:t>
        <a:bodyPr/>
        <a:lstStyle/>
        <a:p>
          <a:endParaRPr lang="en-US"/>
        </a:p>
      </dgm:t>
    </dgm:pt>
    <dgm:pt modelId="{82D32616-3016-304E-B807-880EE1F0DB62}">
      <dgm:prSet/>
      <dgm:spPr/>
      <dgm:t>
        <a:bodyPr/>
        <a:lstStyle/>
        <a:p>
          <a:r>
            <a:rPr lang="en-US" dirty="0"/>
            <a:t>Teacher</a:t>
          </a:r>
        </a:p>
      </dgm:t>
    </dgm:pt>
    <dgm:pt modelId="{EEA55D5F-FAA3-B849-B97C-52ED9E55837B}" type="parTrans" cxnId="{74D2F114-3A63-7742-BFD6-BDFB8F0EE3EF}">
      <dgm:prSet/>
      <dgm:spPr/>
      <dgm:t>
        <a:bodyPr/>
        <a:lstStyle/>
        <a:p>
          <a:endParaRPr lang="en-US"/>
        </a:p>
      </dgm:t>
    </dgm:pt>
    <dgm:pt modelId="{9C94E5A5-3873-BA44-85B9-968D72184928}" type="sibTrans" cxnId="{74D2F114-3A63-7742-BFD6-BDFB8F0EE3EF}">
      <dgm:prSet/>
      <dgm:spPr/>
      <dgm:t>
        <a:bodyPr/>
        <a:lstStyle/>
        <a:p>
          <a:endParaRPr lang="en-US"/>
        </a:p>
      </dgm:t>
    </dgm:pt>
    <dgm:pt modelId="{A2EB09B4-1899-F64A-8191-4EC92FECD6CC}">
      <dgm:prSet/>
      <dgm:spPr/>
      <dgm:t>
        <a:bodyPr/>
        <a:lstStyle/>
        <a:p>
          <a:r>
            <a:rPr lang="en-US" dirty="0"/>
            <a:t>Personal Trainer at a gym</a:t>
          </a:r>
        </a:p>
      </dgm:t>
    </dgm:pt>
    <dgm:pt modelId="{51E12ED2-F1CC-D545-95B5-1DAA600597DF}" type="parTrans" cxnId="{5C865480-80F8-A942-9EAB-D399C586730B}">
      <dgm:prSet/>
      <dgm:spPr/>
      <dgm:t>
        <a:bodyPr/>
        <a:lstStyle/>
        <a:p>
          <a:endParaRPr lang="en-US"/>
        </a:p>
      </dgm:t>
    </dgm:pt>
    <dgm:pt modelId="{4BA1F785-A5A7-1A4A-BBEE-E36526027A9B}" type="sibTrans" cxnId="{5C865480-80F8-A942-9EAB-D399C586730B}">
      <dgm:prSet/>
      <dgm:spPr/>
      <dgm:t>
        <a:bodyPr/>
        <a:lstStyle/>
        <a:p>
          <a:endParaRPr lang="en-US"/>
        </a:p>
      </dgm:t>
    </dgm:pt>
    <dgm:pt modelId="{9A59AAA9-0288-6B4A-A11B-6621FD0A19C4}">
      <dgm:prSet/>
      <dgm:spPr/>
      <dgm:t>
        <a:bodyPr/>
        <a:lstStyle/>
        <a:p>
          <a:r>
            <a:rPr lang="en-US" dirty="0"/>
            <a:t>Race Car driver</a:t>
          </a:r>
        </a:p>
      </dgm:t>
    </dgm:pt>
    <dgm:pt modelId="{C2A8B866-A92F-DB4C-8DF6-447DAB9FFA0A}" type="parTrans" cxnId="{E7D5737A-7DAD-5647-ABDC-C8B44DADE0D8}">
      <dgm:prSet/>
      <dgm:spPr/>
      <dgm:t>
        <a:bodyPr/>
        <a:lstStyle/>
        <a:p>
          <a:endParaRPr lang="en-US"/>
        </a:p>
      </dgm:t>
    </dgm:pt>
    <dgm:pt modelId="{9A27FD36-90D1-F048-9B98-51848FFAAF8D}" type="sibTrans" cxnId="{E7D5737A-7DAD-5647-ABDC-C8B44DADE0D8}">
      <dgm:prSet/>
      <dgm:spPr/>
      <dgm:t>
        <a:bodyPr/>
        <a:lstStyle/>
        <a:p>
          <a:endParaRPr lang="en-US"/>
        </a:p>
      </dgm:t>
    </dgm:pt>
    <dgm:pt modelId="{C500589B-2DD1-3840-9A0C-197A1C074D33}">
      <dgm:prSet/>
      <dgm:spPr/>
      <dgm:t>
        <a:bodyPr/>
        <a:lstStyle/>
        <a:p>
          <a:r>
            <a:rPr lang="en-US" dirty="0"/>
            <a:t>Housekeeper</a:t>
          </a:r>
        </a:p>
      </dgm:t>
    </dgm:pt>
    <dgm:pt modelId="{C9CDC9E7-055E-8745-B8D9-730A5077C578}" type="parTrans" cxnId="{BC0E5AAD-23A1-634A-95FF-880D5FF5E929}">
      <dgm:prSet/>
      <dgm:spPr/>
      <dgm:t>
        <a:bodyPr/>
        <a:lstStyle/>
        <a:p>
          <a:endParaRPr lang="en-US"/>
        </a:p>
      </dgm:t>
    </dgm:pt>
    <dgm:pt modelId="{46F2C7C2-DFAC-4A45-817E-724D2591C97C}" type="sibTrans" cxnId="{BC0E5AAD-23A1-634A-95FF-880D5FF5E929}">
      <dgm:prSet/>
      <dgm:spPr/>
      <dgm:t>
        <a:bodyPr/>
        <a:lstStyle/>
        <a:p>
          <a:endParaRPr lang="en-US"/>
        </a:p>
      </dgm:t>
    </dgm:pt>
    <dgm:pt modelId="{28FB4461-1CEF-994C-9246-375F9D259DD7}">
      <dgm:prSet/>
      <dgm:spPr/>
      <dgm:t>
        <a:bodyPr/>
        <a:lstStyle/>
        <a:p>
          <a:r>
            <a:rPr lang="en-US" dirty="0"/>
            <a:t>Computer Programmer</a:t>
          </a:r>
        </a:p>
      </dgm:t>
    </dgm:pt>
    <dgm:pt modelId="{EF08F847-2951-854D-B5C7-6F4FBD7135E0}" type="parTrans" cxnId="{2A4BFE95-7ED5-AC41-B388-0570F8261D66}">
      <dgm:prSet/>
      <dgm:spPr/>
      <dgm:t>
        <a:bodyPr/>
        <a:lstStyle/>
        <a:p>
          <a:endParaRPr lang="en-US"/>
        </a:p>
      </dgm:t>
    </dgm:pt>
    <dgm:pt modelId="{0A859ECB-B7C5-794C-B351-1377EC3B3F5D}" type="sibTrans" cxnId="{2A4BFE95-7ED5-AC41-B388-0570F8261D66}">
      <dgm:prSet/>
      <dgm:spPr/>
      <dgm:t>
        <a:bodyPr/>
        <a:lstStyle/>
        <a:p>
          <a:endParaRPr lang="en-US"/>
        </a:p>
      </dgm:t>
    </dgm:pt>
    <dgm:pt modelId="{ED37825D-7362-5942-9941-E7A9D8B12B8D}">
      <dgm:prSet/>
      <dgm:spPr/>
      <dgm:t>
        <a:bodyPr/>
        <a:lstStyle/>
        <a:p>
          <a:r>
            <a:rPr lang="en-US" dirty="0"/>
            <a:t>Applications designer</a:t>
          </a:r>
        </a:p>
      </dgm:t>
    </dgm:pt>
    <dgm:pt modelId="{E6742B1C-F77C-A949-968C-06AE23B6C858}" type="parTrans" cxnId="{BC7A2B4A-6728-F443-8A6E-14C3BDDAB34F}">
      <dgm:prSet/>
      <dgm:spPr/>
      <dgm:t>
        <a:bodyPr/>
        <a:lstStyle/>
        <a:p>
          <a:endParaRPr lang="en-US"/>
        </a:p>
      </dgm:t>
    </dgm:pt>
    <dgm:pt modelId="{9EFF5C6B-F4CD-7D4D-92D9-EC17EE29EB04}" type="sibTrans" cxnId="{BC7A2B4A-6728-F443-8A6E-14C3BDDAB34F}">
      <dgm:prSet/>
      <dgm:spPr/>
      <dgm:t>
        <a:bodyPr/>
        <a:lstStyle/>
        <a:p>
          <a:endParaRPr lang="en-US"/>
        </a:p>
      </dgm:t>
    </dgm:pt>
    <dgm:pt modelId="{274C0E84-0C4C-C147-ACED-F5B6B34ECAC5}">
      <dgm:prSet/>
      <dgm:spPr/>
      <dgm:t>
        <a:bodyPr/>
        <a:lstStyle/>
        <a:p>
          <a:r>
            <a:rPr lang="en-US" dirty="0"/>
            <a:t>Financial Planner</a:t>
          </a:r>
        </a:p>
      </dgm:t>
    </dgm:pt>
    <dgm:pt modelId="{7DC30084-4FA8-7448-AC1E-70BA5D26D789}" type="parTrans" cxnId="{704DB2CF-41F1-E547-A0D5-6D5137E2BCFC}">
      <dgm:prSet/>
      <dgm:spPr/>
      <dgm:t>
        <a:bodyPr/>
        <a:lstStyle/>
        <a:p>
          <a:endParaRPr lang="en-US"/>
        </a:p>
      </dgm:t>
    </dgm:pt>
    <dgm:pt modelId="{051A4B6B-A841-6A47-9E65-660A940E5E4C}" type="sibTrans" cxnId="{704DB2CF-41F1-E547-A0D5-6D5137E2BCFC}">
      <dgm:prSet/>
      <dgm:spPr/>
      <dgm:t>
        <a:bodyPr/>
        <a:lstStyle/>
        <a:p>
          <a:endParaRPr lang="en-US"/>
        </a:p>
      </dgm:t>
    </dgm:pt>
    <dgm:pt modelId="{2B65A29B-2970-E34E-9CB5-AEA1B693241F}">
      <dgm:prSet/>
      <dgm:spPr/>
      <dgm:t>
        <a:bodyPr/>
        <a:lstStyle/>
        <a:p>
          <a:r>
            <a:rPr lang="en-US" dirty="0"/>
            <a:t>Chief Finance Officer</a:t>
          </a:r>
        </a:p>
      </dgm:t>
    </dgm:pt>
    <dgm:pt modelId="{0B3666CC-6FC2-E142-9BF6-A1D68C451203}" type="parTrans" cxnId="{1F4A7166-395A-1F4E-958E-DE32CFFD910C}">
      <dgm:prSet/>
      <dgm:spPr/>
      <dgm:t>
        <a:bodyPr/>
        <a:lstStyle/>
        <a:p>
          <a:endParaRPr lang="en-US"/>
        </a:p>
      </dgm:t>
    </dgm:pt>
    <dgm:pt modelId="{12692503-F984-C240-9DD3-C0AD00958AFC}" type="sibTrans" cxnId="{1F4A7166-395A-1F4E-958E-DE32CFFD910C}">
      <dgm:prSet/>
      <dgm:spPr/>
      <dgm:t>
        <a:bodyPr/>
        <a:lstStyle/>
        <a:p>
          <a:endParaRPr lang="en-US"/>
        </a:p>
      </dgm:t>
    </dgm:pt>
    <dgm:pt modelId="{9F99A158-EA7F-D64F-A8FF-841890EC95BC}">
      <dgm:prSet/>
      <dgm:spPr/>
      <dgm:t>
        <a:bodyPr/>
        <a:lstStyle/>
        <a:p>
          <a:r>
            <a:rPr lang="en-US" dirty="0"/>
            <a:t>NASA Scientist</a:t>
          </a:r>
        </a:p>
      </dgm:t>
    </dgm:pt>
    <dgm:pt modelId="{37684F15-DEC6-7442-B4E3-A100D65B3257}" type="parTrans" cxnId="{D7B5147A-231E-5148-806F-9A96BE0817E8}">
      <dgm:prSet/>
      <dgm:spPr/>
      <dgm:t>
        <a:bodyPr/>
        <a:lstStyle/>
        <a:p>
          <a:endParaRPr lang="en-US"/>
        </a:p>
      </dgm:t>
    </dgm:pt>
    <dgm:pt modelId="{1988F11C-C8E7-1E46-8441-45E409A06827}" type="sibTrans" cxnId="{D7B5147A-231E-5148-806F-9A96BE0817E8}">
      <dgm:prSet/>
      <dgm:spPr/>
      <dgm:t>
        <a:bodyPr/>
        <a:lstStyle/>
        <a:p>
          <a:endParaRPr lang="en-US"/>
        </a:p>
      </dgm:t>
    </dgm:pt>
    <dgm:pt modelId="{F536E511-37DB-EA47-ADE2-283D5093ABE1}">
      <dgm:prSet/>
      <dgm:spPr/>
      <dgm:t>
        <a:bodyPr/>
        <a:lstStyle/>
        <a:p>
          <a:r>
            <a:rPr lang="en-US" dirty="0"/>
            <a:t>Actor</a:t>
          </a:r>
        </a:p>
      </dgm:t>
    </dgm:pt>
    <dgm:pt modelId="{595FF160-3EE6-BB42-A450-69BACAA03043}" type="parTrans" cxnId="{D87003FF-095D-E647-B052-98DE84AEA6F0}">
      <dgm:prSet/>
      <dgm:spPr/>
      <dgm:t>
        <a:bodyPr/>
        <a:lstStyle/>
        <a:p>
          <a:endParaRPr lang="en-US"/>
        </a:p>
      </dgm:t>
    </dgm:pt>
    <dgm:pt modelId="{F5A7822B-C41A-8149-B965-846F1133DFE1}" type="sibTrans" cxnId="{D87003FF-095D-E647-B052-98DE84AEA6F0}">
      <dgm:prSet/>
      <dgm:spPr/>
      <dgm:t>
        <a:bodyPr/>
        <a:lstStyle/>
        <a:p>
          <a:endParaRPr lang="en-US"/>
        </a:p>
      </dgm:t>
    </dgm:pt>
    <dgm:pt modelId="{F44941F7-3D40-A44E-A803-F589809EB130}" type="pres">
      <dgm:prSet presAssocID="{CD2AC09E-E0DF-4DC5-AF3E-32F8C6819CFA}" presName="diagram" presStyleCnt="0">
        <dgm:presLayoutVars>
          <dgm:dir/>
          <dgm:resizeHandles val="exact"/>
        </dgm:presLayoutVars>
      </dgm:prSet>
      <dgm:spPr/>
    </dgm:pt>
    <dgm:pt modelId="{9E2FA313-7FFC-B849-8E9B-7E1E0689865E}" type="pres">
      <dgm:prSet presAssocID="{12C61EA3-3CF5-4245-A657-AB05BF6D6442}" presName="node" presStyleLbl="node1" presStyleIdx="0" presStyleCnt="24">
        <dgm:presLayoutVars>
          <dgm:bulletEnabled val="1"/>
        </dgm:presLayoutVars>
      </dgm:prSet>
      <dgm:spPr/>
    </dgm:pt>
    <dgm:pt modelId="{5ED369AE-916D-1749-BB4B-0E61148DEBE3}" type="pres">
      <dgm:prSet presAssocID="{9157B73D-FB75-462B-A7C6-6408CAB5CBCA}" presName="sibTrans" presStyleCnt="0"/>
      <dgm:spPr/>
    </dgm:pt>
    <dgm:pt modelId="{58BD72AE-7D08-E541-8E2C-6741EA31C57C}" type="pres">
      <dgm:prSet presAssocID="{97A8799A-AFC8-44B7-92C5-D0288291B27F}" presName="node" presStyleLbl="node1" presStyleIdx="1" presStyleCnt="24">
        <dgm:presLayoutVars>
          <dgm:bulletEnabled val="1"/>
        </dgm:presLayoutVars>
      </dgm:prSet>
      <dgm:spPr/>
    </dgm:pt>
    <dgm:pt modelId="{A3835ED2-D636-2A45-81C2-DB969B7DCF3E}" type="pres">
      <dgm:prSet presAssocID="{2F3673F9-9532-47D5-97E0-F092EE02F77B}" presName="sibTrans" presStyleCnt="0"/>
      <dgm:spPr/>
    </dgm:pt>
    <dgm:pt modelId="{0C6CDF8D-882B-994F-B398-5CB289F2B8F4}" type="pres">
      <dgm:prSet presAssocID="{316FCAFA-0BD0-418A-903D-D0FA85B4322E}" presName="node" presStyleLbl="node1" presStyleIdx="2" presStyleCnt="24">
        <dgm:presLayoutVars>
          <dgm:bulletEnabled val="1"/>
        </dgm:presLayoutVars>
      </dgm:prSet>
      <dgm:spPr/>
    </dgm:pt>
    <dgm:pt modelId="{646F2B19-BE89-C84D-A6B9-9E29D10AA876}" type="pres">
      <dgm:prSet presAssocID="{A969FFC2-142C-492F-B458-29BECBAF52AE}" presName="sibTrans" presStyleCnt="0"/>
      <dgm:spPr/>
    </dgm:pt>
    <dgm:pt modelId="{BF9CFA9D-8504-764D-A47E-8D1D50B51147}" type="pres">
      <dgm:prSet presAssocID="{5689E75A-007F-49A3-B6B8-7B0F70572DE0}" presName="node" presStyleLbl="node1" presStyleIdx="3" presStyleCnt="24">
        <dgm:presLayoutVars>
          <dgm:bulletEnabled val="1"/>
        </dgm:presLayoutVars>
      </dgm:prSet>
      <dgm:spPr/>
    </dgm:pt>
    <dgm:pt modelId="{0CAD887D-9A5B-A647-A93A-A0DB3B45A8E3}" type="pres">
      <dgm:prSet presAssocID="{DE9FF671-C22E-4781-B3C0-B81E0FB4E66D}" presName="sibTrans" presStyleCnt="0"/>
      <dgm:spPr/>
    </dgm:pt>
    <dgm:pt modelId="{032AD9EC-9A8C-E04A-B9CD-F9C327361012}" type="pres">
      <dgm:prSet presAssocID="{CFD6AFC4-8EDC-46F6-BD9E-51D4D16065AD}" presName="node" presStyleLbl="node1" presStyleIdx="4" presStyleCnt="24">
        <dgm:presLayoutVars>
          <dgm:bulletEnabled val="1"/>
        </dgm:presLayoutVars>
      </dgm:prSet>
      <dgm:spPr/>
    </dgm:pt>
    <dgm:pt modelId="{C75DAD72-B798-4F4C-9AA7-EEEE9AD66A16}" type="pres">
      <dgm:prSet presAssocID="{FD591FCB-CDD7-4B07-B24D-4ED006522222}" presName="sibTrans" presStyleCnt="0"/>
      <dgm:spPr/>
    </dgm:pt>
    <dgm:pt modelId="{C05818E9-05C6-CF40-9601-402902D417BA}" type="pres">
      <dgm:prSet presAssocID="{ED346A64-2A6F-4320-BD87-A5383A1DF96B}" presName="node" presStyleLbl="node1" presStyleIdx="5" presStyleCnt="24">
        <dgm:presLayoutVars>
          <dgm:bulletEnabled val="1"/>
        </dgm:presLayoutVars>
      </dgm:prSet>
      <dgm:spPr/>
    </dgm:pt>
    <dgm:pt modelId="{54BFC333-6FF7-5B42-991F-4F55AD634A54}" type="pres">
      <dgm:prSet presAssocID="{6C1D5ED4-4559-482A-9ACD-E3FD6CBE7484}" presName="sibTrans" presStyleCnt="0"/>
      <dgm:spPr/>
    </dgm:pt>
    <dgm:pt modelId="{43EB0BC5-7311-DE43-9A84-54CC17A8355F}" type="pres">
      <dgm:prSet presAssocID="{FE9D7A15-B45B-4719-9309-DA1B36204DAD}" presName="node" presStyleLbl="node1" presStyleIdx="6" presStyleCnt="24">
        <dgm:presLayoutVars>
          <dgm:bulletEnabled val="1"/>
        </dgm:presLayoutVars>
      </dgm:prSet>
      <dgm:spPr/>
    </dgm:pt>
    <dgm:pt modelId="{9FA7BD75-8F9B-B44D-B237-799E9CE0EAA9}" type="pres">
      <dgm:prSet presAssocID="{242798A8-D805-450A-B38C-E04E667261FF}" presName="sibTrans" presStyleCnt="0"/>
      <dgm:spPr/>
    </dgm:pt>
    <dgm:pt modelId="{4EF72DDD-A4E5-9F4D-B267-BA6C5EC353C5}" type="pres">
      <dgm:prSet presAssocID="{47120042-2F51-46E3-8612-CAAB64E1B0A5}" presName="node" presStyleLbl="node1" presStyleIdx="7" presStyleCnt="24">
        <dgm:presLayoutVars>
          <dgm:bulletEnabled val="1"/>
        </dgm:presLayoutVars>
      </dgm:prSet>
      <dgm:spPr/>
    </dgm:pt>
    <dgm:pt modelId="{A31F02EB-26D3-8844-AD59-204F25468756}" type="pres">
      <dgm:prSet presAssocID="{4AB95AB5-3028-46A2-ACF0-23C7F59C7FB1}" presName="sibTrans" presStyleCnt="0"/>
      <dgm:spPr/>
    </dgm:pt>
    <dgm:pt modelId="{D4240016-5B57-514E-B3F0-B35082997526}" type="pres">
      <dgm:prSet presAssocID="{AFA2C5CF-EE22-4672-A068-6032CAD128F8}" presName="node" presStyleLbl="node1" presStyleIdx="8" presStyleCnt="24">
        <dgm:presLayoutVars>
          <dgm:bulletEnabled val="1"/>
        </dgm:presLayoutVars>
      </dgm:prSet>
      <dgm:spPr/>
    </dgm:pt>
    <dgm:pt modelId="{61F3AD19-BD3D-7C48-A75E-B87C68D4B68D}" type="pres">
      <dgm:prSet presAssocID="{706B6593-D963-472A-A1F6-4662499898D7}" presName="sibTrans" presStyleCnt="0"/>
      <dgm:spPr/>
    </dgm:pt>
    <dgm:pt modelId="{F529D5C6-CDE0-E84E-BBEB-3850FAD38041}" type="pres">
      <dgm:prSet presAssocID="{9B5B6BE5-F23B-7542-BA31-A5F507628B1C}" presName="node" presStyleLbl="node1" presStyleIdx="9" presStyleCnt="24">
        <dgm:presLayoutVars>
          <dgm:bulletEnabled val="1"/>
        </dgm:presLayoutVars>
      </dgm:prSet>
      <dgm:spPr/>
    </dgm:pt>
    <dgm:pt modelId="{D06773B6-4672-7D40-93CF-BFED0A9C8877}" type="pres">
      <dgm:prSet presAssocID="{3F81AED5-D9AB-CA4B-A385-8B0FB1172B11}" presName="sibTrans" presStyleCnt="0"/>
      <dgm:spPr/>
    </dgm:pt>
    <dgm:pt modelId="{7FF7EE62-7803-7C43-A678-73F1D226D4CF}" type="pres">
      <dgm:prSet presAssocID="{0011608C-FE03-A74E-921D-478576178089}" presName="node" presStyleLbl="node1" presStyleIdx="10" presStyleCnt="24">
        <dgm:presLayoutVars>
          <dgm:bulletEnabled val="1"/>
        </dgm:presLayoutVars>
      </dgm:prSet>
      <dgm:spPr/>
    </dgm:pt>
    <dgm:pt modelId="{5A9FF210-E951-624C-8C07-C6733044754B}" type="pres">
      <dgm:prSet presAssocID="{2812CE19-670E-474D-B1B3-162C48C40A80}" presName="sibTrans" presStyleCnt="0"/>
      <dgm:spPr/>
    </dgm:pt>
    <dgm:pt modelId="{612877FC-9819-3E40-ACC6-5767F0C341E2}" type="pres">
      <dgm:prSet presAssocID="{1C06F4BC-3D8D-AA4A-8909-B156DCC12A5B}" presName="node" presStyleLbl="node1" presStyleIdx="11" presStyleCnt="24">
        <dgm:presLayoutVars>
          <dgm:bulletEnabled val="1"/>
        </dgm:presLayoutVars>
      </dgm:prSet>
      <dgm:spPr/>
    </dgm:pt>
    <dgm:pt modelId="{6DDC9AAA-44F0-354B-B025-26CC31D7CDD4}" type="pres">
      <dgm:prSet presAssocID="{EFE2015D-7D4E-234A-B670-AA98FC1A890F}" presName="sibTrans" presStyleCnt="0"/>
      <dgm:spPr/>
    </dgm:pt>
    <dgm:pt modelId="{1BE0B4C5-A397-9E4B-9BB3-892820DE35E5}" type="pres">
      <dgm:prSet presAssocID="{3A9334FF-3BC5-1A47-9569-8586D861BCFF}" presName="node" presStyleLbl="node1" presStyleIdx="12" presStyleCnt="24">
        <dgm:presLayoutVars>
          <dgm:bulletEnabled val="1"/>
        </dgm:presLayoutVars>
      </dgm:prSet>
      <dgm:spPr/>
    </dgm:pt>
    <dgm:pt modelId="{0191CEAF-C9E6-5D49-95A4-5C700B1E6AE2}" type="pres">
      <dgm:prSet presAssocID="{2E1D4805-0532-DB41-96BE-2B4D83909D81}" presName="sibTrans" presStyleCnt="0"/>
      <dgm:spPr/>
    </dgm:pt>
    <dgm:pt modelId="{9EC419A7-EC75-DB4E-8CF8-7D177207D60C}" type="pres">
      <dgm:prSet presAssocID="{9A86BFB8-9CEC-AB48-9FF4-CD9474CA02F8}" presName="node" presStyleLbl="node1" presStyleIdx="13" presStyleCnt="24">
        <dgm:presLayoutVars>
          <dgm:bulletEnabled val="1"/>
        </dgm:presLayoutVars>
      </dgm:prSet>
      <dgm:spPr/>
    </dgm:pt>
    <dgm:pt modelId="{9D44589B-718D-0545-B3A0-EE584D50A196}" type="pres">
      <dgm:prSet presAssocID="{1B46ED5A-245C-104A-BEA3-25351FF6806B}" presName="sibTrans" presStyleCnt="0"/>
      <dgm:spPr/>
    </dgm:pt>
    <dgm:pt modelId="{ECAA3A8B-1248-8140-BBB9-936B94B1B372}" type="pres">
      <dgm:prSet presAssocID="{82D32616-3016-304E-B807-880EE1F0DB62}" presName="node" presStyleLbl="node1" presStyleIdx="14" presStyleCnt="24">
        <dgm:presLayoutVars>
          <dgm:bulletEnabled val="1"/>
        </dgm:presLayoutVars>
      </dgm:prSet>
      <dgm:spPr/>
    </dgm:pt>
    <dgm:pt modelId="{2590383E-E990-6F4C-B662-41B06FB2AE34}" type="pres">
      <dgm:prSet presAssocID="{9C94E5A5-3873-BA44-85B9-968D72184928}" presName="sibTrans" presStyleCnt="0"/>
      <dgm:spPr/>
    </dgm:pt>
    <dgm:pt modelId="{674E970B-D842-5241-8323-85FF3CC41F57}" type="pres">
      <dgm:prSet presAssocID="{A2EB09B4-1899-F64A-8191-4EC92FECD6CC}" presName="node" presStyleLbl="node1" presStyleIdx="15" presStyleCnt="24">
        <dgm:presLayoutVars>
          <dgm:bulletEnabled val="1"/>
        </dgm:presLayoutVars>
      </dgm:prSet>
      <dgm:spPr/>
    </dgm:pt>
    <dgm:pt modelId="{D081A5F3-941B-9D4A-8B60-F8EE9DB96DCB}" type="pres">
      <dgm:prSet presAssocID="{4BA1F785-A5A7-1A4A-BBEE-E36526027A9B}" presName="sibTrans" presStyleCnt="0"/>
      <dgm:spPr/>
    </dgm:pt>
    <dgm:pt modelId="{E5783259-F58C-9547-BFBE-237AD1631A2C}" type="pres">
      <dgm:prSet presAssocID="{9A59AAA9-0288-6B4A-A11B-6621FD0A19C4}" presName="node" presStyleLbl="node1" presStyleIdx="16" presStyleCnt="24">
        <dgm:presLayoutVars>
          <dgm:bulletEnabled val="1"/>
        </dgm:presLayoutVars>
      </dgm:prSet>
      <dgm:spPr/>
    </dgm:pt>
    <dgm:pt modelId="{5F581897-E33C-C049-BD8A-EC97DBAE5BE7}" type="pres">
      <dgm:prSet presAssocID="{9A27FD36-90D1-F048-9B98-51848FFAAF8D}" presName="sibTrans" presStyleCnt="0"/>
      <dgm:spPr/>
    </dgm:pt>
    <dgm:pt modelId="{ACEFE5A6-8C50-F745-8027-9EED5E60FDD5}" type="pres">
      <dgm:prSet presAssocID="{C500589B-2DD1-3840-9A0C-197A1C074D33}" presName="node" presStyleLbl="node1" presStyleIdx="17" presStyleCnt="24">
        <dgm:presLayoutVars>
          <dgm:bulletEnabled val="1"/>
        </dgm:presLayoutVars>
      </dgm:prSet>
      <dgm:spPr/>
    </dgm:pt>
    <dgm:pt modelId="{EC59C618-DFCF-1C49-AF78-8214FAD30FE3}" type="pres">
      <dgm:prSet presAssocID="{46F2C7C2-DFAC-4A45-817E-724D2591C97C}" presName="sibTrans" presStyleCnt="0"/>
      <dgm:spPr/>
    </dgm:pt>
    <dgm:pt modelId="{496A46DF-CD6E-1344-9487-1D1B3239A9A1}" type="pres">
      <dgm:prSet presAssocID="{28FB4461-1CEF-994C-9246-375F9D259DD7}" presName="node" presStyleLbl="node1" presStyleIdx="18" presStyleCnt="24">
        <dgm:presLayoutVars>
          <dgm:bulletEnabled val="1"/>
        </dgm:presLayoutVars>
      </dgm:prSet>
      <dgm:spPr/>
    </dgm:pt>
    <dgm:pt modelId="{BCD23F85-162B-3A44-A55C-00E024A50DF1}" type="pres">
      <dgm:prSet presAssocID="{0A859ECB-B7C5-794C-B351-1377EC3B3F5D}" presName="sibTrans" presStyleCnt="0"/>
      <dgm:spPr/>
    </dgm:pt>
    <dgm:pt modelId="{60E6850C-8367-BF42-9884-84112996915F}" type="pres">
      <dgm:prSet presAssocID="{ED37825D-7362-5942-9941-E7A9D8B12B8D}" presName="node" presStyleLbl="node1" presStyleIdx="19" presStyleCnt="24">
        <dgm:presLayoutVars>
          <dgm:bulletEnabled val="1"/>
        </dgm:presLayoutVars>
      </dgm:prSet>
      <dgm:spPr/>
    </dgm:pt>
    <dgm:pt modelId="{F695DA9D-44FF-1843-B502-21FEFF4ECFFA}" type="pres">
      <dgm:prSet presAssocID="{9EFF5C6B-F4CD-7D4D-92D9-EC17EE29EB04}" presName="sibTrans" presStyleCnt="0"/>
      <dgm:spPr/>
    </dgm:pt>
    <dgm:pt modelId="{5C22F832-BB93-944E-B8D9-82DD21A1AAD8}" type="pres">
      <dgm:prSet presAssocID="{274C0E84-0C4C-C147-ACED-F5B6B34ECAC5}" presName="node" presStyleLbl="node1" presStyleIdx="20" presStyleCnt="24">
        <dgm:presLayoutVars>
          <dgm:bulletEnabled val="1"/>
        </dgm:presLayoutVars>
      </dgm:prSet>
      <dgm:spPr/>
    </dgm:pt>
    <dgm:pt modelId="{23E1CB86-389D-C549-8610-9DE635923CA7}" type="pres">
      <dgm:prSet presAssocID="{051A4B6B-A841-6A47-9E65-660A940E5E4C}" presName="sibTrans" presStyleCnt="0"/>
      <dgm:spPr/>
    </dgm:pt>
    <dgm:pt modelId="{F890D128-38D5-F545-B9C5-44E80AAF1859}" type="pres">
      <dgm:prSet presAssocID="{2B65A29B-2970-E34E-9CB5-AEA1B693241F}" presName="node" presStyleLbl="node1" presStyleIdx="21" presStyleCnt="24">
        <dgm:presLayoutVars>
          <dgm:bulletEnabled val="1"/>
        </dgm:presLayoutVars>
      </dgm:prSet>
      <dgm:spPr/>
    </dgm:pt>
    <dgm:pt modelId="{BDC98589-EEDB-1840-BCED-80F79AD74399}" type="pres">
      <dgm:prSet presAssocID="{12692503-F984-C240-9DD3-C0AD00958AFC}" presName="sibTrans" presStyleCnt="0"/>
      <dgm:spPr/>
    </dgm:pt>
    <dgm:pt modelId="{91DE173A-8C30-3442-93A9-2B7FECCEAC2A}" type="pres">
      <dgm:prSet presAssocID="{9F99A158-EA7F-D64F-A8FF-841890EC95BC}" presName="node" presStyleLbl="node1" presStyleIdx="22" presStyleCnt="24">
        <dgm:presLayoutVars>
          <dgm:bulletEnabled val="1"/>
        </dgm:presLayoutVars>
      </dgm:prSet>
      <dgm:spPr/>
    </dgm:pt>
    <dgm:pt modelId="{46232BBB-76D4-F046-8E2C-D2D5D9398D93}" type="pres">
      <dgm:prSet presAssocID="{1988F11C-C8E7-1E46-8441-45E409A06827}" presName="sibTrans" presStyleCnt="0"/>
      <dgm:spPr/>
    </dgm:pt>
    <dgm:pt modelId="{EC6E8600-DDBA-3246-9C62-9140144218EA}" type="pres">
      <dgm:prSet presAssocID="{F536E511-37DB-EA47-ADE2-283D5093ABE1}" presName="node" presStyleLbl="node1" presStyleIdx="23" presStyleCnt="24">
        <dgm:presLayoutVars>
          <dgm:bulletEnabled val="1"/>
        </dgm:presLayoutVars>
      </dgm:prSet>
      <dgm:spPr/>
    </dgm:pt>
  </dgm:ptLst>
  <dgm:cxnLst>
    <dgm:cxn modelId="{23CA6204-E249-5048-B3BB-523FFAFDE307}" srcId="{CD2AC09E-E0DF-4DC5-AF3E-32F8C6819CFA}" destId="{3A9334FF-3BC5-1A47-9569-8586D861BCFF}" srcOrd="12" destOrd="0" parTransId="{B3887EA8-0B49-6941-965E-D47F1E2862E7}" sibTransId="{2E1D4805-0532-DB41-96BE-2B4D83909D81}"/>
    <dgm:cxn modelId="{F0009707-F030-E746-A0B6-D46FC4AAA7CB}" type="presOf" srcId="{47120042-2F51-46E3-8612-CAAB64E1B0A5}" destId="{4EF72DDD-A4E5-9F4D-B267-BA6C5EC353C5}" srcOrd="0" destOrd="0" presId="urn:microsoft.com/office/officeart/2005/8/layout/default"/>
    <dgm:cxn modelId="{5F5F5009-84E4-394C-9376-3074D90E150C}" type="presOf" srcId="{1C06F4BC-3D8D-AA4A-8909-B156DCC12A5B}" destId="{612877FC-9819-3E40-ACC6-5767F0C341E2}" srcOrd="0" destOrd="0" presId="urn:microsoft.com/office/officeart/2005/8/layout/default"/>
    <dgm:cxn modelId="{0347AA0F-6BCF-5C47-A3E8-B2B1A6C81356}" type="presOf" srcId="{5689E75A-007F-49A3-B6B8-7B0F70572DE0}" destId="{BF9CFA9D-8504-764D-A47E-8D1D50B51147}" srcOrd="0" destOrd="0" presId="urn:microsoft.com/office/officeart/2005/8/layout/default"/>
    <dgm:cxn modelId="{2A52E113-107C-3745-A774-6BF90643164C}" type="presOf" srcId="{82D32616-3016-304E-B807-880EE1F0DB62}" destId="{ECAA3A8B-1248-8140-BBB9-936B94B1B372}" srcOrd="0" destOrd="0" presId="urn:microsoft.com/office/officeart/2005/8/layout/default"/>
    <dgm:cxn modelId="{74D2F114-3A63-7742-BFD6-BDFB8F0EE3EF}" srcId="{CD2AC09E-E0DF-4DC5-AF3E-32F8C6819CFA}" destId="{82D32616-3016-304E-B807-880EE1F0DB62}" srcOrd="14" destOrd="0" parTransId="{EEA55D5F-FAA3-B849-B97C-52ED9E55837B}" sibTransId="{9C94E5A5-3873-BA44-85B9-968D72184928}"/>
    <dgm:cxn modelId="{1D8D1A1A-ED81-804D-91A2-713179DAA359}" type="presOf" srcId="{12C61EA3-3CF5-4245-A657-AB05BF6D6442}" destId="{9E2FA313-7FFC-B849-8E9B-7E1E0689865E}" srcOrd="0" destOrd="0" presId="urn:microsoft.com/office/officeart/2005/8/layout/default"/>
    <dgm:cxn modelId="{3D9E8C1E-24B3-4E72-A05C-422F79E01D0D}" srcId="{CD2AC09E-E0DF-4DC5-AF3E-32F8C6819CFA}" destId="{12C61EA3-3CF5-4245-A657-AB05BF6D6442}" srcOrd="0" destOrd="0" parTransId="{A310BC0E-7230-48A9-9B81-A71DC69BA3C8}" sibTransId="{9157B73D-FB75-462B-A7C6-6408CAB5CBCA}"/>
    <dgm:cxn modelId="{272F7F24-46F9-4B1D-8583-E215F8B658A7}" srcId="{CD2AC09E-E0DF-4DC5-AF3E-32F8C6819CFA}" destId="{CFD6AFC4-8EDC-46F6-BD9E-51D4D16065AD}" srcOrd="4" destOrd="0" parTransId="{8629317B-DABE-4FA5-9719-7A932467AEA0}" sibTransId="{FD591FCB-CDD7-4B07-B24D-4ED006522222}"/>
    <dgm:cxn modelId="{35CE7025-516F-486F-9D63-F02056F7C0BA}" srcId="{CD2AC09E-E0DF-4DC5-AF3E-32F8C6819CFA}" destId="{316FCAFA-0BD0-418A-903D-D0FA85B4322E}" srcOrd="2" destOrd="0" parTransId="{1946BA77-8730-404E-B661-5679BC4BE434}" sibTransId="{A969FFC2-142C-492F-B458-29BECBAF52AE}"/>
    <dgm:cxn modelId="{D85B4738-38B4-4745-B17F-D330DACCF6A6}" type="presOf" srcId="{A2EB09B4-1899-F64A-8191-4EC92FECD6CC}" destId="{674E970B-D842-5241-8323-85FF3CC41F57}" srcOrd="0" destOrd="0" presId="urn:microsoft.com/office/officeart/2005/8/layout/default"/>
    <dgm:cxn modelId="{0073B03D-E484-C541-BB06-BEF1FBF93D9A}" type="presOf" srcId="{0011608C-FE03-A74E-921D-478576178089}" destId="{7FF7EE62-7803-7C43-A678-73F1D226D4CF}" srcOrd="0" destOrd="0" presId="urn:microsoft.com/office/officeart/2005/8/layout/default"/>
    <dgm:cxn modelId="{BF7ABC3E-091F-A644-B35C-B3772F505992}" type="presOf" srcId="{9A59AAA9-0288-6B4A-A11B-6621FD0A19C4}" destId="{E5783259-F58C-9547-BFBE-237AD1631A2C}" srcOrd="0" destOrd="0" presId="urn:microsoft.com/office/officeart/2005/8/layout/default"/>
    <dgm:cxn modelId="{5203E23E-5AE5-47E9-A2C6-A648B65336C8}" srcId="{CD2AC09E-E0DF-4DC5-AF3E-32F8C6819CFA}" destId="{97A8799A-AFC8-44B7-92C5-D0288291B27F}" srcOrd="1" destOrd="0" parTransId="{01EA0C58-D283-4485-876C-8316AB415817}" sibTransId="{2F3673F9-9532-47D5-97E0-F092EE02F77B}"/>
    <dgm:cxn modelId="{61CBED3F-3F24-448C-A0CC-9C94CE9B69C3}" srcId="{CD2AC09E-E0DF-4DC5-AF3E-32F8C6819CFA}" destId="{5689E75A-007F-49A3-B6B8-7B0F70572DE0}" srcOrd="3" destOrd="0" parTransId="{A55FBF84-DE88-4F7E-8A9E-984FF3EA5B34}" sibTransId="{DE9FF671-C22E-4781-B3C0-B81E0FB4E66D}"/>
    <dgm:cxn modelId="{5A0C8241-BCEC-C84C-A428-7925C640098D}" type="presOf" srcId="{ED37825D-7362-5942-9941-E7A9D8B12B8D}" destId="{60E6850C-8367-BF42-9884-84112996915F}" srcOrd="0" destOrd="0" presId="urn:microsoft.com/office/officeart/2005/8/layout/default"/>
    <dgm:cxn modelId="{27FBD463-C0F2-7347-9EDF-EA9DCDD4AE9B}" type="presOf" srcId="{C500589B-2DD1-3840-9A0C-197A1C074D33}" destId="{ACEFE5A6-8C50-F745-8027-9EED5E60FDD5}" srcOrd="0" destOrd="0" presId="urn:microsoft.com/office/officeart/2005/8/layout/default"/>
    <dgm:cxn modelId="{1F4A7166-395A-1F4E-958E-DE32CFFD910C}" srcId="{CD2AC09E-E0DF-4DC5-AF3E-32F8C6819CFA}" destId="{2B65A29B-2970-E34E-9CB5-AEA1B693241F}" srcOrd="21" destOrd="0" parTransId="{0B3666CC-6FC2-E142-9BF6-A1D68C451203}" sibTransId="{12692503-F984-C240-9DD3-C0AD00958AFC}"/>
    <dgm:cxn modelId="{BC7A2B4A-6728-F443-8A6E-14C3BDDAB34F}" srcId="{CD2AC09E-E0DF-4DC5-AF3E-32F8C6819CFA}" destId="{ED37825D-7362-5942-9941-E7A9D8B12B8D}" srcOrd="19" destOrd="0" parTransId="{E6742B1C-F77C-A949-968C-06AE23B6C858}" sibTransId="{9EFF5C6B-F4CD-7D4D-92D9-EC17EE29EB04}"/>
    <dgm:cxn modelId="{FC83BC4A-6AED-4C52-96F2-9CA71EAADA28}" srcId="{CD2AC09E-E0DF-4DC5-AF3E-32F8C6819CFA}" destId="{ED346A64-2A6F-4320-BD87-A5383A1DF96B}" srcOrd="5" destOrd="0" parTransId="{6DC41120-2D6A-4200-945E-7FE4BB775545}" sibTransId="{6C1D5ED4-4559-482A-9ACD-E3FD6CBE7484}"/>
    <dgm:cxn modelId="{65AE524B-8AB3-460B-B9E5-3D6FD110D3FE}" srcId="{CD2AC09E-E0DF-4DC5-AF3E-32F8C6819CFA}" destId="{FE9D7A15-B45B-4719-9309-DA1B36204DAD}" srcOrd="6" destOrd="0" parTransId="{33880773-4AAA-45EB-A9F9-E5A63BF5A052}" sibTransId="{242798A8-D805-450A-B38C-E04E667261FF}"/>
    <dgm:cxn modelId="{26C5376C-9C32-1647-B505-BAD3B5498932}" type="presOf" srcId="{9B5B6BE5-F23B-7542-BA31-A5F507628B1C}" destId="{F529D5C6-CDE0-E84E-BBEB-3850FAD38041}" srcOrd="0" destOrd="0" presId="urn:microsoft.com/office/officeart/2005/8/layout/default"/>
    <dgm:cxn modelId="{D83E056E-A739-AD48-8383-A567ACF9D608}" type="presOf" srcId="{CFD6AFC4-8EDC-46F6-BD9E-51D4D16065AD}" destId="{032AD9EC-9A8C-E04A-B9CD-F9C327361012}" srcOrd="0" destOrd="0" presId="urn:microsoft.com/office/officeart/2005/8/layout/default"/>
    <dgm:cxn modelId="{EBFF426E-9A77-BB4B-AB13-856508033D29}" type="presOf" srcId="{316FCAFA-0BD0-418A-903D-D0FA85B4322E}" destId="{0C6CDF8D-882B-994F-B398-5CB289F2B8F4}" srcOrd="0" destOrd="0" presId="urn:microsoft.com/office/officeart/2005/8/layout/default"/>
    <dgm:cxn modelId="{C5366C52-AD70-B740-AB4A-FFEF82B0062F}" srcId="{CD2AC09E-E0DF-4DC5-AF3E-32F8C6819CFA}" destId="{9B5B6BE5-F23B-7542-BA31-A5F507628B1C}" srcOrd="9" destOrd="0" parTransId="{A97DC777-2B05-784F-B657-501B578F3287}" sibTransId="{3F81AED5-D9AB-CA4B-A385-8B0FB1172B11}"/>
    <dgm:cxn modelId="{D7B5147A-231E-5148-806F-9A96BE0817E8}" srcId="{CD2AC09E-E0DF-4DC5-AF3E-32F8C6819CFA}" destId="{9F99A158-EA7F-D64F-A8FF-841890EC95BC}" srcOrd="22" destOrd="0" parTransId="{37684F15-DEC6-7442-B4E3-A100D65B3257}" sibTransId="{1988F11C-C8E7-1E46-8441-45E409A06827}"/>
    <dgm:cxn modelId="{E7D5737A-7DAD-5647-ABDC-C8B44DADE0D8}" srcId="{CD2AC09E-E0DF-4DC5-AF3E-32F8C6819CFA}" destId="{9A59AAA9-0288-6B4A-A11B-6621FD0A19C4}" srcOrd="16" destOrd="0" parTransId="{C2A8B866-A92F-DB4C-8DF6-447DAB9FFA0A}" sibTransId="{9A27FD36-90D1-F048-9B98-51848FFAAF8D}"/>
    <dgm:cxn modelId="{5C865480-80F8-A942-9EAB-D399C586730B}" srcId="{CD2AC09E-E0DF-4DC5-AF3E-32F8C6819CFA}" destId="{A2EB09B4-1899-F64A-8191-4EC92FECD6CC}" srcOrd="15" destOrd="0" parTransId="{51E12ED2-F1CC-D545-95B5-1DAA600597DF}" sibTransId="{4BA1F785-A5A7-1A4A-BBEE-E36526027A9B}"/>
    <dgm:cxn modelId="{39661B84-47E0-BA46-A59F-71689D464E8B}" type="presOf" srcId="{FE9D7A15-B45B-4719-9309-DA1B36204DAD}" destId="{43EB0BC5-7311-DE43-9A84-54CC17A8355F}" srcOrd="0" destOrd="0" presId="urn:microsoft.com/office/officeart/2005/8/layout/default"/>
    <dgm:cxn modelId="{96AC2B84-D855-7143-85E0-05C2AA86CA15}" type="presOf" srcId="{2B65A29B-2970-E34E-9CB5-AEA1B693241F}" destId="{F890D128-38D5-F545-B9C5-44E80AAF1859}" srcOrd="0" destOrd="0" presId="urn:microsoft.com/office/officeart/2005/8/layout/default"/>
    <dgm:cxn modelId="{C8E41185-5341-D84A-AD8A-6D91BCADCC97}" type="presOf" srcId="{3A9334FF-3BC5-1A47-9569-8586D861BCFF}" destId="{1BE0B4C5-A397-9E4B-9BB3-892820DE35E5}" srcOrd="0" destOrd="0" presId="urn:microsoft.com/office/officeart/2005/8/layout/default"/>
    <dgm:cxn modelId="{23CE5E86-1ECB-F446-861E-D26B4642F5ED}" type="presOf" srcId="{9A86BFB8-9CEC-AB48-9FF4-CD9474CA02F8}" destId="{9EC419A7-EC75-DB4E-8CF8-7D177207D60C}" srcOrd="0" destOrd="0" presId="urn:microsoft.com/office/officeart/2005/8/layout/default"/>
    <dgm:cxn modelId="{2A4BFE95-7ED5-AC41-B388-0570F8261D66}" srcId="{CD2AC09E-E0DF-4DC5-AF3E-32F8C6819CFA}" destId="{28FB4461-1CEF-994C-9246-375F9D259DD7}" srcOrd="18" destOrd="0" parTransId="{EF08F847-2951-854D-B5C7-6F4FBD7135E0}" sibTransId="{0A859ECB-B7C5-794C-B351-1377EC3B3F5D}"/>
    <dgm:cxn modelId="{D536AF99-CA72-B34D-A2F9-A86813DF476C}" type="presOf" srcId="{ED346A64-2A6F-4320-BD87-A5383A1DF96B}" destId="{C05818E9-05C6-CF40-9601-402902D417BA}" srcOrd="0" destOrd="0" presId="urn:microsoft.com/office/officeart/2005/8/layout/default"/>
    <dgm:cxn modelId="{138B8F9C-D309-124F-A6D6-22E794B27449}" type="presOf" srcId="{F536E511-37DB-EA47-ADE2-283D5093ABE1}" destId="{EC6E8600-DDBA-3246-9C62-9140144218EA}" srcOrd="0" destOrd="0" presId="urn:microsoft.com/office/officeart/2005/8/layout/default"/>
    <dgm:cxn modelId="{04D3D6A2-48B8-F54F-A913-B49F00ED36B7}" type="presOf" srcId="{97A8799A-AFC8-44B7-92C5-D0288291B27F}" destId="{58BD72AE-7D08-E541-8E2C-6741EA31C57C}" srcOrd="0" destOrd="0" presId="urn:microsoft.com/office/officeart/2005/8/layout/default"/>
    <dgm:cxn modelId="{769195A8-1125-47C5-9FBE-DB35CFE8EE8E}" srcId="{CD2AC09E-E0DF-4DC5-AF3E-32F8C6819CFA}" destId="{AFA2C5CF-EE22-4672-A068-6032CAD128F8}" srcOrd="8" destOrd="0" parTransId="{1A0B8592-1090-432D-A117-E69A4C23A14C}" sibTransId="{706B6593-D963-472A-A1F6-4662499898D7}"/>
    <dgm:cxn modelId="{BC0E5AAD-23A1-634A-95FF-880D5FF5E929}" srcId="{CD2AC09E-E0DF-4DC5-AF3E-32F8C6819CFA}" destId="{C500589B-2DD1-3840-9A0C-197A1C074D33}" srcOrd="17" destOrd="0" parTransId="{C9CDC9E7-055E-8745-B8D9-730A5077C578}" sibTransId="{46F2C7C2-DFAC-4A45-817E-724D2591C97C}"/>
    <dgm:cxn modelId="{857ACCB9-8B2C-4644-864A-E52EF1E439D2}" type="presOf" srcId="{9F99A158-EA7F-D64F-A8FF-841890EC95BC}" destId="{91DE173A-8C30-3442-93A9-2B7FECCEAC2A}" srcOrd="0" destOrd="0" presId="urn:microsoft.com/office/officeart/2005/8/layout/default"/>
    <dgm:cxn modelId="{D4DBADC6-8225-F346-A4C3-A058EE772468}" srcId="{CD2AC09E-E0DF-4DC5-AF3E-32F8C6819CFA}" destId="{9A86BFB8-9CEC-AB48-9FF4-CD9474CA02F8}" srcOrd="13" destOrd="0" parTransId="{689D1045-4C59-F446-8EEB-FADECC8C34FD}" sibTransId="{1B46ED5A-245C-104A-BEA3-25351FF6806B}"/>
    <dgm:cxn modelId="{7CBF75CD-9F32-9546-ADDD-688A5824BC5C}" type="presOf" srcId="{274C0E84-0C4C-C147-ACED-F5B6B34ECAC5}" destId="{5C22F832-BB93-944E-B8D9-82DD21A1AAD8}" srcOrd="0" destOrd="0" presId="urn:microsoft.com/office/officeart/2005/8/layout/default"/>
    <dgm:cxn modelId="{704DB2CF-41F1-E547-A0D5-6D5137E2BCFC}" srcId="{CD2AC09E-E0DF-4DC5-AF3E-32F8C6819CFA}" destId="{274C0E84-0C4C-C147-ACED-F5B6B34ECAC5}" srcOrd="20" destOrd="0" parTransId="{7DC30084-4FA8-7448-AC1E-70BA5D26D789}" sibTransId="{051A4B6B-A841-6A47-9E65-660A940E5E4C}"/>
    <dgm:cxn modelId="{2F8B5CD8-319C-224B-B61A-79A95ED4EC40}" srcId="{CD2AC09E-E0DF-4DC5-AF3E-32F8C6819CFA}" destId="{0011608C-FE03-A74E-921D-478576178089}" srcOrd="10" destOrd="0" parTransId="{C4074EB5-82B9-CE45-8709-2E3F79343AF4}" sibTransId="{2812CE19-670E-474D-B1B3-162C48C40A80}"/>
    <dgm:cxn modelId="{5031F0E2-3A3B-5445-B41E-804CE9217FF8}" type="presOf" srcId="{AFA2C5CF-EE22-4672-A068-6032CAD128F8}" destId="{D4240016-5B57-514E-B3F0-B35082997526}" srcOrd="0" destOrd="0" presId="urn:microsoft.com/office/officeart/2005/8/layout/default"/>
    <dgm:cxn modelId="{1C1082E4-4AC2-F54B-867C-6915B6768564}" type="presOf" srcId="{CD2AC09E-E0DF-4DC5-AF3E-32F8C6819CFA}" destId="{F44941F7-3D40-A44E-A803-F589809EB130}" srcOrd="0" destOrd="0" presId="urn:microsoft.com/office/officeart/2005/8/layout/default"/>
    <dgm:cxn modelId="{32AB8CEF-E401-4822-B037-C2C330EB0D6A}" srcId="{CD2AC09E-E0DF-4DC5-AF3E-32F8C6819CFA}" destId="{47120042-2F51-46E3-8612-CAAB64E1B0A5}" srcOrd="7" destOrd="0" parTransId="{71AE7AB4-16FE-4D66-A211-98D536253CD1}" sibTransId="{4AB95AB5-3028-46A2-ACF0-23C7F59C7FB1}"/>
    <dgm:cxn modelId="{B0FC13F4-DCEB-C34D-8633-B27110155E46}" srcId="{CD2AC09E-E0DF-4DC5-AF3E-32F8C6819CFA}" destId="{1C06F4BC-3D8D-AA4A-8909-B156DCC12A5B}" srcOrd="11" destOrd="0" parTransId="{452B191A-BE51-794F-85C1-362FAC81202A}" sibTransId="{EFE2015D-7D4E-234A-B670-AA98FC1A890F}"/>
    <dgm:cxn modelId="{B97307FA-1F68-5345-B199-6BB5C5A31818}" type="presOf" srcId="{28FB4461-1CEF-994C-9246-375F9D259DD7}" destId="{496A46DF-CD6E-1344-9487-1D1B3239A9A1}" srcOrd="0" destOrd="0" presId="urn:microsoft.com/office/officeart/2005/8/layout/default"/>
    <dgm:cxn modelId="{D87003FF-095D-E647-B052-98DE84AEA6F0}" srcId="{CD2AC09E-E0DF-4DC5-AF3E-32F8C6819CFA}" destId="{F536E511-37DB-EA47-ADE2-283D5093ABE1}" srcOrd="23" destOrd="0" parTransId="{595FF160-3EE6-BB42-A450-69BACAA03043}" sibTransId="{F5A7822B-C41A-8149-B965-846F1133DFE1}"/>
    <dgm:cxn modelId="{00229865-A5A8-B94F-A255-F11BB6BF32F6}" type="presParOf" srcId="{F44941F7-3D40-A44E-A803-F589809EB130}" destId="{9E2FA313-7FFC-B849-8E9B-7E1E0689865E}" srcOrd="0" destOrd="0" presId="urn:microsoft.com/office/officeart/2005/8/layout/default"/>
    <dgm:cxn modelId="{2F1F667C-2FC2-A545-8003-EC5142AFC688}" type="presParOf" srcId="{F44941F7-3D40-A44E-A803-F589809EB130}" destId="{5ED369AE-916D-1749-BB4B-0E61148DEBE3}" srcOrd="1" destOrd="0" presId="urn:microsoft.com/office/officeart/2005/8/layout/default"/>
    <dgm:cxn modelId="{93C4E0A8-ED4D-A248-93C3-36755637FC33}" type="presParOf" srcId="{F44941F7-3D40-A44E-A803-F589809EB130}" destId="{58BD72AE-7D08-E541-8E2C-6741EA31C57C}" srcOrd="2" destOrd="0" presId="urn:microsoft.com/office/officeart/2005/8/layout/default"/>
    <dgm:cxn modelId="{9D7EE433-CBED-FB44-A75C-A3744DCE8FAC}" type="presParOf" srcId="{F44941F7-3D40-A44E-A803-F589809EB130}" destId="{A3835ED2-D636-2A45-81C2-DB969B7DCF3E}" srcOrd="3" destOrd="0" presId="urn:microsoft.com/office/officeart/2005/8/layout/default"/>
    <dgm:cxn modelId="{E80CCB1B-E4EE-8743-918F-6CB50FB2D9C8}" type="presParOf" srcId="{F44941F7-3D40-A44E-A803-F589809EB130}" destId="{0C6CDF8D-882B-994F-B398-5CB289F2B8F4}" srcOrd="4" destOrd="0" presId="urn:microsoft.com/office/officeart/2005/8/layout/default"/>
    <dgm:cxn modelId="{224C5910-7205-8545-848F-7EB5324D9402}" type="presParOf" srcId="{F44941F7-3D40-A44E-A803-F589809EB130}" destId="{646F2B19-BE89-C84D-A6B9-9E29D10AA876}" srcOrd="5" destOrd="0" presId="urn:microsoft.com/office/officeart/2005/8/layout/default"/>
    <dgm:cxn modelId="{DF4215F6-CEA7-9546-B81B-88B3D2E529B9}" type="presParOf" srcId="{F44941F7-3D40-A44E-A803-F589809EB130}" destId="{BF9CFA9D-8504-764D-A47E-8D1D50B51147}" srcOrd="6" destOrd="0" presId="urn:microsoft.com/office/officeart/2005/8/layout/default"/>
    <dgm:cxn modelId="{39275F0E-6C4E-A14C-A83C-23C2A8B0C05A}" type="presParOf" srcId="{F44941F7-3D40-A44E-A803-F589809EB130}" destId="{0CAD887D-9A5B-A647-A93A-A0DB3B45A8E3}" srcOrd="7" destOrd="0" presId="urn:microsoft.com/office/officeart/2005/8/layout/default"/>
    <dgm:cxn modelId="{9659C2A8-36C9-5946-B58D-DDBDFA294D0D}" type="presParOf" srcId="{F44941F7-3D40-A44E-A803-F589809EB130}" destId="{032AD9EC-9A8C-E04A-B9CD-F9C327361012}" srcOrd="8" destOrd="0" presId="urn:microsoft.com/office/officeart/2005/8/layout/default"/>
    <dgm:cxn modelId="{3DF4B26A-927B-AE41-B3CA-1DCD59ADDF30}" type="presParOf" srcId="{F44941F7-3D40-A44E-A803-F589809EB130}" destId="{C75DAD72-B798-4F4C-9AA7-EEEE9AD66A16}" srcOrd="9" destOrd="0" presId="urn:microsoft.com/office/officeart/2005/8/layout/default"/>
    <dgm:cxn modelId="{C378F23D-BE1B-454E-A4D3-122FDEF5E46A}" type="presParOf" srcId="{F44941F7-3D40-A44E-A803-F589809EB130}" destId="{C05818E9-05C6-CF40-9601-402902D417BA}" srcOrd="10" destOrd="0" presId="urn:microsoft.com/office/officeart/2005/8/layout/default"/>
    <dgm:cxn modelId="{AAD35556-795C-8043-857C-866B5263BCB6}" type="presParOf" srcId="{F44941F7-3D40-A44E-A803-F589809EB130}" destId="{54BFC333-6FF7-5B42-991F-4F55AD634A54}" srcOrd="11" destOrd="0" presId="urn:microsoft.com/office/officeart/2005/8/layout/default"/>
    <dgm:cxn modelId="{D1FFBFFA-057F-714E-8119-F73A822E0565}" type="presParOf" srcId="{F44941F7-3D40-A44E-A803-F589809EB130}" destId="{43EB0BC5-7311-DE43-9A84-54CC17A8355F}" srcOrd="12" destOrd="0" presId="urn:microsoft.com/office/officeart/2005/8/layout/default"/>
    <dgm:cxn modelId="{D2061C3A-286D-9D48-91E5-FECFB422ECCE}" type="presParOf" srcId="{F44941F7-3D40-A44E-A803-F589809EB130}" destId="{9FA7BD75-8F9B-B44D-B237-799E9CE0EAA9}" srcOrd="13" destOrd="0" presId="urn:microsoft.com/office/officeart/2005/8/layout/default"/>
    <dgm:cxn modelId="{8F23A394-F297-E744-8B31-A6B92FB7E0A8}" type="presParOf" srcId="{F44941F7-3D40-A44E-A803-F589809EB130}" destId="{4EF72DDD-A4E5-9F4D-B267-BA6C5EC353C5}" srcOrd="14" destOrd="0" presId="urn:microsoft.com/office/officeart/2005/8/layout/default"/>
    <dgm:cxn modelId="{0E9ACDEA-2393-244A-9FE6-D0DD3BDEC0B7}" type="presParOf" srcId="{F44941F7-3D40-A44E-A803-F589809EB130}" destId="{A31F02EB-26D3-8844-AD59-204F25468756}" srcOrd="15" destOrd="0" presId="urn:microsoft.com/office/officeart/2005/8/layout/default"/>
    <dgm:cxn modelId="{906EE6E7-0F59-3445-AB79-B33063BC3465}" type="presParOf" srcId="{F44941F7-3D40-A44E-A803-F589809EB130}" destId="{D4240016-5B57-514E-B3F0-B35082997526}" srcOrd="16" destOrd="0" presId="urn:microsoft.com/office/officeart/2005/8/layout/default"/>
    <dgm:cxn modelId="{7516DDE6-A327-E046-B6F2-3D0BC076AB8E}" type="presParOf" srcId="{F44941F7-3D40-A44E-A803-F589809EB130}" destId="{61F3AD19-BD3D-7C48-A75E-B87C68D4B68D}" srcOrd="17" destOrd="0" presId="urn:microsoft.com/office/officeart/2005/8/layout/default"/>
    <dgm:cxn modelId="{10FD22C5-91A6-9742-8AB0-14F5C38A1F81}" type="presParOf" srcId="{F44941F7-3D40-A44E-A803-F589809EB130}" destId="{F529D5C6-CDE0-E84E-BBEB-3850FAD38041}" srcOrd="18" destOrd="0" presId="urn:microsoft.com/office/officeart/2005/8/layout/default"/>
    <dgm:cxn modelId="{9842674B-36AC-474D-9BF7-8F4FEA674D30}" type="presParOf" srcId="{F44941F7-3D40-A44E-A803-F589809EB130}" destId="{D06773B6-4672-7D40-93CF-BFED0A9C8877}" srcOrd="19" destOrd="0" presId="urn:microsoft.com/office/officeart/2005/8/layout/default"/>
    <dgm:cxn modelId="{51778C02-2B9F-3B4C-875A-C39C7A56D9B1}" type="presParOf" srcId="{F44941F7-3D40-A44E-A803-F589809EB130}" destId="{7FF7EE62-7803-7C43-A678-73F1D226D4CF}" srcOrd="20" destOrd="0" presId="urn:microsoft.com/office/officeart/2005/8/layout/default"/>
    <dgm:cxn modelId="{26D34A27-C54D-E14E-9B7D-B76E1D055316}" type="presParOf" srcId="{F44941F7-3D40-A44E-A803-F589809EB130}" destId="{5A9FF210-E951-624C-8C07-C6733044754B}" srcOrd="21" destOrd="0" presId="urn:microsoft.com/office/officeart/2005/8/layout/default"/>
    <dgm:cxn modelId="{602D6F7A-EF0E-E842-9D64-41AC6038532B}" type="presParOf" srcId="{F44941F7-3D40-A44E-A803-F589809EB130}" destId="{612877FC-9819-3E40-ACC6-5767F0C341E2}" srcOrd="22" destOrd="0" presId="urn:microsoft.com/office/officeart/2005/8/layout/default"/>
    <dgm:cxn modelId="{286590C4-999C-0B4D-B002-BCDD047F5B8D}" type="presParOf" srcId="{F44941F7-3D40-A44E-A803-F589809EB130}" destId="{6DDC9AAA-44F0-354B-B025-26CC31D7CDD4}" srcOrd="23" destOrd="0" presId="urn:microsoft.com/office/officeart/2005/8/layout/default"/>
    <dgm:cxn modelId="{C0AAECD8-8061-2942-BE69-C7E0FFD6758B}" type="presParOf" srcId="{F44941F7-3D40-A44E-A803-F589809EB130}" destId="{1BE0B4C5-A397-9E4B-9BB3-892820DE35E5}" srcOrd="24" destOrd="0" presId="urn:microsoft.com/office/officeart/2005/8/layout/default"/>
    <dgm:cxn modelId="{1A5BAD8E-8C4F-DF4F-92E3-97A6F857C784}" type="presParOf" srcId="{F44941F7-3D40-A44E-A803-F589809EB130}" destId="{0191CEAF-C9E6-5D49-95A4-5C700B1E6AE2}" srcOrd="25" destOrd="0" presId="urn:microsoft.com/office/officeart/2005/8/layout/default"/>
    <dgm:cxn modelId="{2445DECD-3C84-D44F-9B18-A0EF071AE980}" type="presParOf" srcId="{F44941F7-3D40-A44E-A803-F589809EB130}" destId="{9EC419A7-EC75-DB4E-8CF8-7D177207D60C}" srcOrd="26" destOrd="0" presId="urn:microsoft.com/office/officeart/2005/8/layout/default"/>
    <dgm:cxn modelId="{44A1D89F-BB69-2144-B275-6270B83B5EF1}" type="presParOf" srcId="{F44941F7-3D40-A44E-A803-F589809EB130}" destId="{9D44589B-718D-0545-B3A0-EE584D50A196}" srcOrd="27" destOrd="0" presId="urn:microsoft.com/office/officeart/2005/8/layout/default"/>
    <dgm:cxn modelId="{A14DF620-BF59-754D-B9E2-B8444EA8AD4C}" type="presParOf" srcId="{F44941F7-3D40-A44E-A803-F589809EB130}" destId="{ECAA3A8B-1248-8140-BBB9-936B94B1B372}" srcOrd="28" destOrd="0" presId="urn:microsoft.com/office/officeart/2005/8/layout/default"/>
    <dgm:cxn modelId="{F5C005DA-AB97-AE4D-B318-8CDF14CFE46A}" type="presParOf" srcId="{F44941F7-3D40-A44E-A803-F589809EB130}" destId="{2590383E-E990-6F4C-B662-41B06FB2AE34}" srcOrd="29" destOrd="0" presId="urn:microsoft.com/office/officeart/2005/8/layout/default"/>
    <dgm:cxn modelId="{ADBCE348-312C-E940-9AE4-A3F79583468C}" type="presParOf" srcId="{F44941F7-3D40-A44E-A803-F589809EB130}" destId="{674E970B-D842-5241-8323-85FF3CC41F57}" srcOrd="30" destOrd="0" presId="urn:microsoft.com/office/officeart/2005/8/layout/default"/>
    <dgm:cxn modelId="{AF858390-DE3C-3B42-B3E9-80C3E4E8A454}" type="presParOf" srcId="{F44941F7-3D40-A44E-A803-F589809EB130}" destId="{D081A5F3-941B-9D4A-8B60-F8EE9DB96DCB}" srcOrd="31" destOrd="0" presId="urn:microsoft.com/office/officeart/2005/8/layout/default"/>
    <dgm:cxn modelId="{98CE23AB-569C-1A41-B855-A473910BFA46}" type="presParOf" srcId="{F44941F7-3D40-A44E-A803-F589809EB130}" destId="{E5783259-F58C-9547-BFBE-237AD1631A2C}" srcOrd="32" destOrd="0" presId="urn:microsoft.com/office/officeart/2005/8/layout/default"/>
    <dgm:cxn modelId="{AA4A89A0-BD01-434C-9513-A3EEA94DA40F}" type="presParOf" srcId="{F44941F7-3D40-A44E-A803-F589809EB130}" destId="{5F581897-E33C-C049-BD8A-EC97DBAE5BE7}" srcOrd="33" destOrd="0" presId="urn:microsoft.com/office/officeart/2005/8/layout/default"/>
    <dgm:cxn modelId="{EE46E6D2-D346-4E48-8DF4-C87BF9D5CAD3}" type="presParOf" srcId="{F44941F7-3D40-A44E-A803-F589809EB130}" destId="{ACEFE5A6-8C50-F745-8027-9EED5E60FDD5}" srcOrd="34" destOrd="0" presId="urn:microsoft.com/office/officeart/2005/8/layout/default"/>
    <dgm:cxn modelId="{9F4499B5-C333-1C45-B919-E8114A6FDF68}" type="presParOf" srcId="{F44941F7-3D40-A44E-A803-F589809EB130}" destId="{EC59C618-DFCF-1C49-AF78-8214FAD30FE3}" srcOrd="35" destOrd="0" presId="urn:microsoft.com/office/officeart/2005/8/layout/default"/>
    <dgm:cxn modelId="{D4A4C3E9-7724-3943-A16E-C9135B5F383F}" type="presParOf" srcId="{F44941F7-3D40-A44E-A803-F589809EB130}" destId="{496A46DF-CD6E-1344-9487-1D1B3239A9A1}" srcOrd="36" destOrd="0" presId="urn:microsoft.com/office/officeart/2005/8/layout/default"/>
    <dgm:cxn modelId="{0FDCDB6D-3D0A-C24C-95CB-2E5160BD1D9D}" type="presParOf" srcId="{F44941F7-3D40-A44E-A803-F589809EB130}" destId="{BCD23F85-162B-3A44-A55C-00E024A50DF1}" srcOrd="37" destOrd="0" presId="urn:microsoft.com/office/officeart/2005/8/layout/default"/>
    <dgm:cxn modelId="{DE721D46-9DE4-7848-8A52-7E2BED213107}" type="presParOf" srcId="{F44941F7-3D40-A44E-A803-F589809EB130}" destId="{60E6850C-8367-BF42-9884-84112996915F}" srcOrd="38" destOrd="0" presId="urn:microsoft.com/office/officeart/2005/8/layout/default"/>
    <dgm:cxn modelId="{BE02D711-C7E6-1C4C-BB3E-14D0BE78C76F}" type="presParOf" srcId="{F44941F7-3D40-A44E-A803-F589809EB130}" destId="{F695DA9D-44FF-1843-B502-21FEFF4ECFFA}" srcOrd="39" destOrd="0" presId="urn:microsoft.com/office/officeart/2005/8/layout/default"/>
    <dgm:cxn modelId="{A40EF8DA-C11C-F24A-A7AE-1BA7C32A78BD}" type="presParOf" srcId="{F44941F7-3D40-A44E-A803-F589809EB130}" destId="{5C22F832-BB93-944E-B8D9-82DD21A1AAD8}" srcOrd="40" destOrd="0" presId="urn:microsoft.com/office/officeart/2005/8/layout/default"/>
    <dgm:cxn modelId="{2BAEDCBC-A13E-2F41-A38B-97A04FB22C1C}" type="presParOf" srcId="{F44941F7-3D40-A44E-A803-F589809EB130}" destId="{23E1CB86-389D-C549-8610-9DE635923CA7}" srcOrd="41" destOrd="0" presId="urn:microsoft.com/office/officeart/2005/8/layout/default"/>
    <dgm:cxn modelId="{E717F04C-2659-8747-AA9D-5525125C53F6}" type="presParOf" srcId="{F44941F7-3D40-A44E-A803-F589809EB130}" destId="{F890D128-38D5-F545-B9C5-44E80AAF1859}" srcOrd="42" destOrd="0" presId="urn:microsoft.com/office/officeart/2005/8/layout/default"/>
    <dgm:cxn modelId="{062079E5-4FB2-2142-AE43-3F9C51A11C31}" type="presParOf" srcId="{F44941F7-3D40-A44E-A803-F589809EB130}" destId="{BDC98589-EEDB-1840-BCED-80F79AD74399}" srcOrd="43" destOrd="0" presId="urn:microsoft.com/office/officeart/2005/8/layout/default"/>
    <dgm:cxn modelId="{010A7363-207A-1F4B-B5A8-B2C64907A990}" type="presParOf" srcId="{F44941F7-3D40-A44E-A803-F589809EB130}" destId="{91DE173A-8C30-3442-93A9-2B7FECCEAC2A}" srcOrd="44" destOrd="0" presId="urn:microsoft.com/office/officeart/2005/8/layout/default"/>
    <dgm:cxn modelId="{5601C68D-AC78-614A-A0F8-DBA35F80B5B9}" type="presParOf" srcId="{F44941F7-3D40-A44E-A803-F589809EB130}" destId="{46232BBB-76D4-F046-8E2C-D2D5D9398D93}" srcOrd="45" destOrd="0" presId="urn:microsoft.com/office/officeart/2005/8/layout/default"/>
    <dgm:cxn modelId="{B946E401-284E-F44B-B5B5-166F6BB9B0B8}" type="presParOf" srcId="{F44941F7-3D40-A44E-A803-F589809EB130}" destId="{EC6E8600-DDBA-3246-9C62-9140144218EA}" srcOrd="4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C39C47-B7AE-47BF-8349-9E88995D79B0}">
      <dsp:nvSpPr>
        <dsp:cNvPr id="0" name=""/>
        <dsp:cNvSpPr/>
      </dsp:nvSpPr>
      <dsp:spPr>
        <a:xfrm>
          <a:off x="0" y="1579"/>
          <a:ext cx="10515600" cy="672883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C02EF70-355E-4383-9BA3-4D4EF2E6994B}">
      <dsp:nvSpPr>
        <dsp:cNvPr id="0" name=""/>
        <dsp:cNvSpPr/>
      </dsp:nvSpPr>
      <dsp:spPr>
        <a:xfrm>
          <a:off x="203547" y="152977"/>
          <a:ext cx="370085" cy="370085"/>
        </a:xfrm>
        <a:prstGeom prst="rect">
          <a:avLst/>
        </a:prstGeom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031AC2-3926-4114-AC13-2083605F8297}">
      <dsp:nvSpPr>
        <dsp:cNvPr id="0" name=""/>
        <dsp:cNvSpPr/>
      </dsp:nvSpPr>
      <dsp:spPr>
        <a:xfrm>
          <a:off x="777180" y="1579"/>
          <a:ext cx="9738419" cy="6728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213" tIns="71213" rIns="71213" bIns="71213" numCol="1" spcCol="1270" anchor="ctr" anchorCtr="0">
          <a:noAutofit/>
        </a:bodyPr>
        <a:lstStyle/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0" i="0" u="none" strike="noStrike" kern="1200">
              <a:solidFill>
                <a:srgbClr val="000000"/>
              </a:solidFill>
              <a:effectLst/>
              <a:latin typeface="Calibri" panose="020F0502020204030204" pitchFamily="34" charset="0"/>
            </a:rPr>
            <a:t>Define terms related to Pay Equity.</a:t>
          </a:r>
          <a:endParaRPr lang="en-US" sz="1700" kern="1200" dirty="0"/>
        </a:p>
      </dsp:txBody>
      <dsp:txXfrm>
        <a:off x="777180" y="1579"/>
        <a:ext cx="9738419" cy="672883"/>
      </dsp:txXfrm>
    </dsp:sp>
    <dsp:sp modelId="{1F244B83-7FC2-417B-BD7E-C5AF9A6681F8}">
      <dsp:nvSpPr>
        <dsp:cNvPr id="0" name=""/>
        <dsp:cNvSpPr/>
      </dsp:nvSpPr>
      <dsp:spPr>
        <a:xfrm>
          <a:off x="0" y="842683"/>
          <a:ext cx="10515600" cy="672883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948507-0E52-4174-A2DD-F84F4CD705EE}">
      <dsp:nvSpPr>
        <dsp:cNvPr id="0" name=""/>
        <dsp:cNvSpPr/>
      </dsp:nvSpPr>
      <dsp:spPr>
        <a:xfrm>
          <a:off x="203547" y="994082"/>
          <a:ext cx="370085" cy="370085"/>
        </a:xfrm>
        <a:prstGeom prst="rect">
          <a:avLst/>
        </a:prstGeom>
        <a:blipFill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BF0FCD4-C710-4ED8-8544-88A4B513138A}">
      <dsp:nvSpPr>
        <dsp:cNvPr id="0" name=""/>
        <dsp:cNvSpPr/>
      </dsp:nvSpPr>
      <dsp:spPr>
        <a:xfrm>
          <a:off x="777180" y="842683"/>
          <a:ext cx="9738419" cy="6728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213" tIns="71213" rIns="71213" bIns="71213" numCol="1" spcCol="1270" anchor="ctr" anchorCtr="0">
          <a:noAutofit/>
        </a:bodyPr>
        <a:lstStyle/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0" i="0" u="none" strike="noStrike" kern="1200" dirty="0">
              <a:solidFill>
                <a:srgbClr val="000000"/>
              </a:solidFill>
              <a:effectLst/>
              <a:latin typeface="Calibri" panose="020F0502020204030204" pitchFamily="34" charset="0"/>
            </a:rPr>
            <a:t>Distinguish between pay equity and pay equality.</a:t>
          </a:r>
          <a:endParaRPr lang="en-US" sz="1700" kern="1200" dirty="0"/>
        </a:p>
      </dsp:txBody>
      <dsp:txXfrm>
        <a:off x="777180" y="842683"/>
        <a:ext cx="9738419" cy="672883"/>
      </dsp:txXfrm>
    </dsp:sp>
    <dsp:sp modelId="{BD847446-B12B-DD47-A0EC-5E831D7211E4}">
      <dsp:nvSpPr>
        <dsp:cNvPr id="0" name=""/>
        <dsp:cNvSpPr/>
      </dsp:nvSpPr>
      <dsp:spPr>
        <a:xfrm>
          <a:off x="0" y="1683787"/>
          <a:ext cx="10515600" cy="672883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B453ED-C435-0A45-9FE0-7E660E10B974}">
      <dsp:nvSpPr>
        <dsp:cNvPr id="0" name=""/>
        <dsp:cNvSpPr/>
      </dsp:nvSpPr>
      <dsp:spPr>
        <a:xfrm>
          <a:off x="203547" y="1835186"/>
          <a:ext cx="370085" cy="370085"/>
        </a:xfrm>
        <a:prstGeom prst="rect">
          <a:avLst/>
        </a:prstGeom>
        <a:blipFill>
          <a:blip xmlns:r="http://schemas.openxmlformats.org/officeDocument/2006/relationships" r:embed="rId5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FC4276-38F8-D84A-AB8C-BF10B0589CC4}">
      <dsp:nvSpPr>
        <dsp:cNvPr id="0" name=""/>
        <dsp:cNvSpPr/>
      </dsp:nvSpPr>
      <dsp:spPr>
        <a:xfrm>
          <a:off x="777180" y="1683787"/>
          <a:ext cx="9738419" cy="6728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213" tIns="71213" rIns="71213" bIns="71213" numCol="1" spcCol="1270" anchor="ctr" anchorCtr="0">
          <a:noAutofit/>
        </a:bodyPr>
        <a:lstStyle/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0" i="0" u="none" strike="noStrike" kern="1200" dirty="0">
              <a:solidFill>
                <a:srgbClr val="000000"/>
              </a:solidFill>
              <a:effectLst/>
              <a:latin typeface="Calibri" panose="020F0502020204030204" pitchFamily="34" charset="0"/>
            </a:rPr>
            <a:t>Discuss equity theory and how it influences employee perceptions.</a:t>
          </a:r>
          <a:endParaRPr lang="en-US" sz="1700" kern="1200" dirty="0"/>
        </a:p>
      </dsp:txBody>
      <dsp:txXfrm>
        <a:off x="777180" y="1683787"/>
        <a:ext cx="9738419" cy="672883"/>
      </dsp:txXfrm>
    </dsp:sp>
    <dsp:sp modelId="{55FB4A71-C61C-0645-A8EF-BA6D79816230}">
      <dsp:nvSpPr>
        <dsp:cNvPr id="0" name=""/>
        <dsp:cNvSpPr/>
      </dsp:nvSpPr>
      <dsp:spPr>
        <a:xfrm>
          <a:off x="0" y="2524891"/>
          <a:ext cx="10515600" cy="672883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165008-E695-5842-81CC-9C479D408460}">
      <dsp:nvSpPr>
        <dsp:cNvPr id="0" name=""/>
        <dsp:cNvSpPr/>
      </dsp:nvSpPr>
      <dsp:spPr>
        <a:xfrm>
          <a:off x="203547" y="2676290"/>
          <a:ext cx="370085" cy="370085"/>
        </a:xfrm>
        <a:prstGeom prst="rect">
          <a:avLst/>
        </a:prstGeom>
        <a:blipFill>
          <a:blip xmlns:r="http://schemas.openxmlformats.org/officeDocument/2006/relationships" r:embed="rId7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5544D0-6BF2-E243-8EDF-3DDB0ED5517F}">
      <dsp:nvSpPr>
        <dsp:cNvPr id="0" name=""/>
        <dsp:cNvSpPr/>
      </dsp:nvSpPr>
      <dsp:spPr>
        <a:xfrm>
          <a:off x="777180" y="2524891"/>
          <a:ext cx="9738419" cy="6728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213" tIns="71213" rIns="71213" bIns="71213" numCol="1" spcCol="1270" anchor="ctr" anchorCtr="0">
          <a:noAutofit/>
        </a:bodyPr>
        <a:lstStyle/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0" i="0" u="none" strike="noStrike" kern="1200" dirty="0">
              <a:solidFill>
                <a:srgbClr val="000000"/>
              </a:solidFill>
              <a:effectLst/>
              <a:latin typeface="Calibri" panose="020F0502020204030204" pitchFamily="34" charset="0"/>
            </a:rPr>
            <a:t>Identify the various methods for ensuring internal pay equity.</a:t>
          </a:r>
          <a:endParaRPr lang="en-US" sz="1700" b="0" i="0" u="none" kern="1200" dirty="0"/>
        </a:p>
      </dsp:txBody>
      <dsp:txXfrm>
        <a:off x="777180" y="2524891"/>
        <a:ext cx="9738419" cy="672883"/>
      </dsp:txXfrm>
    </dsp:sp>
    <dsp:sp modelId="{DB8141E5-43B9-474C-A25A-C17FEA03839B}">
      <dsp:nvSpPr>
        <dsp:cNvPr id="0" name=""/>
        <dsp:cNvSpPr/>
      </dsp:nvSpPr>
      <dsp:spPr>
        <a:xfrm>
          <a:off x="0" y="3365996"/>
          <a:ext cx="10515600" cy="672883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9B80FB9-229E-9949-9BEF-6B86F0235A67}">
      <dsp:nvSpPr>
        <dsp:cNvPr id="0" name=""/>
        <dsp:cNvSpPr/>
      </dsp:nvSpPr>
      <dsp:spPr>
        <a:xfrm>
          <a:off x="203547" y="3517394"/>
          <a:ext cx="370085" cy="370085"/>
        </a:xfrm>
        <a:prstGeom prst="rect">
          <a:avLst/>
        </a:prstGeom>
        <a:blipFill>
          <a:blip xmlns:r="http://schemas.openxmlformats.org/officeDocument/2006/relationships" r:embed="rId9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980CBA-C4BC-E849-9107-CDBB64AFC41A}">
      <dsp:nvSpPr>
        <dsp:cNvPr id="0" name=""/>
        <dsp:cNvSpPr/>
      </dsp:nvSpPr>
      <dsp:spPr>
        <a:xfrm>
          <a:off x="777180" y="3365996"/>
          <a:ext cx="9738419" cy="6728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213" tIns="71213" rIns="71213" bIns="71213" numCol="1" spcCol="1270" anchor="ctr" anchorCtr="0">
          <a:noAutofit/>
        </a:bodyPr>
        <a:lstStyle/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0" i="0" u="none" strike="noStrike" kern="1200" dirty="0">
              <a:solidFill>
                <a:srgbClr val="000000"/>
              </a:solidFill>
              <a:effectLst/>
              <a:latin typeface="Calibri" panose="020F0502020204030204" pitchFamily="34" charset="0"/>
            </a:rPr>
            <a:t>Assess various pay equity issues relating to race, gender, sexual orientation and gender identity, religion, and disability.</a:t>
          </a:r>
          <a:endParaRPr lang="en-US" sz="1700" kern="1200" dirty="0"/>
        </a:p>
      </dsp:txBody>
      <dsp:txXfrm>
        <a:off x="777180" y="3365996"/>
        <a:ext cx="9738419" cy="672883"/>
      </dsp:txXfrm>
    </dsp:sp>
    <dsp:sp modelId="{50619741-9710-D443-9328-2C2FF25A4EC0}">
      <dsp:nvSpPr>
        <dsp:cNvPr id="0" name=""/>
        <dsp:cNvSpPr/>
      </dsp:nvSpPr>
      <dsp:spPr>
        <a:xfrm>
          <a:off x="0" y="4207100"/>
          <a:ext cx="10515600" cy="672883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685C803-0ACF-BD49-AE3B-E600659C66BD}">
      <dsp:nvSpPr>
        <dsp:cNvPr id="0" name=""/>
        <dsp:cNvSpPr/>
      </dsp:nvSpPr>
      <dsp:spPr>
        <a:xfrm>
          <a:off x="203547" y="4358499"/>
          <a:ext cx="370085" cy="370085"/>
        </a:xfrm>
        <a:prstGeom prst="rect">
          <a:avLst/>
        </a:prstGeom>
        <a:blipFill>
          <a:blip xmlns:r="http://schemas.openxmlformats.org/officeDocument/2006/relationships" r:embed="rId11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6EBEEF-23BF-F14E-8B0B-8A79404CB21A}">
      <dsp:nvSpPr>
        <dsp:cNvPr id="0" name=""/>
        <dsp:cNvSpPr/>
      </dsp:nvSpPr>
      <dsp:spPr>
        <a:xfrm>
          <a:off x="777180" y="4207100"/>
          <a:ext cx="9738419" cy="6728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213" tIns="71213" rIns="71213" bIns="71213" numCol="1" spcCol="1270" anchor="ctr" anchorCtr="0">
          <a:noAutofit/>
        </a:bodyPr>
        <a:lstStyle/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0" i="0" u="none" strike="noStrike" kern="1200">
              <a:solidFill>
                <a:srgbClr val="000000"/>
              </a:solidFill>
              <a:effectLst/>
              <a:latin typeface="Calibri" panose="020F0502020204030204" pitchFamily="34" charset="0"/>
            </a:rPr>
            <a:t>Evaluate the various methods for ensuring external pay equity.</a:t>
          </a:r>
          <a:endParaRPr lang="en-US" sz="1700" kern="1200"/>
        </a:p>
      </dsp:txBody>
      <dsp:txXfrm>
        <a:off x="777180" y="4207100"/>
        <a:ext cx="9738419" cy="67288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2FA313-7FFC-B849-8E9B-7E1E0689865E}">
      <dsp:nvSpPr>
        <dsp:cNvPr id="0" name=""/>
        <dsp:cNvSpPr/>
      </dsp:nvSpPr>
      <dsp:spPr>
        <a:xfrm>
          <a:off x="1283" y="257305"/>
          <a:ext cx="1617389" cy="97043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Accountant</a:t>
          </a:r>
        </a:p>
      </dsp:txBody>
      <dsp:txXfrm>
        <a:off x="1283" y="257305"/>
        <a:ext cx="1617389" cy="970433"/>
      </dsp:txXfrm>
    </dsp:sp>
    <dsp:sp modelId="{58BD72AE-7D08-E541-8E2C-6741EA31C57C}">
      <dsp:nvSpPr>
        <dsp:cNvPr id="0" name=""/>
        <dsp:cNvSpPr/>
      </dsp:nvSpPr>
      <dsp:spPr>
        <a:xfrm>
          <a:off x="1780412" y="257305"/>
          <a:ext cx="1617389" cy="97043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Administrative Assistant</a:t>
          </a:r>
        </a:p>
      </dsp:txBody>
      <dsp:txXfrm>
        <a:off x="1780412" y="257305"/>
        <a:ext cx="1617389" cy="970433"/>
      </dsp:txXfrm>
    </dsp:sp>
    <dsp:sp modelId="{0C6CDF8D-882B-994F-B398-5CB289F2B8F4}">
      <dsp:nvSpPr>
        <dsp:cNvPr id="0" name=""/>
        <dsp:cNvSpPr/>
      </dsp:nvSpPr>
      <dsp:spPr>
        <a:xfrm>
          <a:off x="3559540" y="257305"/>
          <a:ext cx="1617389" cy="97043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Rock Star</a:t>
          </a:r>
        </a:p>
      </dsp:txBody>
      <dsp:txXfrm>
        <a:off x="3559540" y="257305"/>
        <a:ext cx="1617389" cy="970433"/>
      </dsp:txXfrm>
    </dsp:sp>
    <dsp:sp modelId="{BF9CFA9D-8504-764D-A47E-8D1D50B51147}">
      <dsp:nvSpPr>
        <dsp:cNvPr id="0" name=""/>
        <dsp:cNvSpPr/>
      </dsp:nvSpPr>
      <dsp:spPr>
        <a:xfrm>
          <a:off x="5338669" y="257305"/>
          <a:ext cx="1617389" cy="97043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Airline Pilot</a:t>
          </a:r>
        </a:p>
      </dsp:txBody>
      <dsp:txXfrm>
        <a:off x="5338669" y="257305"/>
        <a:ext cx="1617389" cy="970433"/>
      </dsp:txXfrm>
    </dsp:sp>
    <dsp:sp modelId="{032AD9EC-9A8C-E04A-B9CD-F9C327361012}">
      <dsp:nvSpPr>
        <dsp:cNvPr id="0" name=""/>
        <dsp:cNvSpPr/>
      </dsp:nvSpPr>
      <dsp:spPr>
        <a:xfrm>
          <a:off x="7117798" y="257305"/>
          <a:ext cx="1617389" cy="97043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Food Server</a:t>
          </a:r>
        </a:p>
      </dsp:txBody>
      <dsp:txXfrm>
        <a:off x="7117798" y="257305"/>
        <a:ext cx="1617389" cy="970433"/>
      </dsp:txXfrm>
    </dsp:sp>
    <dsp:sp modelId="{C05818E9-05C6-CF40-9601-402902D417BA}">
      <dsp:nvSpPr>
        <dsp:cNvPr id="0" name=""/>
        <dsp:cNvSpPr/>
      </dsp:nvSpPr>
      <dsp:spPr>
        <a:xfrm>
          <a:off x="8896926" y="257305"/>
          <a:ext cx="1617389" cy="97043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Maître’ D at a fine restaurant</a:t>
          </a:r>
        </a:p>
      </dsp:txBody>
      <dsp:txXfrm>
        <a:off x="8896926" y="257305"/>
        <a:ext cx="1617389" cy="970433"/>
      </dsp:txXfrm>
    </dsp:sp>
    <dsp:sp modelId="{43EB0BC5-7311-DE43-9A84-54CC17A8355F}">
      <dsp:nvSpPr>
        <dsp:cNvPr id="0" name=""/>
        <dsp:cNvSpPr/>
      </dsp:nvSpPr>
      <dsp:spPr>
        <a:xfrm>
          <a:off x="1283" y="1389478"/>
          <a:ext cx="1617389" cy="97043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Janitor</a:t>
          </a:r>
        </a:p>
      </dsp:txBody>
      <dsp:txXfrm>
        <a:off x="1283" y="1389478"/>
        <a:ext cx="1617389" cy="970433"/>
      </dsp:txXfrm>
    </dsp:sp>
    <dsp:sp modelId="{4EF72DDD-A4E5-9F4D-B267-BA6C5EC353C5}">
      <dsp:nvSpPr>
        <dsp:cNvPr id="0" name=""/>
        <dsp:cNvSpPr/>
      </dsp:nvSpPr>
      <dsp:spPr>
        <a:xfrm>
          <a:off x="1780412" y="1389478"/>
          <a:ext cx="1617389" cy="97043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Bus Driver</a:t>
          </a:r>
        </a:p>
      </dsp:txBody>
      <dsp:txXfrm>
        <a:off x="1780412" y="1389478"/>
        <a:ext cx="1617389" cy="970433"/>
      </dsp:txXfrm>
    </dsp:sp>
    <dsp:sp modelId="{D4240016-5B57-514E-B3F0-B35082997526}">
      <dsp:nvSpPr>
        <dsp:cNvPr id="0" name=""/>
        <dsp:cNvSpPr/>
      </dsp:nvSpPr>
      <dsp:spPr>
        <a:xfrm>
          <a:off x="3559540" y="1389478"/>
          <a:ext cx="1617389" cy="97043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Construction Worker</a:t>
          </a:r>
        </a:p>
      </dsp:txBody>
      <dsp:txXfrm>
        <a:off x="3559540" y="1389478"/>
        <a:ext cx="1617389" cy="970433"/>
      </dsp:txXfrm>
    </dsp:sp>
    <dsp:sp modelId="{F529D5C6-CDE0-E84E-BBEB-3850FAD38041}">
      <dsp:nvSpPr>
        <dsp:cNvPr id="0" name=""/>
        <dsp:cNvSpPr/>
      </dsp:nvSpPr>
      <dsp:spPr>
        <a:xfrm>
          <a:off x="5338669" y="1389478"/>
          <a:ext cx="1617389" cy="97043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Salesperson</a:t>
          </a:r>
        </a:p>
      </dsp:txBody>
      <dsp:txXfrm>
        <a:off x="5338669" y="1389478"/>
        <a:ext cx="1617389" cy="970433"/>
      </dsp:txXfrm>
    </dsp:sp>
    <dsp:sp modelId="{7FF7EE62-7803-7C43-A678-73F1D226D4CF}">
      <dsp:nvSpPr>
        <dsp:cNvPr id="0" name=""/>
        <dsp:cNvSpPr/>
      </dsp:nvSpPr>
      <dsp:spPr>
        <a:xfrm>
          <a:off x="7117798" y="1389478"/>
          <a:ext cx="1617389" cy="97043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Pharma rep</a:t>
          </a:r>
        </a:p>
      </dsp:txBody>
      <dsp:txXfrm>
        <a:off x="7117798" y="1389478"/>
        <a:ext cx="1617389" cy="970433"/>
      </dsp:txXfrm>
    </dsp:sp>
    <dsp:sp modelId="{612877FC-9819-3E40-ACC6-5767F0C341E2}">
      <dsp:nvSpPr>
        <dsp:cNvPr id="0" name=""/>
        <dsp:cNvSpPr/>
      </dsp:nvSpPr>
      <dsp:spPr>
        <a:xfrm>
          <a:off x="8896926" y="1389478"/>
          <a:ext cx="1617389" cy="97043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Fire fighter</a:t>
          </a:r>
        </a:p>
      </dsp:txBody>
      <dsp:txXfrm>
        <a:off x="8896926" y="1389478"/>
        <a:ext cx="1617389" cy="970433"/>
      </dsp:txXfrm>
    </dsp:sp>
    <dsp:sp modelId="{1BE0B4C5-A397-9E4B-9BB3-892820DE35E5}">
      <dsp:nvSpPr>
        <dsp:cNvPr id="0" name=""/>
        <dsp:cNvSpPr/>
      </dsp:nvSpPr>
      <dsp:spPr>
        <a:xfrm>
          <a:off x="1283" y="2521650"/>
          <a:ext cx="1617389" cy="97043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CEO of Fortune 100 company</a:t>
          </a:r>
        </a:p>
      </dsp:txBody>
      <dsp:txXfrm>
        <a:off x="1283" y="2521650"/>
        <a:ext cx="1617389" cy="970433"/>
      </dsp:txXfrm>
    </dsp:sp>
    <dsp:sp modelId="{9EC419A7-EC75-DB4E-8CF8-7D177207D60C}">
      <dsp:nvSpPr>
        <dsp:cNvPr id="0" name=""/>
        <dsp:cNvSpPr/>
      </dsp:nvSpPr>
      <dsp:spPr>
        <a:xfrm>
          <a:off x="1780412" y="2521650"/>
          <a:ext cx="1617389" cy="97043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Social media influencer</a:t>
          </a:r>
        </a:p>
      </dsp:txBody>
      <dsp:txXfrm>
        <a:off x="1780412" y="2521650"/>
        <a:ext cx="1617389" cy="970433"/>
      </dsp:txXfrm>
    </dsp:sp>
    <dsp:sp modelId="{ECAA3A8B-1248-8140-BBB9-936B94B1B372}">
      <dsp:nvSpPr>
        <dsp:cNvPr id="0" name=""/>
        <dsp:cNvSpPr/>
      </dsp:nvSpPr>
      <dsp:spPr>
        <a:xfrm>
          <a:off x="3559540" y="2521650"/>
          <a:ext cx="1617389" cy="97043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Teacher</a:t>
          </a:r>
        </a:p>
      </dsp:txBody>
      <dsp:txXfrm>
        <a:off x="3559540" y="2521650"/>
        <a:ext cx="1617389" cy="970433"/>
      </dsp:txXfrm>
    </dsp:sp>
    <dsp:sp modelId="{674E970B-D842-5241-8323-85FF3CC41F57}">
      <dsp:nvSpPr>
        <dsp:cNvPr id="0" name=""/>
        <dsp:cNvSpPr/>
      </dsp:nvSpPr>
      <dsp:spPr>
        <a:xfrm>
          <a:off x="5338669" y="2521650"/>
          <a:ext cx="1617389" cy="97043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Personal Trainer at a gym</a:t>
          </a:r>
        </a:p>
      </dsp:txBody>
      <dsp:txXfrm>
        <a:off x="5338669" y="2521650"/>
        <a:ext cx="1617389" cy="970433"/>
      </dsp:txXfrm>
    </dsp:sp>
    <dsp:sp modelId="{E5783259-F58C-9547-BFBE-237AD1631A2C}">
      <dsp:nvSpPr>
        <dsp:cNvPr id="0" name=""/>
        <dsp:cNvSpPr/>
      </dsp:nvSpPr>
      <dsp:spPr>
        <a:xfrm>
          <a:off x="7117798" y="2521650"/>
          <a:ext cx="1617389" cy="97043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Race Car driver</a:t>
          </a:r>
        </a:p>
      </dsp:txBody>
      <dsp:txXfrm>
        <a:off x="7117798" y="2521650"/>
        <a:ext cx="1617389" cy="970433"/>
      </dsp:txXfrm>
    </dsp:sp>
    <dsp:sp modelId="{ACEFE5A6-8C50-F745-8027-9EED5E60FDD5}">
      <dsp:nvSpPr>
        <dsp:cNvPr id="0" name=""/>
        <dsp:cNvSpPr/>
      </dsp:nvSpPr>
      <dsp:spPr>
        <a:xfrm>
          <a:off x="8896926" y="2521650"/>
          <a:ext cx="1617389" cy="97043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Housekeeper</a:t>
          </a:r>
        </a:p>
      </dsp:txBody>
      <dsp:txXfrm>
        <a:off x="8896926" y="2521650"/>
        <a:ext cx="1617389" cy="970433"/>
      </dsp:txXfrm>
    </dsp:sp>
    <dsp:sp modelId="{496A46DF-CD6E-1344-9487-1D1B3239A9A1}">
      <dsp:nvSpPr>
        <dsp:cNvPr id="0" name=""/>
        <dsp:cNvSpPr/>
      </dsp:nvSpPr>
      <dsp:spPr>
        <a:xfrm>
          <a:off x="1283" y="3653823"/>
          <a:ext cx="1617389" cy="97043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Computer Programmer</a:t>
          </a:r>
        </a:p>
      </dsp:txBody>
      <dsp:txXfrm>
        <a:off x="1283" y="3653823"/>
        <a:ext cx="1617389" cy="970433"/>
      </dsp:txXfrm>
    </dsp:sp>
    <dsp:sp modelId="{60E6850C-8367-BF42-9884-84112996915F}">
      <dsp:nvSpPr>
        <dsp:cNvPr id="0" name=""/>
        <dsp:cNvSpPr/>
      </dsp:nvSpPr>
      <dsp:spPr>
        <a:xfrm>
          <a:off x="1780412" y="3653823"/>
          <a:ext cx="1617389" cy="97043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Applications designer</a:t>
          </a:r>
        </a:p>
      </dsp:txBody>
      <dsp:txXfrm>
        <a:off x="1780412" y="3653823"/>
        <a:ext cx="1617389" cy="970433"/>
      </dsp:txXfrm>
    </dsp:sp>
    <dsp:sp modelId="{5C22F832-BB93-944E-B8D9-82DD21A1AAD8}">
      <dsp:nvSpPr>
        <dsp:cNvPr id="0" name=""/>
        <dsp:cNvSpPr/>
      </dsp:nvSpPr>
      <dsp:spPr>
        <a:xfrm>
          <a:off x="3559540" y="3653823"/>
          <a:ext cx="1617389" cy="97043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Financial Planner</a:t>
          </a:r>
        </a:p>
      </dsp:txBody>
      <dsp:txXfrm>
        <a:off x="3559540" y="3653823"/>
        <a:ext cx="1617389" cy="970433"/>
      </dsp:txXfrm>
    </dsp:sp>
    <dsp:sp modelId="{F890D128-38D5-F545-B9C5-44E80AAF1859}">
      <dsp:nvSpPr>
        <dsp:cNvPr id="0" name=""/>
        <dsp:cNvSpPr/>
      </dsp:nvSpPr>
      <dsp:spPr>
        <a:xfrm>
          <a:off x="5338669" y="3653823"/>
          <a:ext cx="1617389" cy="97043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Chief Finance Officer</a:t>
          </a:r>
        </a:p>
      </dsp:txBody>
      <dsp:txXfrm>
        <a:off x="5338669" y="3653823"/>
        <a:ext cx="1617389" cy="970433"/>
      </dsp:txXfrm>
    </dsp:sp>
    <dsp:sp modelId="{91DE173A-8C30-3442-93A9-2B7FECCEAC2A}">
      <dsp:nvSpPr>
        <dsp:cNvPr id="0" name=""/>
        <dsp:cNvSpPr/>
      </dsp:nvSpPr>
      <dsp:spPr>
        <a:xfrm>
          <a:off x="7117798" y="3653823"/>
          <a:ext cx="1617389" cy="97043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NASA Scientist</a:t>
          </a:r>
        </a:p>
      </dsp:txBody>
      <dsp:txXfrm>
        <a:off x="7117798" y="3653823"/>
        <a:ext cx="1617389" cy="970433"/>
      </dsp:txXfrm>
    </dsp:sp>
    <dsp:sp modelId="{EC6E8600-DDBA-3246-9C62-9140144218EA}">
      <dsp:nvSpPr>
        <dsp:cNvPr id="0" name=""/>
        <dsp:cNvSpPr/>
      </dsp:nvSpPr>
      <dsp:spPr>
        <a:xfrm>
          <a:off x="8896926" y="3653823"/>
          <a:ext cx="1617389" cy="97043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Actor</a:t>
          </a:r>
        </a:p>
      </dsp:txBody>
      <dsp:txXfrm>
        <a:off x="8896926" y="3653823"/>
        <a:ext cx="1617389" cy="9704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057466-322C-D64F-B747-43EABE00A20C}" type="datetimeFigureOut">
              <a:rPr lang="en-US" smtClean="0"/>
              <a:t>3/20/2024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F5D1F0-442E-B246-AF36-EC350A818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2020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rtl="0" fontAlgn="base"/>
            <a:endParaRPr lang="en-US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F5D1F0-442E-B246-AF36-EC350A818A8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6906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F5D1F0-442E-B246-AF36-EC350A818A8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125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rtl="0" fontAlgn="base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F5D1F0-442E-B246-AF36-EC350A818A8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5325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5A3417-7E9B-C044-961B-66EA9D58F3C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2430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rtl="0" fontAlgn="base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F5D1F0-442E-B246-AF36-EC350A818A8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24138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rtl="0" fontAlgn="base"/>
            <a:endParaRPr lang="en-US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F5D1F0-442E-B246-AF36-EC350A818A8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69733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rtl="0" fontAlgn="base"/>
            <a:endParaRPr lang="en-US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5A3417-7E9B-C044-961B-66EA9D58F3C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3012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EFC5C5-581A-E348-9144-1F79078BBA9A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70377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lide Image Placeholder 1">
            <a:extLst>
              <a:ext uri="{FF2B5EF4-FFF2-40B4-BE49-F238E27FC236}">
                <a16:creationId xmlns:a16="http://schemas.microsoft.com/office/drawing/2014/main" id="{B9398DD4-3234-CC40-BB7F-049D0FF588E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93700" y="692150"/>
            <a:ext cx="6070600" cy="3416300"/>
          </a:xfrm>
          <a:ln/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5638D6B-DB9E-AC43-86ED-C8DD62DF3ED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36867" name="Slide Number Placeholder 3">
            <a:extLst>
              <a:ext uri="{FF2B5EF4-FFF2-40B4-BE49-F238E27FC236}">
                <a16:creationId xmlns:a16="http://schemas.microsoft.com/office/drawing/2014/main" id="{626FF135-DAFE-D947-9CC9-E306F9CF600B}"/>
              </a:ext>
            </a:extLst>
          </p:cNvPr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0" y="0"/>
            <a:ext cx="0" cy="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B58B877E-CD30-A24D-93A8-89C3A9AF7759}" type="slidenum">
              <a:rPr lang="en-US" altLang="en-US"/>
              <a:pPr/>
              <a:t>17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66194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>
            <a:extLst>
              <a:ext uri="{FF2B5EF4-FFF2-40B4-BE49-F238E27FC236}">
                <a16:creationId xmlns:a16="http://schemas.microsoft.com/office/drawing/2014/main" id="{E6E56343-8F48-458C-B946-7873F277194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>
            <a:extLst>
              <a:ext uri="{FF2B5EF4-FFF2-40B4-BE49-F238E27FC236}">
                <a16:creationId xmlns:a16="http://schemas.microsoft.com/office/drawing/2014/main" id="{E345C0D6-502E-47BD-A0CC-641896B7323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rtl="0" fontAlgn="base"/>
            <a:endParaRPr lang="en-US" altLang="en-US" dirty="0"/>
          </a:p>
        </p:txBody>
      </p:sp>
      <p:sp>
        <p:nvSpPr>
          <p:cNvPr id="22532" name="Slide Number Placeholder 3">
            <a:extLst>
              <a:ext uri="{FF2B5EF4-FFF2-40B4-BE49-F238E27FC236}">
                <a16:creationId xmlns:a16="http://schemas.microsoft.com/office/drawing/2014/main" id="{3A156541-B4B6-4C1E-A433-D2A7100DB55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C816C0D5-F599-4256-8DF5-CF87BA7B99C8}" type="slidenum">
              <a:rPr lang="en-US" altLang="en-US" sz="1200" smtClean="0"/>
              <a:pPr/>
              <a:t>2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40384917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rtl="0" fontAlgn="base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773DF-67EE-7C40-94BA-562FDA438FF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8785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rtl="0" fontAlgn="base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773DF-67EE-7C40-94BA-562FDA438FF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7751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rtl="0" fontAlgn="base"/>
            <a:endParaRPr lang="en-US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F5D1F0-442E-B246-AF36-EC350A818A8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2806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rtl="0" fontAlgn="base"/>
            <a:endParaRPr lang="en-US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F5D1F0-442E-B246-AF36-EC350A818A8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6900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F5D1F0-442E-B246-AF36-EC350A818A8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9511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rtl="0" fontAlgn="base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F5D1F0-442E-B246-AF36-EC350A818A8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943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F5D1F0-442E-B246-AF36-EC350A818A8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0388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picture containing person, crowd&#10;&#10;Description automatically generated">
            <a:extLst>
              <a:ext uri="{FF2B5EF4-FFF2-40B4-BE49-F238E27FC236}">
                <a16:creationId xmlns:a16="http://schemas.microsoft.com/office/drawing/2014/main" id="{BFC9D0AB-1462-604A-95C1-65665AECE0A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-1"/>
            <a:ext cx="12192000" cy="685800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9C3F18C8-4F11-4A4F-B31F-C768A4F1F7FB}"/>
              </a:ext>
            </a:extLst>
          </p:cNvPr>
          <p:cNvSpPr/>
          <p:nvPr/>
        </p:nvSpPr>
        <p:spPr>
          <a:xfrm>
            <a:off x="0" y="739301"/>
            <a:ext cx="5943600" cy="3387853"/>
          </a:xfrm>
          <a:prstGeom prst="rect">
            <a:avLst/>
          </a:prstGeom>
          <a:solidFill>
            <a:srgbClr val="1B3C69">
              <a:alpha val="82000"/>
            </a:srgb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Placeholder 7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EB20F76C-EE9D-934A-AAC3-0D4893A2985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633" t="-5693" r="-2832" b="-6467"/>
          <a:stretch/>
        </p:blipFill>
        <p:spPr>
          <a:xfrm>
            <a:off x="547792" y="1101494"/>
            <a:ext cx="1221373" cy="739146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5A6C3A2D-7527-F04A-AB95-9369A037F50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7792" y="1958010"/>
            <a:ext cx="5272240" cy="1097454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Master title style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1B546505-861A-8845-BD03-E532EF39DD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7792" y="3200483"/>
            <a:ext cx="5272240" cy="564293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2914981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D03321C-35C7-5C42-8AEC-33DCF875358D}"/>
              </a:ext>
            </a:extLst>
          </p:cNvPr>
          <p:cNvSpPr/>
          <p:nvPr/>
        </p:nvSpPr>
        <p:spPr>
          <a:xfrm>
            <a:off x="0" y="270924"/>
            <a:ext cx="6673673" cy="767044"/>
          </a:xfrm>
          <a:prstGeom prst="rect">
            <a:avLst/>
          </a:prstGeom>
          <a:solidFill>
            <a:srgbClr val="1976D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CC20402-0AEF-41C0-80E0-8357157CBD4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370650" y="355184"/>
            <a:ext cx="3322320" cy="6147633"/>
          </a:xfrm>
          <a:custGeom>
            <a:avLst/>
            <a:gdLst>
              <a:gd name="connsiteX0" fmla="*/ 1158240 w 3322320"/>
              <a:gd name="connsiteY0" fmla="*/ 899622 h 6147633"/>
              <a:gd name="connsiteX1" fmla="*/ 2164080 w 3322320"/>
              <a:gd name="connsiteY1" fmla="*/ 899622 h 6147633"/>
              <a:gd name="connsiteX2" fmla="*/ 2164080 w 3322320"/>
              <a:gd name="connsiteY2" fmla="*/ 6147633 h 6147633"/>
              <a:gd name="connsiteX3" fmla="*/ 1158240 w 3322320"/>
              <a:gd name="connsiteY3" fmla="*/ 6147633 h 6147633"/>
              <a:gd name="connsiteX4" fmla="*/ 0 w 3322320"/>
              <a:gd name="connsiteY4" fmla="*/ 526596 h 6147633"/>
              <a:gd name="connsiteX5" fmla="*/ 1005840 w 3322320"/>
              <a:gd name="connsiteY5" fmla="*/ 526596 h 6147633"/>
              <a:gd name="connsiteX6" fmla="*/ 1005840 w 3322320"/>
              <a:gd name="connsiteY6" fmla="*/ 5515109 h 6147633"/>
              <a:gd name="connsiteX7" fmla="*/ 0 w 3322320"/>
              <a:gd name="connsiteY7" fmla="*/ 5515109 h 6147633"/>
              <a:gd name="connsiteX8" fmla="*/ 2316480 w 3322320"/>
              <a:gd name="connsiteY8" fmla="*/ 0 h 6147633"/>
              <a:gd name="connsiteX9" fmla="*/ 3322320 w 3322320"/>
              <a:gd name="connsiteY9" fmla="*/ 0 h 6147633"/>
              <a:gd name="connsiteX10" fmla="*/ 3322320 w 3322320"/>
              <a:gd name="connsiteY10" fmla="*/ 5822513 h 6147633"/>
              <a:gd name="connsiteX11" fmla="*/ 2316480 w 3322320"/>
              <a:gd name="connsiteY11" fmla="*/ 5822513 h 6147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22320" h="6147633">
                <a:moveTo>
                  <a:pt x="1158240" y="899622"/>
                </a:moveTo>
                <a:lnTo>
                  <a:pt x="2164080" y="899622"/>
                </a:lnTo>
                <a:lnTo>
                  <a:pt x="2164080" y="6147633"/>
                </a:lnTo>
                <a:lnTo>
                  <a:pt x="1158240" y="6147633"/>
                </a:lnTo>
                <a:close/>
                <a:moveTo>
                  <a:pt x="0" y="526596"/>
                </a:moveTo>
                <a:lnTo>
                  <a:pt x="1005840" y="526596"/>
                </a:lnTo>
                <a:lnTo>
                  <a:pt x="1005840" y="5515109"/>
                </a:lnTo>
                <a:lnTo>
                  <a:pt x="0" y="5515109"/>
                </a:lnTo>
                <a:close/>
                <a:moveTo>
                  <a:pt x="2316480" y="0"/>
                </a:moveTo>
                <a:lnTo>
                  <a:pt x="3322320" y="0"/>
                </a:lnTo>
                <a:lnTo>
                  <a:pt x="3322320" y="5822513"/>
                </a:lnTo>
                <a:lnTo>
                  <a:pt x="2316480" y="582251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  <a:endParaRPr lang="id-ID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0068C0CE-301C-9F4E-A4F4-F17F696435C2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467358" y="1172818"/>
            <a:ext cx="6206315" cy="5382120"/>
          </a:xfrm>
        </p:spPr>
        <p:txBody>
          <a:bodyPr>
            <a:normAutofit/>
          </a:bodyPr>
          <a:lstStyle>
            <a:lvl1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Text Placeholder 19">
            <a:extLst>
              <a:ext uri="{FF2B5EF4-FFF2-40B4-BE49-F238E27FC236}">
                <a16:creationId xmlns:a16="http://schemas.microsoft.com/office/drawing/2014/main" id="{689EFA59-4E6B-4C45-B3DB-2971EA452FC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7360" y="270924"/>
            <a:ext cx="6206314" cy="767044"/>
          </a:xfrm>
        </p:spPr>
        <p:txBody>
          <a:bodyPr>
            <a:norm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2149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7B29DF2-1BE0-C74B-9C26-647491D19B63}"/>
              </a:ext>
            </a:extLst>
          </p:cNvPr>
          <p:cNvSpPr/>
          <p:nvPr/>
        </p:nvSpPr>
        <p:spPr>
          <a:xfrm>
            <a:off x="0" y="270924"/>
            <a:ext cx="4772025" cy="767044"/>
          </a:xfrm>
          <a:prstGeom prst="rect">
            <a:avLst/>
          </a:prstGeom>
          <a:solidFill>
            <a:srgbClr val="1976D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D8EF69-CB11-DE42-AA68-68B9CC292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270924"/>
            <a:ext cx="3932237" cy="767044"/>
          </a:xfrm>
        </p:spPr>
        <p:txBody>
          <a:bodyPr anchor="b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B54BBB-7789-6F4B-94EB-B2B9298800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479FF7-47AC-F94B-8744-9A1FDB692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1173892"/>
            <a:ext cx="3932237" cy="4695096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748570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6B424736-3EC6-754A-A536-C4EBE0115A84}"/>
              </a:ext>
            </a:extLst>
          </p:cNvPr>
          <p:cNvSpPr/>
          <p:nvPr/>
        </p:nvSpPr>
        <p:spPr>
          <a:xfrm>
            <a:off x="0" y="270924"/>
            <a:ext cx="4772025" cy="767044"/>
          </a:xfrm>
          <a:prstGeom prst="rect">
            <a:avLst/>
          </a:prstGeom>
          <a:solidFill>
            <a:srgbClr val="1976D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2217FF4-11CC-7948-81DD-D2BE40076D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270924"/>
            <a:ext cx="3932237" cy="767044"/>
          </a:xfrm>
        </p:spPr>
        <p:txBody>
          <a:bodyPr anchor="b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ED91204-22FC-3F42-8939-C063A248994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D2BE48-01F1-A74A-8835-438D656405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1198605"/>
            <a:ext cx="3932237" cy="467038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726457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F1CC598-5AFF-744D-A0EE-56D5358C20C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B3C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E8C1EA59-667F-9340-905C-72DA9B3D771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4E8CCCD-60BD-714E-8EE3-38849C14EE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41543" y="2584175"/>
            <a:ext cx="6708914" cy="1266756"/>
          </a:xfrm>
        </p:spPr>
        <p:txBody>
          <a:bodyPr anchor="ctr">
            <a:noAutofit/>
          </a:bodyPr>
          <a:lstStyle>
            <a:lvl1pPr algn="ctr"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0" name="Picture 9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18E01C0E-B7E2-AE46-82F6-B4499978645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61903" y="6176150"/>
            <a:ext cx="752752" cy="432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25478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4">
            <a:extLst>
              <a:ext uri="{FF2B5EF4-FFF2-40B4-BE49-F238E27FC236}">
                <a16:creationId xmlns:a16="http://schemas.microsoft.com/office/drawing/2014/main" id="{23A7BEA6-81B4-0548-8A19-9CF5D45AD18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41351" y="6335714"/>
            <a:ext cx="2743200" cy="2746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3F7AF3-7564-E642-8412-0016E08DD6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689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n aerial view of a city&#10;&#10;Description automatically generated with low confidence">
            <a:extLst>
              <a:ext uri="{FF2B5EF4-FFF2-40B4-BE49-F238E27FC236}">
                <a16:creationId xmlns:a16="http://schemas.microsoft.com/office/drawing/2014/main" id="{F8113BD0-A9AC-3B41-A7ED-9033D22C0C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1309816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5236FD75-DF5F-EE49-9CA4-662681727568}"/>
              </a:ext>
            </a:extLst>
          </p:cNvPr>
          <p:cNvSpPr/>
          <p:nvPr/>
        </p:nvSpPr>
        <p:spPr>
          <a:xfrm>
            <a:off x="0" y="739301"/>
            <a:ext cx="5943600" cy="3387853"/>
          </a:xfrm>
          <a:prstGeom prst="rect">
            <a:avLst/>
          </a:prstGeom>
          <a:solidFill>
            <a:srgbClr val="1B3C69">
              <a:alpha val="82000"/>
            </a:srgb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Placeholder 7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1B3680B3-AC41-1145-A159-B1D6A48A64E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633" t="-5693" r="-2832" b="-6467"/>
          <a:stretch/>
        </p:blipFill>
        <p:spPr>
          <a:xfrm>
            <a:off x="547792" y="1101494"/>
            <a:ext cx="1221373" cy="739146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F6E812EA-B9CE-4345-9416-CF57DBFFE99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7792" y="1958010"/>
            <a:ext cx="5272240" cy="1097454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Master title style</a:t>
            </a:r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5C1E5E07-FA83-4B45-98EE-2D1B51884B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7792" y="3200483"/>
            <a:ext cx="5272240" cy="564293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4018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oup of people raising their hands&#10;&#10;Description automatically generated">
            <a:extLst>
              <a:ext uri="{FF2B5EF4-FFF2-40B4-BE49-F238E27FC236}">
                <a16:creationId xmlns:a16="http://schemas.microsoft.com/office/drawing/2014/main" id="{F1AFEDF8-C61B-9740-9FF9-50FF365725F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12191999" cy="6858001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073F9B0A-778E-F047-9A20-CA234473B8F6}"/>
              </a:ext>
            </a:extLst>
          </p:cNvPr>
          <p:cNvSpPr/>
          <p:nvPr/>
        </p:nvSpPr>
        <p:spPr>
          <a:xfrm>
            <a:off x="0" y="739301"/>
            <a:ext cx="5943600" cy="3387853"/>
          </a:xfrm>
          <a:prstGeom prst="rect">
            <a:avLst/>
          </a:prstGeom>
          <a:solidFill>
            <a:srgbClr val="1B3C69">
              <a:alpha val="82000"/>
            </a:srgb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Placeholder 7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FEE10287-6521-3444-9F84-9990108A1D5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633" t="-5693" r="-2832" b="-6467"/>
          <a:stretch/>
        </p:blipFill>
        <p:spPr>
          <a:xfrm>
            <a:off x="547792" y="1101494"/>
            <a:ext cx="1221373" cy="739146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2DFDF486-C6B8-3E4B-9D42-763617143E1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7792" y="1958010"/>
            <a:ext cx="5272240" cy="1097454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Master title style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4360C7AB-76A3-E44A-8906-12ED9BC5BC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7792" y="3200483"/>
            <a:ext cx="5272240" cy="564293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628990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CD34678-E1C1-5842-BBA9-C7C2EADB7E87}"/>
              </a:ext>
            </a:extLst>
          </p:cNvPr>
          <p:cNvSpPr/>
          <p:nvPr/>
        </p:nvSpPr>
        <p:spPr>
          <a:xfrm>
            <a:off x="0" y="270924"/>
            <a:ext cx="11027662" cy="767044"/>
          </a:xfrm>
          <a:prstGeom prst="rect">
            <a:avLst/>
          </a:prstGeom>
          <a:solidFill>
            <a:srgbClr val="1976D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C35984D-631C-B544-9CED-D219ABB226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0925"/>
            <a:ext cx="10515600" cy="76704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E23896-5E73-C440-B691-DD34F98D2B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61535"/>
            <a:ext cx="10515600" cy="48814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8" name="Picture 7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2153BBAF-94C0-474A-A49C-8ADA5AAC2FB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40849" y="6176963"/>
            <a:ext cx="752752" cy="432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5870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145CB88-913B-2342-A2B1-FF087A236165}"/>
              </a:ext>
            </a:extLst>
          </p:cNvPr>
          <p:cNvSpPr/>
          <p:nvPr/>
        </p:nvSpPr>
        <p:spPr>
          <a:xfrm>
            <a:off x="0" y="270924"/>
            <a:ext cx="11027662" cy="767044"/>
          </a:xfrm>
          <a:prstGeom prst="rect">
            <a:avLst/>
          </a:prstGeom>
          <a:solidFill>
            <a:srgbClr val="1976D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626926C-9238-E745-A9B6-7FEF8F8D50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0925"/>
            <a:ext cx="10515600" cy="76704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B12AE3-DDCE-3C49-83E8-88B9007E4B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217355"/>
            <a:ext cx="5181600" cy="49596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0E705A-52F1-6444-A574-595F3F2FD3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217355"/>
            <a:ext cx="5181600" cy="49596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5498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7788916-AB62-8843-A63F-505F329A6B0B}"/>
              </a:ext>
            </a:extLst>
          </p:cNvPr>
          <p:cNvSpPr/>
          <p:nvPr/>
        </p:nvSpPr>
        <p:spPr>
          <a:xfrm>
            <a:off x="0" y="270924"/>
            <a:ext cx="11027662" cy="767044"/>
          </a:xfrm>
          <a:prstGeom prst="rect">
            <a:avLst/>
          </a:prstGeom>
          <a:solidFill>
            <a:srgbClr val="1976D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39EF8AB-F4C1-D64A-86CA-49344DF6C0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270925"/>
            <a:ext cx="10515600" cy="76704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FEB694-3E06-B042-B33E-F667D7BEAA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204655"/>
            <a:ext cx="5157787" cy="76704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B0FC92-18BB-D043-ACC5-36187327DA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1971698"/>
            <a:ext cx="5157787" cy="421796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73B76D7-20D0-DB46-96B8-64792EE2330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204655"/>
            <a:ext cx="5183188" cy="76704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37F72A4-8EC0-EA4B-BB02-E2FE0659CC9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1971698"/>
            <a:ext cx="5183188" cy="421796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92449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FB9519B-3FDE-9E49-9E76-AB33A7BA847B}"/>
              </a:ext>
            </a:extLst>
          </p:cNvPr>
          <p:cNvSpPr/>
          <p:nvPr/>
        </p:nvSpPr>
        <p:spPr>
          <a:xfrm>
            <a:off x="0" y="270924"/>
            <a:ext cx="11027662" cy="767044"/>
          </a:xfrm>
          <a:prstGeom prst="rect">
            <a:avLst/>
          </a:prstGeom>
          <a:solidFill>
            <a:srgbClr val="1976D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FDBFD6-41F4-4F4E-B9BC-608EAB3762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0925"/>
            <a:ext cx="10515600" cy="76704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80226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744487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0DF7481-00DF-4642-82E4-31FF9571395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13696" y="283185"/>
            <a:ext cx="4339794" cy="6858000"/>
          </a:xfrm>
          <a:custGeom>
            <a:avLst/>
            <a:gdLst>
              <a:gd name="connsiteX0" fmla="*/ 2943858 w 4339794"/>
              <a:gd name="connsiteY0" fmla="*/ 904240 h 6858000"/>
              <a:gd name="connsiteX1" fmla="*/ 4339794 w 4339794"/>
              <a:gd name="connsiteY1" fmla="*/ 904240 h 6858000"/>
              <a:gd name="connsiteX2" fmla="*/ 2912578 w 4339794"/>
              <a:gd name="connsiteY2" fmla="*/ 6858000 h 6858000"/>
              <a:gd name="connsiteX3" fmla="*/ 1516642 w 4339794"/>
              <a:gd name="connsiteY3" fmla="*/ 6858000 h 6858000"/>
              <a:gd name="connsiteX4" fmla="*/ 1427216 w 4339794"/>
              <a:gd name="connsiteY4" fmla="*/ 0 h 6858000"/>
              <a:gd name="connsiteX5" fmla="*/ 2823152 w 4339794"/>
              <a:gd name="connsiteY5" fmla="*/ 0 h 6858000"/>
              <a:gd name="connsiteX6" fmla="*/ 1395936 w 4339794"/>
              <a:gd name="connsiteY6" fmla="*/ 5953760 h 6858000"/>
              <a:gd name="connsiteX7" fmla="*/ 0 w 4339794"/>
              <a:gd name="connsiteY7" fmla="*/ 595376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339794" h="6858000">
                <a:moveTo>
                  <a:pt x="2943858" y="904240"/>
                </a:moveTo>
                <a:lnTo>
                  <a:pt x="4339794" y="904240"/>
                </a:lnTo>
                <a:lnTo>
                  <a:pt x="2912578" y="6858000"/>
                </a:lnTo>
                <a:lnTo>
                  <a:pt x="1516642" y="6858000"/>
                </a:lnTo>
                <a:close/>
                <a:moveTo>
                  <a:pt x="1427216" y="0"/>
                </a:moveTo>
                <a:lnTo>
                  <a:pt x="2823152" y="0"/>
                </a:lnTo>
                <a:lnTo>
                  <a:pt x="1395936" y="5953760"/>
                </a:lnTo>
                <a:lnTo>
                  <a:pt x="0" y="595376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  <a:endParaRPr lang="id-ID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22961C1-CF48-454E-9529-98A53B1D4E2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377102" y="580225"/>
            <a:ext cx="5240744" cy="5974711"/>
          </a:xfrm>
        </p:spPr>
        <p:txBody>
          <a:bodyPr>
            <a:normAutofit/>
          </a:bodyPr>
          <a:lstStyle>
            <a:lvl1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9BFB517B-47F0-774B-94F9-50FDD26329AC}"/>
              </a:ext>
            </a:extLst>
          </p:cNvPr>
          <p:cNvSpPr txBox="1">
            <a:spLocks/>
          </p:cNvSpPr>
          <p:nvPr/>
        </p:nvSpPr>
        <p:spPr>
          <a:xfrm rot="16200000">
            <a:off x="11196126" y="566857"/>
            <a:ext cx="14988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d-ID"/>
            </a:defPPr>
            <a:lvl1pPr marL="0" algn="l" defTabSz="914400" rtl="0" eaLnBrk="1" latinLnBrk="0" hangingPunct="1">
              <a:defRPr sz="1000" kern="1200" spc="300" baseline="0">
                <a:solidFill>
                  <a:srgbClr val="1B3C69"/>
                </a:solidFill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SLIDES 00</a:t>
            </a:r>
            <a:fld id="{5E260BBD-2807-46E1-A9A7-B86970334554}" type="slidenum">
              <a:rPr lang="id-ID" smtClean="0"/>
              <a:pPr/>
              <a:t>‹#›</a:t>
            </a:fld>
            <a:endParaRPr lang="id-ID" dirty="0"/>
          </a:p>
        </p:txBody>
      </p:sp>
      <p:pic>
        <p:nvPicPr>
          <p:cNvPr id="11" name="Picture 10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8F3F93EA-38E3-E54F-A300-FAD5DBBB711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41458" y="6154644"/>
            <a:ext cx="752752" cy="432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1738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7CDF20A-8C21-D448-9532-0180CCC920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6D8EE8-1099-5048-9572-C90AF84A23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2273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7" name="Picture 6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A37EEA81-1490-5341-908C-44ABAAA4F3DB}"/>
              </a:ext>
            </a:extLst>
          </p:cNvPr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70667" y="6176963"/>
            <a:ext cx="752752" cy="432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3826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madewithangus.com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A77A519D-8843-CC41-D2B0-5DBEE93491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7792" y="1958010"/>
            <a:ext cx="5272240" cy="1097454"/>
          </a:xfrm>
        </p:spPr>
        <p:txBody>
          <a:bodyPr/>
          <a:lstStyle/>
          <a:p>
            <a:r>
              <a:rPr lang="en-US" sz="1800" b="0" i="0" u="none" strike="noStrike" dirty="0">
                <a:effectLst/>
              </a:rPr>
              <a:t>Compensation and Benefits</a:t>
            </a:r>
            <a:br>
              <a:rPr lang="en-US" sz="1800" b="0" i="0" u="none" strike="noStrike" dirty="0">
                <a:effectLst/>
              </a:rPr>
            </a:br>
            <a:r>
              <a:rPr lang="en-US" sz="1800" b="0" i="0" u="none" strike="noStrike" dirty="0">
                <a:effectLst/>
              </a:rPr>
              <a:t>Module 8: Pay Equity</a:t>
            </a:r>
            <a:endParaRPr lang="en-US" sz="1800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90F03090-7439-29A9-C055-A3CEDEC8E7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7792" y="3200483"/>
            <a:ext cx="5272240" cy="564293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1100"/>
              <a:t>By Christi Sanders, PhD., SPHR, SHRM-SCP</a:t>
            </a:r>
            <a:endParaRPr lang="en-US" sz="1100">
              <a:solidFill>
                <a:srgbClr val="000000"/>
              </a:solidFill>
            </a:endParaRPr>
          </a:p>
          <a:p>
            <a:r>
              <a:rPr lang="en-US" sz="1100" dirty="0"/>
              <a:t>Instructional Designer Lori Ann Roth, PhD., CPTD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31629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b="1" i="0" u="none" strike="noStrike" dirty="0">
                <a:effectLst/>
                <a:latin typeface="Calibri" panose="020F0502020204030204" pitchFamily="34" charset="0"/>
              </a:rPr>
              <a:t>Fixing an Internal Equity problem – Job Analysis 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Line 5">
            <a:extLst>
              <a:ext uri="{FF2B5EF4-FFF2-40B4-BE49-F238E27FC236}">
                <a16:creationId xmlns:a16="http://schemas.microsoft.com/office/drawing/2014/main" id="{79923E7C-CE22-4D0A-AAAB-7310A60F1740}"/>
              </a:ext>
            </a:extLst>
          </p:cNvPr>
          <p:cNvSpPr>
            <a:spLocks noChangeShapeType="1"/>
          </p:cNvSpPr>
          <p:nvPr/>
        </p:nvSpPr>
        <p:spPr bwMode="auto">
          <a:xfrm>
            <a:off x="4714879" y="4236969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" name="Line 6">
            <a:extLst>
              <a:ext uri="{FF2B5EF4-FFF2-40B4-BE49-F238E27FC236}">
                <a16:creationId xmlns:a16="http://schemas.microsoft.com/office/drawing/2014/main" id="{CAD1639F-2A13-40FC-B809-9E9FC5240D24}"/>
              </a:ext>
            </a:extLst>
          </p:cNvPr>
          <p:cNvSpPr>
            <a:spLocks noChangeShapeType="1"/>
          </p:cNvSpPr>
          <p:nvPr/>
        </p:nvSpPr>
        <p:spPr bwMode="auto">
          <a:xfrm>
            <a:off x="4714879" y="4236969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2C271933-9424-4685-8BC3-FF2945D470C8}"/>
              </a:ext>
            </a:extLst>
          </p:cNvPr>
          <p:cNvSpPr>
            <a:spLocks/>
          </p:cNvSpPr>
          <p:nvPr/>
        </p:nvSpPr>
        <p:spPr bwMode="auto">
          <a:xfrm>
            <a:off x="2209706" y="2543730"/>
            <a:ext cx="2972818" cy="1265606"/>
          </a:xfrm>
          <a:custGeom>
            <a:avLst/>
            <a:gdLst>
              <a:gd name="T0" fmla="*/ 2386 w 2722"/>
              <a:gd name="T1" fmla="*/ 0 h 1161"/>
              <a:gd name="T2" fmla="*/ 25 w 2722"/>
              <a:gd name="T3" fmla="*/ 971 h 1161"/>
              <a:gd name="T4" fmla="*/ 0 w 2722"/>
              <a:gd name="T5" fmla="*/ 1066 h 1161"/>
              <a:gd name="T6" fmla="*/ 2722 w 2722"/>
              <a:gd name="T7" fmla="*/ 639 h 1161"/>
              <a:gd name="T8" fmla="*/ 2386 w 2722"/>
              <a:gd name="T9" fmla="*/ 0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22" h="1161">
                <a:moveTo>
                  <a:pt x="2386" y="0"/>
                </a:moveTo>
                <a:cubicBezTo>
                  <a:pt x="2386" y="0"/>
                  <a:pt x="1116" y="1031"/>
                  <a:pt x="25" y="971"/>
                </a:cubicBezTo>
                <a:cubicBezTo>
                  <a:pt x="0" y="1066"/>
                  <a:pt x="0" y="1066"/>
                  <a:pt x="0" y="1066"/>
                </a:cubicBezTo>
                <a:cubicBezTo>
                  <a:pt x="0" y="1066"/>
                  <a:pt x="756" y="1161"/>
                  <a:pt x="2722" y="639"/>
                </a:cubicBezTo>
                <a:lnTo>
                  <a:pt x="2386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F6FF0686-A8C5-472D-810E-534158BD8779}"/>
              </a:ext>
            </a:extLst>
          </p:cNvPr>
          <p:cNvSpPr>
            <a:spLocks/>
          </p:cNvSpPr>
          <p:nvPr/>
        </p:nvSpPr>
        <p:spPr bwMode="auto">
          <a:xfrm>
            <a:off x="2209706" y="3846341"/>
            <a:ext cx="2972818" cy="1265606"/>
          </a:xfrm>
          <a:custGeom>
            <a:avLst/>
            <a:gdLst>
              <a:gd name="T0" fmla="*/ 2386 w 2722"/>
              <a:gd name="T1" fmla="*/ 1161 h 1161"/>
              <a:gd name="T2" fmla="*/ 25 w 2722"/>
              <a:gd name="T3" fmla="*/ 191 h 1161"/>
              <a:gd name="T4" fmla="*/ 0 w 2722"/>
              <a:gd name="T5" fmla="*/ 95 h 1161"/>
              <a:gd name="T6" fmla="*/ 2722 w 2722"/>
              <a:gd name="T7" fmla="*/ 523 h 1161"/>
              <a:gd name="T8" fmla="*/ 2386 w 2722"/>
              <a:gd name="T9" fmla="*/ 1161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22" h="1161">
                <a:moveTo>
                  <a:pt x="2386" y="1161"/>
                </a:moveTo>
                <a:cubicBezTo>
                  <a:pt x="2386" y="1161"/>
                  <a:pt x="1116" y="131"/>
                  <a:pt x="25" y="191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95"/>
                  <a:pt x="756" y="0"/>
                  <a:pt x="2722" y="523"/>
                </a:cubicBezTo>
                <a:lnTo>
                  <a:pt x="2386" y="1161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E97569E2-1152-4AAB-A36D-25D6C9380A83}"/>
              </a:ext>
            </a:extLst>
          </p:cNvPr>
          <p:cNvSpPr>
            <a:spLocks/>
          </p:cNvSpPr>
          <p:nvPr/>
        </p:nvSpPr>
        <p:spPr bwMode="auto">
          <a:xfrm>
            <a:off x="2347863" y="3428847"/>
            <a:ext cx="3596987" cy="838803"/>
          </a:xfrm>
          <a:custGeom>
            <a:avLst/>
            <a:gdLst>
              <a:gd name="T0" fmla="*/ 3293 w 3293"/>
              <a:gd name="T1" fmla="*/ 0 h 769"/>
              <a:gd name="T2" fmla="*/ 0 w 3293"/>
              <a:gd name="T3" fmla="*/ 339 h 769"/>
              <a:gd name="T4" fmla="*/ 0 w 3293"/>
              <a:gd name="T5" fmla="*/ 424 h 769"/>
              <a:gd name="T6" fmla="*/ 3293 w 3293"/>
              <a:gd name="T7" fmla="*/ 769 h 769"/>
              <a:gd name="T8" fmla="*/ 3293 w 3293"/>
              <a:gd name="T9" fmla="*/ 0 h 7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93" h="769">
                <a:moveTo>
                  <a:pt x="3293" y="0"/>
                </a:moveTo>
                <a:cubicBezTo>
                  <a:pt x="3293" y="0"/>
                  <a:pt x="1091" y="438"/>
                  <a:pt x="0" y="339"/>
                </a:cubicBezTo>
                <a:cubicBezTo>
                  <a:pt x="0" y="424"/>
                  <a:pt x="0" y="424"/>
                  <a:pt x="0" y="424"/>
                </a:cubicBezTo>
                <a:cubicBezTo>
                  <a:pt x="0" y="424"/>
                  <a:pt x="1384" y="477"/>
                  <a:pt x="3293" y="769"/>
                </a:cubicBezTo>
                <a:lnTo>
                  <a:pt x="3293" y="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D48F1333-B9ED-444F-BB87-4291E8884732}"/>
              </a:ext>
            </a:extLst>
          </p:cNvPr>
          <p:cNvSpPr>
            <a:spLocks/>
          </p:cNvSpPr>
          <p:nvPr/>
        </p:nvSpPr>
        <p:spPr bwMode="auto">
          <a:xfrm>
            <a:off x="2236844" y="1744400"/>
            <a:ext cx="2220362" cy="1872505"/>
          </a:xfrm>
          <a:custGeom>
            <a:avLst/>
            <a:gdLst>
              <a:gd name="T0" fmla="*/ 1281 w 2033"/>
              <a:gd name="T1" fmla="*/ 0 h 1719"/>
              <a:gd name="T2" fmla="*/ 0 w 2033"/>
              <a:gd name="T3" fmla="*/ 1528 h 1719"/>
              <a:gd name="T4" fmla="*/ 0 w 2033"/>
              <a:gd name="T5" fmla="*/ 1641 h 1719"/>
              <a:gd name="T6" fmla="*/ 2033 w 2033"/>
              <a:gd name="T7" fmla="*/ 310 h 1719"/>
              <a:gd name="T8" fmla="*/ 1281 w 2033"/>
              <a:gd name="T9" fmla="*/ 0 h 17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33" h="1719">
                <a:moveTo>
                  <a:pt x="1281" y="0"/>
                </a:moveTo>
                <a:cubicBezTo>
                  <a:pt x="1281" y="0"/>
                  <a:pt x="822" y="1383"/>
                  <a:pt x="0" y="1528"/>
                </a:cubicBezTo>
                <a:cubicBezTo>
                  <a:pt x="0" y="1641"/>
                  <a:pt x="0" y="1641"/>
                  <a:pt x="0" y="1641"/>
                </a:cubicBezTo>
                <a:cubicBezTo>
                  <a:pt x="0" y="1641"/>
                  <a:pt x="1182" y="1719"/>
                  <a:pt x="2033" y="310"/>
                </a:cubicBezTo>
                <a:lnTo>
                  <a:pt x="1281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BC21A251-2D8A-4CA5-9443-44C1231EB869}"/>
              </a:ext>
            </a:extLst>
          </p:cNvPr>
          <p:cNvSpPr>
            <a:spLocks/>
          </p:cNvSpPr>
          <p:nvPr/>
        </p:nvSpPr>
        <p:spPr bwMode="auto">
          <a:xfrm>
            <a:off x="2236844" y="4041240"/>
            <a:ext cx="2220362" cy="1871272"/>
          </a:xfrm>
          <a:custGeom>
            <a:avLst/>
            <a:gdLst>
              <a:gd name="T0" fmla="*/ 1281 w 2033"/>
              <a:gd name="T1" fmla="*/ 1718 h 1718"/>
              <a:gd name="T2" fmla="*/ 0 w 2033"/>
              <a:gd name="T3" fmla="*/ 190 h 1718"/>
              <a:gd name="T4" fmla="*/ 0 w 2033"/>
              <a:gd name="T5" fmla="*/ 77 h 1718"/>
              <a:gd name="T6" fmla="*/ 2033 w 2033"/>
              <a:gd name="T7" fmla="*/ 1408 h 1718"/>
              <a:gd name="T8" fmla="*/ 1281 w 2033"/>
              <a:gd name="T9" fmla="*/ 1718 h 17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33" h="1718">
                <a:moveTo>
                  <a:pt x="1281" y="1718"/>
                </a:moveTo>
                <a:cubicBezTo>
                  <a:pt x="1281" y="1718"/>
                  <a:pt x="822" y="335"/>
                  <a:pt x="0" y="190"/>
                </a:cubicBezTo>
                <a:cubicBezTo>
                  <a:pt x="0" y="77"/>
                  <a:pt x="0" y="77"/>
                  <a:pt x="0" y="77"/>
                </a:cubicBezTo>
                <a:cubicBezTo>
                  <a:pt x="0" y="77"/>
                  <a:pt x="1182" y="0"/>
                  <a:pt x="2033" y="1408"/>
                </a:cubicBezTo>
                <a:lnTo>
                  <a:pt x="1281" y="1718"/>
                </a:ln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00D73078-6033-49FF-AB64-27917F3D7798}"/>
              </a:ext>
            </a:extLst>
          </p:cNvPr>
          <p:cNvSpPr/>
          <p:nvPr/>
        </p:nvSpPr>
        <p:spPr>
          <a:xfrm>
            <a:off x="3544016" y="1336967"/>
            <a:ext cx="1005560" cy="100556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57150">
            <a:solidFill>
              <a:schemeClr val="bg1"/>
            </a:solidFill>
          </a:ln>
          <a:effectLst>
            <a:outerShdw blurRad="2794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C6FD269-B6A7-4413-A19E-282E5866CD44}"/>
              </a:ext>
            </a:extLst>
          </p:cNvPr>
          <p:cNvSpPr txBox="1"/>
          <p:nvPr/>
        </p:nvSpPr>
        <p:spPr>
          <a:xfrm>
            <a:off x="4829024" y="1617921"/>
            <a:ext cx="2903334" cy="369332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r>
              <a:rPr lang="en-IN" b="1" dirty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Writing Job Descriptions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7379EAB-2F9D-4404-B51F-41979EA48742}"/>
              </a:ext>
            </a:extLst>
          </p:cNvPr>
          <p:cNvSpPr txBox="1"/>
          <p:nvPr/>
        </p:nvSpPr>
        <p:spPr>
          <a:xfrm>
            <a:off x="5956095" y="2592706"/>
            <a:ext cx="3205489" cy="369332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Recruiting and </a:t>
            </a:r>
            <a:r>
              <a:rPr lang="en-US" sz="18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>
                <a:solidFill>
                  <a:schemeClr val="accent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Selections</a:t>
            </a:r>
            <a:endParaRPr lang="en-IN" b="1" dirty="0">
              <a:solidFill>
                <a:schemeClr val="accent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CC4C257-091D-4248-A4A3-EE6F38F26134}"/>
              </a:ext>
            </a:extLst>
          </p:cNvPr>
          <p:cNvSpPr txBox="1"/>
          <p:nvPr/>
        </p:nvSpPr>
        <p:spPr>
          <a:xfrm>
            <a:off x="6965832" y="3718432"/>
            <a:ext cx="2888966" cy="369332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r>
              <a:rPr lang="en-IN" b="1" dirty="0">
                <a:solidFill>
                  <a:schemeClr val="accent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Performance Appraisals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93B240F-3299-495C-9F77-38EB1097199E}"/>
              </a:ext>
            </a:extLst>
          </p:cNvPr>
          <p:cNvSpPr txBox="1"/>
          <p:nvPr/>
        </p:nvSpPr>
        <p:spPr>
          <a:xfrm>
            <a:off x="5956096" y="4792441"/>
            <a:ext cx="2888966" cy="369332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r>
              <a:rPr lang="en-IN" b="1" dirty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Compensation Planning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E1393B5-D7F4-4549-B678-CBEDF5BDB5AE}"/>
              </a:ext>
            </a:extLst>
          </p:cNvPr>
          <p:cNvSpPr txBox="1"/>
          <p:nvPr/>
        </p:nvSpPr>
        <p:spPr>
          <a:xfrm>
            <a:off x="4829024" y="5645910"/>
            <a:ext cx="3596987" cy="369332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r>
              <a:rPr lang="en-IN" b="1" dirty="0">
                <a:solidFill>
                  <a:schemeClr val="accent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Training and Development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5AFD5E5B-A243-438F-92C3-1B39A3FBF460}"/>
              </a:ext>
            </a:extLst>
          </p:cNvPr>
          <p:cNvGrpSpPr/>
          <p:nvPr/>
        </p:nvGrpSpPr>
        <p:grpSpPr>
          <a:xfrm>
            <a:off x="1282528" y="3114398"/>
            <a:ext cx="1467700" cy="1467701"/>
            <a:chOff x="1280940" y="3114397"/>
            <a:chExt cx="1467700" cy="1467701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8B39ED7A-E4DB-4A78-A74A-961C862BCEC2}"/>
                </a:ext>
              </a:extLst>
            </p:cNvPr>
            <p:cNvSpPr/>
            <p:nvPr/>
          </p:nvSpPr>
          <p:spPr>
            <a:xfrm>
              <a:off x="1280940" y="3114397"/>
              <a:ext cx="1467700" cy="1467701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 w="57150">
              <a:solidFill>
                <a:schemeClr val="bg1"/>
              </a:solidFill>
            </a:ln>
            <a:effectLst>
              <a:outerShdw blurRad="2794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835CB46E-615D-4007-ADA6-0DB06C1DEA5E}"/>
                </a:ext>
              </a:extLst>
            </p:cNvPr>
            <p:cNvSpPr/>
            <p:nvPr/>
          </p:nvSpPr>
          <p:spPr>
            <a:xfrm>
              <a:off x="1608006" y="3209904"/>
              <a:ext cx="789775" cy="64112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40000"/>
                  </a:schemeClr>
                </a:gs>
                <a:gs pos="90000">
                  <a:schemeClr val="bg1">
                    <a:lumMod val="85000"/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37" name="Oval 36">
            <a:extLst>
              <a:ext uri="{FF2B5EF4-FFF2-40B4-BE49-F238E27FC236}">
                <a16:creationId xmlns:a16="http://schemas.microsoft.com/office/drawing/2014/main" id="{3C95160E-1E14-4AFF-ADA3-64211D620E46}"/>
              </a:ext>
            </a:extLst>
          </p:cNvPr>
          <p:cNvSpPr/>
          <p:nvPr/>
        </p:nvSpPr>
        <p:spPr>
          <a:xfrm>
            <a:off x="3736037" y="1429688"/>
            <a:ext cx="608558" cy="494014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40000"/>
                </a:schemeClr>
              </a:gs>
              <a:gs pos="90000">
                <a:schemeClr val="bg1">
                  <a:lumMod val="85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3D2CB601-9E46-4E8B-89DB-9BD1CDB98F31}"/>
              </a:ext>
            </a:extLst>
          </p:cNvPr>
          <p:cNvGrpSpPr/>
          <p:nvPr/>
        </p:nvGrpSpPr>
        <p:grpSpPr>
          <a:xfrm>
            <a:off x="4621377" y="2281866"/>
            <a:ext cx="1005560" cy="1005560"/>
            <a:chOff x="4619789" y="2281866"/>
            <a:chExt cx="1005560" cy="1005560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FAA270C9-E214-409C-A2A9-AA9EF25B0465}"/>
                </a:ext>
              </a:extLst>
            </p:cNvPr>
            <p:cNvSpPr/>
            <p:nvPr/>
          </p:nvSpPr>
          <p:spPr>
            <a:xfrm>
              <a:off x="4619789" y="2281866"/>
              <a:ext cx="1005560" cy="100556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57150">
              <a:solidFill>
                <a:schemeClr val="bg1"/>
              </a:solidFill>
            </a:ln>
            <a:effectLst>
              <a:outerShdw blurRad="2794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1FF03B66-5968-4CDB-A141-50CA5D51E36C}"/>
                </a:ext>
              </a:extLst>
            </p:cNvPr>
            <p:cNvSpPr/>
            <p:nvPr/>
          </p:nvSpPr>
          <p:spPr>
            <a:xfrm>
              <a:off x="4821378" y="2378594"/>
              <a:ext cx="608558" cy="49401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40000"/>
                  </a:schemeClr>
                </a:gs>
                <a:gs pos="90000">
                  <a:schemeClr val="bg1">
                    <a:lumMod val="85000"/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D6D03B98-8CC8-4CCA-9948-D85451470C43}"/>
              </a:ext>
            </a:extLst>
          </p:cNvPr>
          <p:cNvGrpSpPr/>
          <p:nvPr/>
        </p:nvGrpSpPr>
        <p:grpSpPr>
          <a:xfrm>
            <a:off x="5636923" y="3345468"/>
            <a:ext cx="1005560" cy="1005560"/>
            <a:chOff x="5635335" y="3345468"/>
            <a:chExt cx="1005560" cy="1005560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5FCA97DA-1722-4361-8EF8-A69B0C969E86}"/>
                </a:ext>
              </a:extLst>
            </p:cNvPr>
            <p:cNvSpPr/>
            <p:nvPr/>
          </p:nvSpPr>
          <p:spPr>
            <a:xfrm>
              <a:off x="5635335" y="3345468"/>
              <a:ext cx="1005560" cy="1005560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 w="57150">
              <a:solidFill>
                <a:schemeClr val="bg1"/>
              </a:solidFill>
            </a:ln>
            <a:effectLst>
              <a:outerShdw blurRad="2794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A97E8BF4-2905-4A12-A1BF-7DEE7014577C}"/>
                </a:ext>
              </a:extLst>
            </p:cNvPr>
            <p:cNvSpPr/>
            <p:nvPr/>
          </p:nvSpPr>
          <p:spPr>
            <a:xfrm>
              <a:off x="5822042" y="3439643"/>
              <a:ext cx="608558" cy="49401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40000"/>
                  </a:schemeClr>
                </a:gs>
                <a:gs pos="90000">
                  <a:schemeClr val="bg1">
                    <a:lumMod val="85000"/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F186534B-B428-431C-A9FB-C264BA869047}"/>
              </a:ext>
            </a:extLst>
          </p:cNvPr>
          <p:cNvGrpSpPr/>
          <p:nvPr/>
        </p:nvGrpSpPr>
        <p:grpSpPr>
          <a:xfrm>
            <a:off x="4621377" y="4383602"/>
            <a:ext cx="1005560" cy="1005560"/>
            <a:chOff x="4619789" y="4383602"/>
            <a:chExt cx="1005560" cy="1005560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9B0B220A-43D3-4F05-8A5B-153609A7CDC3}"/>
                </a:ext>
              </a:extLst>
            </p:cNvPr>
            <p:cNvSpPr/>
            <p:nvPr/>
          </p:nvSpPr>
          <p:spPr>
            <a:xfrm>
              <a:off x="4619789" y="4383602"/>
              <a:ext cx="1005560" cy="1005560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 w="57150">
              <a:solidFill>
                <a:schemeClr val="bg1"/>
              </a:solidFill>
            </a:ln>
            <a:effectLst>
              <a:outerShdw blurRad="2794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0B9086A6-D349-46C0-B3EC-BA1F04B55FD1}"/>
                </a:ext>
              </a:extLst>
            </p:cNvPr>
            <p:cNvSpPr/>
            <p:nvPr/>
          </p:nvSpPr>
          <p:spPr>
            <a:xfrm>
              <a:off x="4821378" y="4483439"/>
              <a:ext cx="608558" cy="49401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40000"/>
                  </a:schemeClr>
                </a:gs>
                <a:gs pos="90000">
                  <a:schemeClr val="bg1">
                    <a:lumMod val="85000"/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6D2E73EC-679B-450C-8203-787575D734D8}"/>
              </a:ext>
            </a:extLst>
          </p:cNvPr>
          <p:cNvGrpSpPr/>
          <p:nvPr/>
        </p:nvGrpSpPr>
        <p:grpSpPr>
          <a:xfrm>
            <a:off x="3544016" y="5231361"/>
            <a:ext cx="1005560" cy="1005560"/>
            <a:chOff x="3542428" y="5231361"/>
            <a:chExt cx="1005560" cy="1005560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14AE5286-742B-4620-8621-801B34F5CAF1}"/>
                </a:ext>
              </a:extLst>
            </p:cNvPr>
            <p:cNvSpPr/>
            <p:nvPr/>
          </p:nvSpPr>
          <p:spPr>
            <a:xfrm>
              <a:off x="3542428" y="5231361"/>
              <a:ext cx="1005560" cy="1005560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 w="57150">
              <a:solidFill>
                <a:schemeClr val="bg1"/>
              </a:solidFill>
            </a:ln>
            <a:effectLst>
              <a:outerShdw blurRad="2794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BB2C2E91-1183-4751-943A-DD0E6471F163}"/>
                </a:ext>
              </a:extLst>
            </p:cNvPr>
            <p:cNvSpPr/>
            <p:nvPr/>
          </p:nvSpPr>
          <p:spPr>
            <a:xfrm>
              <a:off x="3751702" y="5320201"/>
              <a:ext cx="608558" cy="49401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40000"/>
                  </a:schemeClr>
                </a:gs>
                <a:gs pos="90000">
                  <a:schemeClr val="bg1">
                    <a:lumMod val="85000"/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D074AE68-CD8F-4FE8-9FA9-464218651B1A}"/>
              </a:ext>
            </a:extLst>
          </p:cNvPr>
          <p:cNvSpPr txBox="1"/>
          <p:nvPr/>
        </p:nvSpPr>
        <p:spPr>
          <a:xfrm>
            <a:off x="3778133" y="1608915"/>
            <a:ext cx="447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BFB1AE5-EBD3-4376-A61E-1CEAF54A80DD}"/>
              </a:ext>
            </a:extLst>
          </p:cNvPr>
          <p:cNvSpPr txBox="1"/>
          <p:nvPr/>
        </p:nvSpPr>
        <p:spPr>
          <a:xfrm>
            <a:off x="3778133" y="5503309"/>
            <a:ext cx="447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05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2A1F7BD8-C0F1-4F16-A57A-61DC0180AD07}"/>
              </a:ext>
            </a:extLst>
          </p:cNvPr>
          <p:cNvSpPr txBox="1"/>
          <p:nvPr/>
        </p:nvSpPr>
        <p:spPr>
          <a:xfrm>
            <a:off x="4855494" y="4655550"/>
            <a:ext cx="447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3E52C675-3A1D-4F3C-A582-06338CF641D4}"/>
              </a:ext>
            </a:extLst>
          </p:cNvPr>
          <p:cNvSpPr txBox="1"/>
          <p:nvPr/>
        </p:nvSpPr>
        <p:spPr>
          <a:xfrm>
            <a:off x="5871040" y="3617416"/>
            <a:ext cx="447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8A25FB4-694E-4F1C-BEC6-90965B2564D8}"/>
              </a:ext>
            </a:extLst>
          </p:cNvPr>
          <p:cNvSpPr txBox="1"/>
          <p:nvPr/>
        </p:nvSpPr>
        <p:spPr>
          <a:xfrm>
            <a:off x="4855494" y="2553814"/>
            <a:ext cx="447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2271AB0-8657-FF6A-842A-B999EDCC9AD7}"/>
              </a:ext>
            </a:extLst>
          </p:cNvPr>
          <p:cNvSpPr txBox="1"/>
          <p:nvPr/>
        </p:nvSpPr>
        <p:spPr>
          <a:xfrm>
            <a:off x="1196768" y="3582667"/>
            <a:ext cx="15278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Job Analysis 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Uses</a:t>
            </a:r>
          </a:p>
        </p:txBody>
      </p:sp>
    </p:spTree>
    <p:extLst>
      <p:ext uri="{BB962C8B-B14F-4D97-AF65-F5344CB8AC3E}">
        <p14:creationId xmlns:p14="http://schemas.microsoft.com/office/powerpoint/2010/main" val="23024792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DE8613-A3FA-29FB-38FC-98BD99470A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i="0" u="none" strike="noStrike" dirty="0">
                <a:effectLst/>
                <a:latin typeface="Calibri" panose="020F0502020204030204" pitchFamily="34" charset="0"/>
              </a:rPr>
              <a:t>Legal Defense</a:t>
            </a:r>
            <a:endParaRPr lang="en-US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68C84663-6310-1A72-AE7C-7F1D8F6BBDA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1970308"/>
            <a:ext cx="5181600" cy="3453959"/>
          </a:xfrm>
          <a:prstGeom prst="rect">
            <a:avLst/>
          </a:prstGeom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E09B081-BFC6-3EAB-E83E-B0F4E3DA4F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174523" y="1970308"/>
            <a:ext cx="5181600" cy="4959608"/>
          </a:xfrm>
        </p:spPr>
        <p:txBody>
          <a:bodyPr/>
          <a:lstStyle/>
          <a:p>
            <a:r>
              <a:rPr lang="en-US" dirty="0"/>
              <a:t>Equal Employment</a:t>
            </a:r>
          </a:p>
          <a:p>
            <a:r>
              <a:rPr lang="en-US" dirty="0"/>
              <a:t>FLSA</a:t>
            </a:r>
          </a:p>
          <a:p>
            <a:r>
              <a:rPr lang="en-US" dirty="0"/>
              <a:t>Equal Pay</a:t>
            </a:r>
          </a:p>
          <a:p>
            <a:r>
              <a:rPr lang="en-US" dirty="0"/>
              <a:t>Title VII</a:t>
            </a:r>
          </a:p>
          <a:p>
            <a:r>
              <a:rPr lang="en-US" dirty="0"/>
              <a:t>OSHA</a:t>
            </a:r>
          </a:p>
          <a:p>
            <a:r>
              <a:rPr lang="en-US" dirty="0"/>
              <a:t>ADA</a:t>
            </a:r>
          </a:p>
        </p:txBody>
      </p:sp>
    </p:spTree>
    <p:extLst>
      <p:ext uri="{BB962C8B-B14F-4D97-AF65-F5344CB8AC3E}">
        <p14:creationId xmlns:p14="http://schemas.microsoft.com/office/powerpoint/2010/main" val="7876177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>
            <a:extLst>
              <a:ext uri="{FF2B5EF4-FFF2-40B4-BE49-F238E27FC236}">
                <a16:creationId xmlns:a16="http://schemas.microsoft.com/office/drawing/2014/main" id="{91F74570-76BA-4853-B8CD-F320A013E0F5}"/>
              </a:ext>
            </a:extLst>
          </p:cNvPr>
          <p:cNvGrpSpPr/>
          <p:nvPr/>
        </p:nvGrpSpPr>
        <p:grpSpPr>
          <a:xfrm rot="658125" flipH="1">
            <a:off x="6455383" y="2234611"/>
            <a:ext cx="2632977" cy="2820253"/>
            <a:chOff x="3251141" y="1923510"/>
            <a:chExt cx="2633663" cy="2820988"/>
          </a:xfrm>
        </p:grpSpPr>
        <p:sp>
          <p:nvSpPr>
            <p:cNvPr id="44" name="Freeform 16">
              <a:extLst>
                <a:ext uri="{FF2B5EF4-FFF2-40B4-BE49-F238E27FC236}">
                  <a16:creationId xmlns:a16="http://schemas.microsoft.com/office/drawing/2014/main" id="{D96986A6-9BCD-43F7-912C-2DA0207E5A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1467" y="2212269"/>
              <a:ext cx="1768474" cy="1775158"/>
            </a:xfrm>
            <a:custGeom>
              <a:avLst/>
              <a:gdLst>
                <a:gd name="T0" fmla="*/ 376 w 446"/>
                <a:gd name="T1" fmla="*/ 96 h 447"/>
                <a:gd name="T2" fmla="*/ 350 w 446"/>
                <a:gd name="T3" fmla="*/ 376 h 447"/>
                <a:gd name="T4" fmla="*/ 70 w 446"/>
                <a:gd name="T5" fmla="*/ 351 h 447"/>
                <a:gd name="T6" fmla="*/ 95 w 446"/>
                <a:gd name="T7" fmla="*/ 71 h 447"/>
                <a:gd name="T8" fmla="*/ 376 w 446"/>
                <a:gd name="T9" fmla="*/ 96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6" h="447">
                  <a:moveTo>
                    <a:pt x="376" y="96"/>
                  </a:moveTo>
                  <a:cubicBezTo>
                    <a:pt x="446" y="180"/>
                    <a:pt x="434" y="306"/>
                    <a:pt x="350" y="376"/>
                  </a:cubicBezTo>
                  <a:cubicBezTo>
                    <a:pt x="266" y="447"/>
                    <a:pt x="140" y="435"/>
                    <a:pt x="70" y="351"/>
                  </a:cubicBezTo>
                  <a:cubicBezTo>
                    <a:pt x="0" y="266"/>
                    <a:pt x="11" y="141"/>
                    <a:pt x="95" y="71"/>
                  </a:cubicBezTo>
                  <a:cubicBezTo>
                    <a:pt x="180" y="0"/>
                    <a:pt x="305" y="12"/>
                    <a:pt x="376" y="96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  <a:alpha val="70000"/>
              </a:schemeClr>
            </a:solidFill>
            <a:ln w="9525">
              <a:noFill/>
              <a:round/>
              <a:headEnd/>
              <a:tailEnd/>
            </a:ln>
            <a:effectLst>
              <a:softEdge rad="381000"/>
            </a:effec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IN" sz="2399"/>
            </a:p>
          </p:txBody>
        </p:sp>
        <p:sp>
          <p:nvSpPr>
            <p:cNvPr id="47" name="Freeform 8">
              <a:extLst>
                <a:ext uri="{FF2B5EF4-FFF2-40B4-BE49-F238E27FC236}">
                  <a16:creationId xmlns:a16="http://schemas.microsoft.com/office/drawing/2014/main" id="{4714671D-2E2A-4F70-982D-BFBC49B388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4916" y="3012535"/>
              <a:ext cx="1639888" cy="1731963"/>
            </a:xfrm>
            <a:custGeom>
              <a:avLst/>
              <a:gdLst>
                <a:gd name="T0" fmla="*/ 0 w 435"/>
                <a:gd name="T1" fmla="*/ 52 h 459"/>
                <a:gd name="T2" fmla="*/ 145 w 435"/>
                <a:gd name="T3" fmla="*/ 459 h 459"/>
                <a:gd name="T4" fmla="*/ 435 w 435"/>
                <a:gd name="T5" fmla="*/ 218 h 459"/>
                <a:gd name="T6" fmla="*/ 62 w 435"/>
                <a:gd name="T7" fmla="*/ 0 h 459"/>
                <a:gd name="T8" fmla="*/ 0 w 435"/>
                <a:gd name="T9" fmla="*/ 52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5" h="459">
                  <a:moveTo>
                    <a:pt x="0" y="52"/>
                  </a:moveTo>
                  <a:cubicBezTo>
                    <a:pt x="0" y="52"/>
                    <a:pt x="161" y="239"/>
                    <a:pt x="145" y="459"/>
                  </a:cubicBezTo>
                  <a:cubicBezTo>
                    <a:pt x="435" y="218"/>
                    <a:pt x="435" y="218"/>
                    <a:pt x="435" y="218"/>
                  </a:cubicBezTo>
                  <a:cubicBezTo>
                    <a:pt x="435" y="218"/>
                    <a:pt x="264" y="220"/>
                    <a:pt x="62" y="0"/>
                  </a:cubicBezTo>
                  <a:lnTo>
                    <a:pt x="0" y="52"/>
                  </a:lnTo>
                  <a:close/>
                </a:path>
              </a:pathLst>
            </a:custGeom>
            <a:solidFill>
              <a:schemeClr val="accent3">
                <a:alpha val="8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IN" sz="2399"/>
            </a:p>
          </p:txBody>
        </p:sp>
        <p:sp>
          <p:nvSpPr>
            <p:cNvPr id="51" name="Freeform 16">
              <a:extLst>
                <a:ext uri="{FF2B5EF4-FFF2-40B4-BE49-F238E27FC236}">
                  <a16:creationId xmlns:a16="http://schemas.microsoft.com/office/drawing/2014/main" id="{AA6602D7-AA0D-4D78-B755-247212EF1A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1141" y="1923510"/>
              <a:ext cx="1679575" cy="1685925"/>
            </a:xfrm>
            <a:custGeom>
              <a:avLst/>
              <a:gdLst>
                <a:gd name="T0" fmla="*/ 376 w 446"/>
                <a:gd name="T1" fmla="*/ 96 h 447"/>
                <a:gd name="T2" fmla="*/ 350 w 446"/>
                <a:gd name="T3" fmla="*/ 376 h 447"/>
                <a:gd name="T4" fmla="*/ 70 w 446"/>
                <a:gd name="T5" fmla="*/ 351 h 447"/>
                <a:gd name="T6" fmla="*/ 95 w 446"/>
                <a:gd name="T7" fmla="*/ 71 h 447"/>
                <a:gd name="T8" fmla="*/ 376 w 446"/>
                <a:gd name="T9" fmla="*/ 96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6" h="447">
                  <a:moveTo>
                    <a:pt x="376" y="96"/>
                  </a:moveTo>
                  <a:cubicBezTo>
                    <a:pt x="446" y="180"/>
                    <a:pt x="434" y="306"/>
                    <a:pt x="350" y="376"/>
                  </a:cubicBezTo>
                  <a:cubicBezTo>
                    <a:pt x="266" y="447"/>
                    <a:pt x="140" y="435"/>
                    <a:pt x="70" y="351"/>
                  </a:cubicBezTo>
                  <a:cubicBezTo>
                    <a:pt x="0" y="266"/>
                    <a:pt x="11" y="141"/>
                    <a:pt x="95" y="71"/>
                  </a:cubicBezTo>
                  <a:cubicBezTo>
                    <a:pt x="180" y="0"/>
                    <a:pt x="305" y="12"/>
                    <a:pt x="376" y="96"/>
                  </a:cubicBezTo>
                  <a:close/>
                </a:path>
              </a:pathLst>
            </a:custGeom>
            <a:gradFill flip="none" rotWithShape="1">
              <a:gsLst>
                <a:gs pos="500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2400000" scaled="0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IN" sz="2399"/>
            </a:p>
          </p:txBody>
        </p:sp>
        <p:sp>
          <p:nvSpPr>
            <p:cNvPr id="52" name="Freeform 17">
              <a:extLst>
                <a:ext uri="{FF2B5EF4-FFF2-40B4-BE49-F238E27FC236}">
                  <a16:creationId xmlns:a16="http://schemas.microsoft.com/office/drawing/2014/main" id="{94F10EC8-ACFE-4B96-A809-676DDBBDFF42}"/>
                </a:ext>
              </a:extLst>
            </p:cNvPr>
            <p:cNvSpPr>
              <a:spLocks/>
            </p:cNvSpPr>
            <p:nvPr/>
          </p:nvSpPr>
          <p:spPr bwMode="auto">
            <a:xfrm rot="2188388">
              <a:off x="3401954" y="2074323"/>
              <a:ext cx="1377950" cy="1379538"/>
            </a:xfrm>
            <a:custGeom>
              <a:avLst/>
              <a:gdLst>
                <a:gd name="T0" fmla="*/ 308 w 366"/>
                <a:gd name="T1" fmla="*/ 79 h 366"/>
                <a:gd name="T2" fmla="*/ 287 w 366"/>
                <a:gd name="T3" fmla="*/ 309 h 366"/>
                <a:gd name="T4" fmla="*/ 57 w 366"/>
                <a:gd name="T5" fmla="*/ 288 h 366"/>
                <a:gd name="T6" fmla="*/ 78 w 366"/>
                <a:gd name="T7" fmla="*/ 58 h 366"/>
                <a:gd name="T8" fmla="*/ 308 w 366"/>
                <a:gd name="T9" fmla="*/ 79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6" h="366">
                  <a:moveTo>
                    <a:pt x="308" y="79"/>
                  </a:moveTo>
                  <a:cubicBezTo>
                    <a:pt x="366" y="148"/>
                    <a:pt x="356" y="251"/>
                    <a:pt x="287" y="309"/>
                  </a:cubicBezTo>
                  <a:cubicBezTo>
                    <a:pt x="218" y="366"/>
                    <a:pt x="115" y="357"/>
                    <a:pt x="57" y="288"/>
                  </a:cubicBezTo>
                  <a:cubicBezTo>
                    <a:pt x="0" y="219"/>
                    <a:pt x="9" y="116"/>
                    <a:pt x="78" y="58"/>
                  </a:cubicBezTo>
                  <a:cubicBezTo>
                    <a:pt x="147" y="0"/>
                    <a:pt x="250" y="10"/>
                    <a:pt x="308" y="79"/>
                  </a:cubicBez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  <a:effectLst>
              <a:innerShdw blurRad="165100" dist="101600" dir="16200000">
                <a:prstClr val="black">
                  <a:alpha val="24000"/>
                </a:prstClr>
              </a:innerShdw>
            </a:effec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IN" sz="2399" dirty="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9AE1B365-2F28-494D-9BAC-96CE90D04126}"/>
              </a:ext>
            </a:extLst>
          </p:cNvPr>
          <p:cNvGrpSpPr/>
          <p:nvPr/>
        </p:nvGrpSpPr>
        <p:grpSpPr>
          <a:xfrm rot="20941875">
            <a:off x="2943376" y="2224657"/>
            <a:ext cx="2632977" cy="2820253"/>
            <a:chOff x="3251141" y="1923510"/>
            <a:chExt cx="2633663" cy="2820988"/>
          </a:xfrm>
        </p:grpSpPr>
        <p:sp>
          <p:nvSpPr>
            <p:cNvPr id="27" name="Freeform 16">
              <a:extLst>
                <a:ext uri="{FF2B5EF4-FFF2-40B4-BE49-F238E27FC236}">
                  <a16:creationId xmlns:a16="http://schemas.microsoft.com/office/drawing/2014/main" id="{509AD58C-BD6E-4E47-BDD4-A848437E661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1467" y="2212269"/>
              <a:ext cx="1768474" cy="1775158"/>
            </a:xfrm>
            <a:custGeom>
              <a:avLst/>
              <a:gdLst>
                <a:gd name="T0" fmla="*/ 376 w 446"/>
                <a:gd name="T1" fmla="*/ 96 h 447"/>
                <a:gd name="T2" fmla="*/ 350 w 446"/>
                <a:gd name="T3" fmla="*/ 376 h 447"/>
                <a:gd name="T4" fmla="*/ 70 w 446"/>
                <a:gd name="T5" fmla="*/ 351 h 447"/>
                <a:gd name="T6" fmla="*/ 95 w 446"/>
                <a:gd name="T7" fmla="*/ 71 h 447"/>
                <a:gd name="T8" fmla="*/ 376 w 446"/>
                <a:gd name="T9" fmla="*/ 96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6" h="447">
                  <a:moveTo>
                    <a:pt x="376" y="96"/>
                  </a:moveTo>
                  <a:cubicBezTo>
                    <a:pt x="446" y="180"/>
                    <a:pt x="434" y="306"/>
                    <a:pt x="350" y="376"/>
                  </a:cubicBezTo>
                  <a:cubicBezTo>
                    <a:pt x="266" y="447"/>
                    <a:pt x="140" y="435"/>
                    <a:pt x="70" y="351"/>
                  </a:cubicBezTo>
                  <a:cubicBezTo>
                    <a:pt x="0" y="266"/>
                    <a:pt x="11" y="141"/>
                    <a:pt x="95" y="71"/>
                  </a:cubicBezTo>
                  <a:cubicBezTo>
                    <a:pt x="180" y="0"/>
                    <a:pt x="305" y="12"/>
                    <a:pt x="376" y="96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  <a:alpha val="70000"/>
              </a:schemeClr>
            </a:solidFill>
            <a:ln w="9525">
              <a:noFill/>
              <a:round/>
              <a:headEnd/>
              <a:tailEnd/>
            </a:ln>
            <a:effectLst>
              <a:softEdge rad="381000"/>
            </a:effec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IN" sz="2399"/>
            </a:p>
          </p:txBody>
        </p:sp>
        <p:sp>
          <p:nvSpPr>
            <p:cNvPr id="10" name="Freeform 8">
              <a:extLst>
                <a:ext uri="{FF2B5EF4-FFF2-40B4-BE49-F238E27FC236}">
                  <a16:creationId xmlns:a16="http://schemas.microsoft.com/office/drawing/2014/main" id="{BB6EE75F-CE3A-4EAB-90F5-DFB4E20F15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4916" y="3012535"/>
              <a:ext cx="1639888" cy="1731963"/>
            </a:xfrm>
            <a:custGeom>
              <a:avLst/>
              <a:gdLst>
                <a:gd name="T0" fmla="*/ 0 w 435"/>
                <a:gd name="T1" fmla="*/ 52 h 459"/>
                <a:gd name="T2" fmla="*/ 145 w 435"/>
                <a:gd name="T3" fmla="*/ 459 h 459"/>
                <a:gd name="T4" fmla="*/ 435 w 435"/>
                <a:gd name="T5" fmla="*/ 218 h 459"/>
                <a:gd name="T6" fmla="*/ 62 w 435"/>
                <a:gd name="T7" fmla="*/ 0 h 459"/>
                <a:gd name="T8" fmla="*/ 0 w 435"/>
                <a:gd name="T9" fmla="*/ 52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5" h="459">
                  <a:moveTo>
                    <a:pt x="0" y="52"/>
                  </a:moveTo>
                  <a:cubicBezTo>
                    <a:pt x="0" y="52"/>
                    <a:pt x="161" y="239"/>
                    <a:pt x="145" y="459"/>
                  </a:cubicBezTo>
                  <a:cubicBezTo>
                    <a:pt x="435" y="218"/>
                    <a:pt x="435" y="218"/>
                    <a:pt x="435" y="218"/>
                  </a:cubicBezTo>
                  <a:cubicBezTo>
                    <a:pt x="435" y="218"/>
                    <a:pt x="264" y="220"/>
                    <a:pt x="62" y="0"/>
                  </a:cubicBezTo>
                  <a:lnTo>
                    <a:pt x="0" y="52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IN" sz="2399"/>
            </a:p>
          </p:txBody>
        </p:sp>
        <p:sp>
          <p:nvSpPr>
            <p:cNvPr id="18" name="Freeform 16">
              <a:extLst>
                <a:ext uri="{FF2B5EF4-FFF2-40B4-BE49-F238E27FC236}">
                  <a16:creationId xmlns:a16="http://schemas.microsoft.com/office/drawing/2014/main" id="{5E09D91F-BFC8-4BB5-8446-09877693D4A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1141" y="1923510"/>
              <a:ext cx="1679575" cy="1685925"/>
            </a:xfrm>
            <a:custGeom>
              <a:avLst/>
              <a:gdLst>
                <a:gd name="T0" fmla="*/ 376 w 446"/>
                <a:gd name="T1" fmla="*/ 96 h 447"/>
                <a:gd name="T2" fmla="*/ 350 w 446"/>
                <a:gd name="T3" fmla="*/ 376 h 447"/>
                <a:gd name="T4" fmla="*/ 70 w 446"/>
                <a:gd name="T5" fmla="*/ 351 h 447"/>
                <a:gd name="T6" fmla="*/ 95 w 446"/>
                <a:gd name="T7" fmla="*/ 71 h 447"/>
                <a:gd name="T8" fmla="*/ 376 w 446"/>
                <a:gd name="T9" fmla="*/ 96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6" h="447">
                  <a:moveTo>
                    <a:pt x="376" y="96"/>
                  </a:moveTo>
                  <a:cubicBezTo>
                    <a:pt x="446" y="180"/>
                    <a:pt x="434" y="306"/>
                    <a:pt x="350" y="376"/>
                  </a:cubicBezTo>
                  <a:cubicBezTo>
                    <a:pt x="266" y="447"/>
                    <a:pt x="140" y="435"/>
                    <a:pt x="70" y="351"/>
                  </a:cubicBezTo>
                  <a:cubicBezTo>
                    <a:pt x="0" y="266"/>
                    <a:pt x="11" y="141"/>
                    <a:pt x="95" y="71"/>
                  </a:cubicBezTo>
                  <a:cubicBezTo>
                    <a:pt x="180" y="0"/>
                    <a:pt x="305" y="12"/>
                    <a:pt x="376" y="96"/>
                  </a:cubicBezTo>
                  <a:close/>
                </a:path>
              </a:pathLst>
            </a:custGeom>
            <a:gradFill flip="none" rotWithShape="1">
              <a:gsLst>
                <a:gs pos="500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2400000" scaled="0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IN" sz="2399"/>
            </a:p>
          </p:txBody>
        </p:sp>
        <p:sp>
          <p:nvSpPr>
            <p:cNvPr id="19" name="Freeform 17">
              <a:extLst>
                <a:ext uri="{FF2B5EF4-FFF2-40B4-BE49-F238E27FC236}">
                  <a16:creationId xmlns:a16="http://schemas.microsoft.com/office/drawing/2014/main" id="{675C516E-905D-4641-A858-5A212D9DD13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1954" y="2074323"/>
              <a:ext cx="1377950" cy="1379538"/>
            </a:xfrm>
            <a:custGeom>
              <a:avLst/>
              <a:gdLst>
                <a:gd name="T0" fmla="*/ 308 w 366"/>
                <a:gd name="T1" fmla="*/ 79 h 366"/>
                <a:gd name="T2" fmla="*/ 287 w 366"/>
                <a:gd name="T3" fmla="*/ 309 h 366"/>
                <a:gd name="T4" fmla="*/ 57 w 366"/>
                <a:gd name="T5" fmla="*/ 288 h 366"/>
                <a:gd name="T6" fmla="*/ 78 w 366"/>
                <a:gd name="T7" fmla="*/ 58 h 366"/>
                <a:gd name="T8" fmla="*/ 308 w 366"/>
                <a:gd name="T9" fmla="*/ 79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6" h="366">
                  <a:moveTo>
                    <a:pt x="308" y="79"/>
                  </a:moveTo>
                  <a:cubicBezTo>
                    <a:pt x="366" y="148"/>
                    <a:pt x="356" y="251"/>
                    <a:pt x="287" y="309"/>
                  </a:cubicBezTo>
                  <a:cubicBezTo>
                    <a:pt x="218" y="366"/>
                    <a:pt x="115" y="357"/>
                    <a:pt x="57" y="288"/>
                  </a:cubicBezTo>
                  <a:cubicBezTo>
                    <a:pt x="0" y="219"/>
                    <a:pt x="9" y="116"/>
                    <a:pt x="78" y="58"/>
                  </a:cubicBezTo>
                  <a:cubicBezTo>
                    <a:pt x="147" y="0"/>
                    <a:pt x="250" y="10"/>
                    <a:pt x="308" y="79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>
              <a:innerShdw blurRad="165100" dist="101600" dir="13500000">
                <a:prstClr val="black">
                  <a:alpha val="24000"/>
                </a:prstClr>
              </a:innerShdw>
            </a:effec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IN" sz="2399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699776B0-B8E0-45AB-B65C-1EFDE6D191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i="0" u="none" strike="noStrike" dirty="0">
                <a:effectLst/>
                <a:latin typeface="Calibri" panose="020F0502020204030204" pitchFamily="34" charset="0"/>
              </a:rPr>
              <a:t>Job Analysis Resources</a:t>
            </a:r>
            <a:endParaRPr lang="en-IN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id="{7A2AEE58-E968-4AA0-A1AE-BCCAD83F0091}"/>
              </a:ext>
            </a:extLst>
          </p:cNvPr>
          <p:cNvSpPr>
            <a:spLocks/>
          </p:cNvSpPr>
          <p:nvPr/>
        </p:nvSpPr>
        <p:spPr bwMode="auto">
          <a:xfrm>
            <a:off x="5310336" y="2511125"/>
            <a:ext cx="1420443" cy="1531539"/>
          </a:xfrm>
          <a:custGeom>
            <a:avLst/>
            <a:gdLst>
              <a:gd name="T0" fmla="*/ 149 w 377"/>
              <a:gd name="T1" fmla="*/ 0 h 406"/>
              <a:gd name="T2" fmla="*/ 0 w 377"/>
              <a:gd name="T3" fmla="*/ 406 h 406"/>
              <a:gd name="T4" fmla="*/ 377 w 377"/>
              <a:gd name="T5" fmla="*/ 406 h 406"/>
              <a:gd name="T6" fmla="*/ 230 w 377"/>
              <a:gd name="T7" fmla="*/ 0 h 406"/>
              <a:gd name="T8" fmla="*/ 149 w 377"/>
              <a:gd name="T9" fmla="*/ 0 h 4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7" h="406">
                <a:moveTo>
                  <a:pt x="149" y="0"/>
                </a:moveTo>
                <a:cubicBezTo>
                  <a:pt x="149" y="0"/>
                  <a:pt x="153" y="246"/>
                  <a:pt x="0" y="406"/>
                </a:cubicBezTo>
                <a:cubicBezTo>
                  <a:pt x="377" y="406"/>
                  <a:pt x="377" y="406"/>
                  <a:pt x="377" y="406"/>
                </a:cubicBezTo>
                <a:cubicBezTo>
                  <a:pt x="377" y="406"/>
                  <a:pt x="244" y="299"/>
                  <a:pt x="230" y="0"/>
                </a:cubicBezTo>
                <a:lnTo>
                  <a:pt x="149" y="0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IN" sz="2399"/>
          </a:p>
        </p:txBody>
      </p:sp>
      <p:sp>
        <p:nvSpPr>
          <p:cNvPr id="24" name="Oval 10">
            <a:extLst>
              <a:ext uri="{FF2B5EF4-FFF2-40B4-BE49-F238E27FC236}">
                <a16:creationId xmlns:a16="http://schemas.microsoft.com/office/drawing/2014/main" id="{BB2A131F-6CD5-4971-A3CE-A9067F3FC3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51668" y="1617665"/>
            <a:ext cx="1575840" cy="1575838"/>
          </a:xfrm>
          <a:prstGeom prst="ellipse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 w="9525">
            <a:noFill/>
            <a:round/>
            <a:headEnd/>
            <a:tailEnd/>
          </a:ln>
          <a:effectLst>
            <a:softEdge rad="381000"/>
          </a:effectLst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IN" sz="2399"/>
          </a:p>
        </p:txBody>
      </p:sp>
      <p:sp>
        <p:nvSpPr>
          <p:cNvPr id="12" name="Oval 10">
            <a:extLst>
              <a:ext uri="{FF2B5EF4-FFF2-40B4-BE49-F238E27FC236}">
                <a16:creationId xmlns:a16="http://schemas.microsoft.com/office/drawing/2014/main" id="{77875970-3E34-42AF-814D-C7B005F89A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86530" y="1323986"/>
            <a:ext cx="1496623" cy="1496623"/>
          </a:xfrm>
          <a:prstGeom prst="ellipse">
            <a:avLst/>
          </a:prstGeom>
          <a:gradFill flip="none" rotWithShape="1">
            <a:gsLst>
              <a:gs pos="500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2400000" scaled="0"/>
            <a:tileRect/>
          </a:gradFill>
          <a:ln w="9525">
            <a:noFill/>
            <a:round/>
            <a:headEnd/>
            <a:tailEnd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IN" sz="2399"/>
          </a:p>
        </p:txBody>
      </p:sp>
      <p:sp>
        <p:nvSpPr>
          <p:cNvPr id="13" name="Oval 11">
            <a:extLst>
              <a:ext uri="{FF2B5EF4-FFF2-40B4-BE49-F238E27FC236}">
                <a16:creationId xmlns:a16="http://schemas.microsoft.com/office/drawing/2014/main" id="{E602B5C0-1654-459A-BED1-A08C817A2E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9844" y="1455713"/>
            <a:ext cx="1231579" cy="1233167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>
            <a:innerShdw blurRad="165100" dist="101600" dir="13500000">
              <a:prstClr val="black">
                <a:alpha val="24000"/>
              </a:prstClr>
            </a:innerShdw>
          </a:effectLst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IN" sz="2399"/>
          </a:p>
        </p:txBody>
      </p:sp>
      <p:sp>
        <p:nvSpPr>
          <p:cNvPr id="29" name="Oval 20">
            <a:extLst>
              <a:ext uri="{FF2B5EF4-FFF2-40B4-BE49-F238E27FC236}">
                <a16:creationId xmlns:a16="http://schemas.microsoft.com/office/drawing/2014/main" id="{D2652EEB-C220-4E2F-BA89-16F0164D2E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59560" y="3992338"/>
            <a:ext cx="2853683" cy="2859007"/>
          </a:xfrm>
          <a:prstGeom prst="ellipse">
            <a:avLst/>
          </a:prstGeom>
          <a:solidFill>
            <a:schemeClr val="tx1">
              <a:lumMod val="95000"/>
              <a:lumOff val="5000"/>
              <a:alpha val="26000"/>
            </a:schemeClr>
          </a:solidFill>
          <a:ln w="9525">
            <a:noFill/>
            <a:round/>
            <a:headEnd/>
            <a:tailEnd/>
          </a:ln>
          <a:effectLst>
            <a:softEdge rad="495300"/>
          </a:effectLst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IN" sz="2399"/>
          </a:p>
        </p:txBody>
      </p:sp>
      <p:sp>
        <p:nvSpPr>
          <p:cNvPr id="22" name="Oval 20">
            <a:extLst>
              <a:ext uri="{FF2B5EF4-FFF2-40B4-BE49-F238E27FC236}">
                <a16:creationId xmlns:a16="http://schemas.microsoft.com/office/drawing/2014/main" id="{A09E2857-2C0A-432C-B961-00A592ECE3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45333" y="3828409"/>
            <a:ext cx="2550449" cy="2555209"/>
          </a:xfrm>
          <a:prstGeom prst="ellipse">
            <a:avLst/>
          </a:prstGeom>
          <a:gradFill>
            <a:gsLst>
              <a:gs pos="500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2400000" scaled="0"/>
          </a:gradFill>
          <a:ln w="9525">
            <a:noFill/>
            <a:round/>
            <a:headEnd/>
            <a:tailEnd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IN" sz="2399"/>
          </a:p>
        </p:txBody>
      </p:sp>
      <p:sp>
        <p:nvSpPr>
          <p:cNvPr id="23" name="Freeform 21">
            <a:extLst>
              <a:ext uri="{FF2B5EF4-FFF2-40B4-BE49-F238E27FC236}">
                <a16:creationId xmlns:a16="http://schemas.microsoft.com/office/drawing/2014/main" id="{AA8D7576-8AC3-4197-835C-4442620F10FD}"/>
              </a:ext>
            </a:extLst>
          </p:cNvPr>
          <p:cNvSpPr>
            <a:spLocks/>
          </p:cNvSpPr>
          <p:nvPr/>
        </p:nvSpPr>
        <p:spPr bwMode="auto">
          <a:xfrm>
            <a:off x="4907216" y="3993466"/>
            <a:ext cx="2226683" cy="2225095"/>
          </a:xfrm>
          <a:custGeom>
            <a:avLst/>
            <a:gdLst>
              <a:gd name="T0" fmla="*/ 1 w 591"/>
              <a:gd name="T1" fmla="*/ 294 h 590"/>
              <a:gd name="T2" fmla="*/ 296 w 591"/>
              <a:gd name="T3" fmla="*/ 0 h 590"/>
              <a:gd name="T4" fmla="*/ 590 w 591"/>
              <a:gd name="T5" fmla="*/ 296 h 590"/>
              <a:gd name="T6" fmla="*/ 295 w 591"/>
              <a:gd name="T7" fmla="*/ 590 h 590"/>
              <a:gd name="T8" fmla="*/ 1 w 591"/>
              <a:gd name="T9" fmla="*/ 294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1" h="590">
                <a:moveTo>
                  <a:pt x="1" y="294"/>
                </a:moveTo>
                <a:cubicBezTo>
                  <a:pt x="1" y="131"/>
                  <a:pt x="133" y="0"/>
                  <a:pt x="296" y="0"/>
                </a:cubicBezTo>
                <a:cubicBezTo>
                  <a:pt x="459" y="0"/>
                  <a:pt x="591" y="133"/>
                  <a:pt x="590" y="296"/>
                </a:cubicBezTo>
                <a:cubicBezTo>
                  <a:pt x="590" y="459"/>
                  <a:pt x="458" y="590"/>
                  <a:pt x="295" y="590"/>
                </a:cubicBezTo>
                <a:cubicBezTo>
                  <a:pt x="132" y="590"/>
                  <a:pt x="0" y="457"/>
                  <a:pt x="1" y="294"/>
                </a:cubicBezTo>
                <a:close/>
              </a:path>
            </a:pathLst>
          </a:custGeom>
          <a:gradFill>
            <a:gsLst>
              <a:gs pos="500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2400000" scaled="0"/>
          </a:gradFill>
          <a:ln w="9525">
            <a:noFill/>
            <a:round/>
            <a:headEnd/>
            <a:tailEnd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IN" sz="2399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701DBE0-1250-442A-A684-AC3960238FE5}"/>
              </a:ext>
            </a:extLst>
          </p:cNvPr>
          <p:cNvSpPr txBox="1"/>
          <p:nvPr/>
        </p:nvSpPr>
        <p:spPr>
          <a:xfrm>
            <a:off x="162501" y="3894961"/>
            <a:ext cx="3328628" cy="58679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en-US" sz="3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The Society for Human Resource Management (SHRM)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A7D69ED-E820-4A41-BED6-C7045DD4F0D1}"/>
              </a:ext>
            </a:extLst>
          </p:cNvPr>
          <p:cNvSpPr txBox="1"/>
          <p:nvPr/>
        </p:nvSpPr>
        <p:spPr>
          <a:xfrm>
            <a:off x="9065405" y="3894961"/>
            <a:ext cx="2689692" cy="58679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3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Bureau of Labor Statistics (</a:t>
            </a:r>
            <a:r>
              <a:rPr lang="en-US" sz="3200" dirty="0">
                <a:solidFill>
                  <a:srgbClr val="000000"/>
                </a:solidFill>
                <a:latin typeface="Calibri" panose="020F0502020204030204" pitchFamily="34" charset="0"/>
              </a:rPr>
              <a:t>BLS)</a:t>
            </a:r>
            <a:endParaRPr lang="en-IN" sz="3199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E771FFC-A826-4B32-B9A8-450ED725D11A}"/>
              </a:ext>
            </a:extLst>
          </p:cNvPr>
          <p:cNvSpPr txBox="1"/>
          <p:nvPr/>
        </p:nvSpPr>
        <p:spPr>
          <a:xfrm>
            <a:off x="6810770" y="1405967"/>
            <a:ext cx="1742693" cy="58679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en-US" sz="3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O*Net</a:t>
            </a:r>
            <a:endParaRPr lang="en-US" sz="2400" b="0" i="0" u="none" strike="noStrike" dirty="0">
              <a:solidFill>
                <a:srgbClr val="000000"/>
              </a:solidFill>
              <a:effectLst/>
              <a:latin typeface="+mn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09819E7-6E3D-4FCC-B60B-02C41C6466EA}"/>
              </a:ext>
            </a:extLst>
          </p:cNvPr>
          <p:cNvSpPr txBox="1"/>
          <p:nvPr/>
        </p:nvSpPr>
        <p:spPr>
          <a:xfrm>
            <a:off x="5154330" y="4609792"/>
            <a:ext cx="1742693" cy="959338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3200" b="1" kern="0" dirty="0">
                <a:solidFill>
                  <a:schemeClr val="tx2"/>
                </a:solidFill>
                <a:ea typeface="Calibri Light" charset="0"/>
                <a:cs typeface="Segoe UI" panose="020B0502040204020203" pitchFamily="34" charset="0"/>
              </a:rPr>
              <a:t>HR Resources</a:t>
            </a:r>
            <a:endParaRPr lang="en-IN" sz="2000" b="1" dirty="0">
              <a:solidFill>
                <a:schemeClr val="tx2"/>
              </a:solidFill>
            </a:endParaRPr>
          </a:p>
        </p:txBody>
      </p:sp>
      <p:sp>
        <p:nvSpPr>
          <p:cNvPr id="54" name="Freeform 11">
            <a:extLst>
              <a:ext uri="{FF2B5EF4-FFF2-40B4-BE49-F238E27FC236}">
                <a16:creationId xmlns:a16="http://schemas.microsoft.com/office/drawing/2014/main" id="{1A061005-0C0A-49B2-BF86-9510260CAA37}"/>
              </a:ext>
            </a:extLst>
          </p:cNvPr>
          <p:cNvSpPr>
            <a:spLocks noEditPoints="1"/>
          </p:cNvSpPr>
          <p:nvPr/>
        </p:nvSpPr>
        <p:spPr bwMode="auto">
          <a:xfrm>
            <a:off x="5776297" y="1823151"/>
            <a:ext cx="540077" cy="533843"/>
          </a:xfrm>
          <a:custGeom>
            <a:avLst/>
            <a:gdLst>
              <a:gd name="T0" fmla="*/ 163 w 293"/>
              <a:gd name="T1" fmla="*/ 273 h 289"/>
              <a:gd name="T2" fmla="*/ 129 w 293"/>
              <a:gd name="T3" fmla="*/ 274 h 289"/>
              <a:gd name="T4" fmla="*/ 83 w 293"/>
              <a:gd name="T5" fmla="*/ 278 h 289"/>
              <a:gd name="T6" fmla="*/ 73 w 293"/>
              <a:gd name="T7" fmla="*/ 241 h 289"/>
              <a:gd name="T8" fmla="*/ 51 w 293"/>
              <a:gd name="T9" fmla="*/ 233 h 289"/>
              <a:gd name="T10" fmla="*/ 13 w 293"/>
              <a:gd name="T11" fmla="*/ 207 h 289"/>
              <a:gd name="T12" fmla="*/ 29 w 293"/>
              <a:gd name="T13" fmla="*/ 172 h 289"/>
              <a:gd name="T14" fmla="*/ 18 w 293"/>
              <a:gd name="T15" fmla="*/ 152 h 289"/>
              <a:gd name="T16" fmla="*/ 5 w 293"/>
              <a:gd name="T17" fmla="*/ 108 h 289"/>
              <a:gd name="T18" fmla="*/ 41 w 293"/>
              <a:gd name="T19" fmla="*/ 91 h 289"/>
              <a:gd name="T20" fmla="*/ 45 w 293"/>
              <a:gd name="T21" fmla="*/ 68 h 289"/>
              <a:gd name="T22" fmla="*/ 63 w 293"/>
              <a:gd name="T23" fmla="*/ 26 h 289"/>
              <a:gd name="T24" fmla="*/ 101 w 293"/>
              <a:gd name="T25" fmla="*/ 36 h 289"/>
              <a:gd name="T26" fmla="*/ 134 w 293"/>
              <a:gd name="T27" fmla="*/ 1 h 289"/>
              <a:gd name="T28" fmla="*/ 173 w 293"/>
              <a:gd name="T29" fmla="*/ 21 h 289"/>
              <a:gd name="T30" fmla="*/ 196 w 293"/>
              <a:gd name="T31" fmla="*/ 37 h 289"/>
              <a:gd name="T32" fmla="*/ 232 w 293"/>
              <a:gd name="T33" fmla="*/ 28 h 289"/>
              <a:gd name="T34" fmla="*/ 247 w 293"/>
              <a:gd name="T35" fmla="*/ 69 h 289"/>
              <a:gd name="T36" fmla="*/ 252 w 293"/>
              <a:gd name="T37" fmla="*/ 92 h 289"/>
              <a:gd name="T38" fmla="*/ 289 w 293"/>
              <a:gd name="T39" fmla="*/ 111 h 289"/>
              <a:gd name="T40" fmla="*/ 274 w 293"/>
              <a:gd name="T41" fmla="*/ 153 h 289"/>
              <a:gd name="T42" fmla="*/ 263 w 293"/>
              <a:gd name="T43" fmla="*/ 173 h 289"/>
              <a:gd name="T44" fmla="*/ 279 w 293"/>
              <a:gd name="T45" fmla="*/ 210 h 289"/>
              <a:gd name="T46" fmla="*/ 242 w 293"/>
              <a:gd name="T47" fmla="*/ 233 h 289"/>
              <a:gd name="T48" fmla="*/ 226 w 293"/>
              <a:gd name="T49" fmla="*/ 235 h 289"/>
              <a:gd name="T50" fmla="*/ 214 w 293"/>
              <a:gd name="T51" fmla="*/ 256 h 289"/>
              <a:gd name="T52" fmla="*/ 184 w 293"/>
              <a:gd name="T53" fmla="*/ 288 h 289"/>
              <a:gd name="T54" fmla="*/ 118 w 293"/>
              <a:gd name="T55" fmla="*/ 265 h 289"/>
              <a:gd name="T56" fmla="*/ 175 w 293"/>
              <a:gd name="T57" fmla="*/ 267 h 289"/>
              <a:gd name="T58" fmla="*/ 200 w 293"/>
              <a:gd name="T59" fmla="*/ 256 h 289"/>
              <a:gd name="T60" fmla="*/ 217 w 293"/>
              <a:gd name="T61" fmla="*/ 225 h 289"/>
              <a:gd name="T62" fmla="*/ 244 w 293"/>
              <a:gd name="T63" fmla="*/ 219 h 289"/>
              <a:gd name="T64" fmla="*/ 264 w 293"/>
              <a:gd name="T65" fmla="*/ 205 h 289"/>
              <a:gd name="T66" fmla="*/ 249 w 293"/>
              <a:gd name="T67" fmla="*/ 168 h 289"/>
              <a:gd name="T68" fmla="*/ 269 w 293"/>
              <a:gd name="T69" fmla="*/ 137 h 289"/>
              <a:gd name="T70" fmla="*/ 262 w 293"/>
              <a:gd name="T71" fmla="*/ 110 h 289"/>
              <a:gd name="T72" fmla="*/ 234 w 293"/>
              <a:gd name="T73" fmla="*/ 88 h 289"/>
              <a:gd name="T74" fmla="*/ 236 w 293"/>
              <a:gd name="T75" fmla="*/ 48 h 289"/>
              <a:gd name="T76" fmla="*/ 197 w 293"/>
              <a:gd name="T77" fmla="*/ 50 h 289"/>
              <a:gd name="T78" fmla="*/ 178 w 293"/>
              <a:gd name="T79" fmla="*/ 45 h 289"/>
              <a:gd name="T80" fmla="*/ 139 w 293"/>
              <a:gd name="T81" fmla="*/ 13 h 289"/>
              <a:gd name="T82" fmla="*/ 114 w 293"/>
              <a:gd name="T83" fmla="*/ 45 h 289"/>
              <a:gd name="T84" fmla="*/ 79 w 293"/>
              <a:gd name="T85" fmla="*/ 44 h 289"/>
              <a:gd name="T86" fmla="*/ 56 w 293"/>
              <a:gd name="T87" fmla="*/ 60 h 289"/>
              <a:gd name="T88" fmla="*/ 56 w 293"/>
              <a:gd name="T89" fmla="*/ 89 h 289"/>
              <a:gd name="T90" fmla="*/ 27 w 293"/>
              <a:gd name="T91" fmla="*/ 111 h 289"/>
              <a:gd name="T92" fmla="*/ 24 w 293"/>
              <a:gd name="T93" fmla="*/ 138 h 289"/>
              <a:gd name="T94" fmla="*/ 43 w 293"/>
              <a:gd name="T95" fmla="*/ 169 h 289"/>
              <a:gd name="T96" fmla="*/ 35 w 293"/>
              <a:gd name="T97" fmla="*/ 220 h 289"/>
              <a:gd name="T98" fmla="*/ 74 w 293"/>
              <a:gd name="T99" fmla="*/ 224 h 289"/>
              <a:gd name="T100" fmla="*/ 83 w 293"/>
              <a:gd name="T101" fmla="*/ 231 h 289"/>
              <a:gd name="T102" fmla="*/ 146 w 293"/>
              <a:gd name="T103" fmla="*/ 219 h 289"/>
              <a:gd name="T104" fmla="*/ 146 w 293"/>
              <a:gd name="T105" fmla="*/ 219 h 289"/>
              <a:gd name="T106" fmla="*/ 206 w 293"/>
              <a:gd name="T107" fmla="*/ 146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93" h="289">
                <a:moveTo>
                  <a:pt x="184" y="288"/>
                </a:moveTo>
                <a:cubicBezTo>
                  <a:pt x="183" y="288"/>
                  <a:pt x="183" y="288"/>
                  <a:pt x="183" y="288"/>
                </a:cubicBezTo>
                <a:cubicBezTo>
                  <a:pt x="175" y="287"/>
                  <a:pt x="168" y="281"/>
                  <a:pt x="164" y="274"/>
                </a:cubicBezTo>
                <a:cubicBezTo>
                  <a:pt x="164" y="274"/>
                  <a:pt x="164" y="274"/>
                  <a:pt x="163" y="273"/>
                </a:cubicBezTo>
                <a:cubicBezTo>
                  <a:pt x="163" y="272"/>
                  <a:pt x="160" y="267"/>
                  <a:pt x="151" y="267"/>
                </a:cubicBezTo>
                <a:cubicBezTo>
                  <a:pt x="142" y="267"/>
                  <a:pt x="142" y="267"/>
                  <a:pt x="142" y="267"/>
                </a:cubicBezTo>
                <a:cubicBezTo>
                  <a:pt x="133" y="267"/>
                  <a:pt x="130" y="273"/>
                  <a:pt x="130" y="273"/>
                </a:cubicBezTo>
                <a:cubicBezTo>
                  <a:pt x="129" y="274"/>
                  <a:pt x="129" y="274"/>
                  <a:pt x="129" y="274"/>
                </a:cubicBezTo>
                <a:cubicBezTo>
                  <a:pt x="125" y="281"/>
                  <a:pt x="118" y="287"/>
                  <a:pt x="110" y="288"/>
                </a:cubicBezTo>
                <a:cubicBezTo>
                  <a:pt x="109" y="289"/>
                  <a:pt x="108" y="289"/>
                  <a:pt x="107" y="288"/>
                </a:cubicBezTo>
                <a:cubicBezTo>
                  <a:pt x="100" y="286"/>
                  <a:pt x="92" y="284"/>
                  <a:pt x="86" y="280"/>
                </a:cubicBezTo>
                <a:cubicBezTo>
                  <a:pt x="85" y="280"/>
                  <a:pt x="84" y="279"/>
                  <a:pt x="83" y="278"/>
                </a:cubicBezTo>
                <a:cubicBezTo>
                  <a:pt x="78" y="272"/>
                  <a:pt x="76" y="263"/>
                  <a:pt x="78" y="256"/>
                </a:cubicBezTo>
                <a:cubicBezTo>
                  <a:pt x="78" y="255"/>
                  <a:pt x="78" y="255"/>
                  <a:pt x="78" y="254"/>
                </a:cubicBezTo>
                <a:cubicBezTo>
                  <a:pt x="78" y="253"/>
                  <a:pt x="80" y="247"/>
                  <a:pt x="73" y="241"/>
                </a:cubicBezTo>
                <a:cubicBezTo>
                  <a:pt x="73" y="241"/>
                  <a:pt x="73" y="241"/>
                  <a:pt x="73" y="241"/>
                </a:cubicBezTo>
                <a:cubicBezTo>
                  <a:pt x="71" y="239"/>
                  <a:pt x="68" y="237"/>
                  <a:pt x="66" y="235"/>
                </a:cubicBezTo>
                <a:cubicBezTo>
                  <a:pt x="63" y="233"/>
                  <a:pt x="60" y="232"/>
                  <a:pt x="57" y="232"/>
                </a:cubicBezTo>
                <a:cubicBezTo>
                  <a:pt x="54" y="232"/>
                  <a:pt x="52" y="233"/>
                  <a:pt x="52" y="233"/>
                </a:cubicBezTo>
                <a:cubicBezTo>
                  <a:pt x="52" y="233"/>
                  <a:pt x="52" y="233"/>
                  <a:pt x="51" y="233"/>
                </a:cubicBezTo>
                <a:cubicBezTo>
                  <a:pt x="43" y="236"/>
                  <a:pt x="34" y="236"/>
                  <a:pt x="27" y="232"/>
                </a:cubicBezTo>
                <a:cubicBezTo>
                  <a:pt x="26" y="231"/>
                  <a:pt x="25" y="231"/>
                  <a:pt x="25" y="229"/>
                </a:cubicBezTo>
                <a:cubicBezTo>
                  <a:pt x="21" y="223"/>
                  <a:pt x="17" y="217"/>
                  <a:pt x="14" y="210"/>
                </a:cubicBezTo>
                <a:cubicBezTo>
                  <a:pt x="13" y="209"/>
                  <a:pt x="13" y="208"/>
                  <a:pt x="13" y="207"/>
                </a:cubicBezTo>
                <a:cubicBezTo>
                  <a:pt x="13" y="199"/>
                  <a:pt x="17" y="191"/>
                  <a:pt x="23" y="186"/>
                </a:cubicBezTo>
                <a:cubicBezTo>
                  <a:pt x="24" y="186"/>
                  <a:pt x="24" y="185"/>
                  <a:pt x="25" y="185"/>
                </a:cubicBezTo>
                <a:cubicBezTo>
                  <a:pt x="25" y="185"/>
                  <a:pt x="30" y="181"/>
                  <a:pt x="29" y="172"/>
                </a:cubicBezTo>
                <a:cubicBezTo>
                  <a:pt x="29" y="172"/>
                  <a:pt x="29" y="172"/>
                  <a:pt x="29" y="172"/>
                </a:cubicBezTo>
                <a:cubicBezTo>
                  <a:pt x="28" y="169"/>
                  <a:pt x="28" y="166"/>
                  <a:pt x="28" y="163"/>
                </a:cubicBezTo>
                <a:cubicBezTo>
                  <a:pt x="28" y="163"/>
                  <a:pt x="28" y="163"/>
                  <a:pt x="28" y="163"/>
                </a:cubicBezTo>
                <a:cubicBezTo>
                  <a:pt x="26" y="154"/>
                  <a:pt x="19" y="152"/>
                  <a:pt x="19" y="152"/>
                </a:cubicBezTo>
                <a:cubicBezTo>
                  <a:pt x="19" y="152"/>
                  <a:pt x="18" y="152"/>
                  <a:pt x="18" y="152"/>
                </a:cubicBezTo>
                <a:cubicBezTo>
                  <a:pt x="10" y="149"/>
                  <a:pt x="3" y="143"/>
                  <a:pt x="0" y="135"/>
                </a:cubicBezTo>
                <a:cubicBezTo>
                  <a:pt x="0" y="134"/>
                  <a:pt x="0" y="133"/>
                  <a:pt x="0" y="132"/>
                </a:cubicBezTo>
                <a:cubicBezTo>
                  <a:pt x="1" y="125"/>
                  <a:pt x="2" y="118"/>
                  <a:pt x="4" y="111"/>
                </a:cubicBezTo>
                <a:cubicBezTo>
                  <a:pt x="4" y="110"/>
                  <a:pt x="4" y="109"/>
                  <a:pt x="5" y="108"/>
                </a:cubicBezTo>
                <a:cubicBezTo>
                  <a:pt x="11" y="102"/>
                  <a:pt x="19" y="98"/>
                  <a:pt x="27" y="98"/>
                </a:cubicBezTo>
                <a:cubicBezTo>
                  <a:pt x="29" y="98"/>
                  <a:pt x="29" y="98"/>
                  <a:pt x="29" y="98"/>
                </a:cubicBezTo>
                <a:cubicBezTo>
                  <a:pt x="31" y="98"/>
                  <a:pt x="37" y="98"/>
                  <a:pt x="40" y="91"/>
                </a:cubicBezTo>
                <a:cubicBezTo>
                  <a:pt x="40" y="91"/>
                  <a:pt x="40" y="91"/>
                  <a:pt x="41" y="91"/>
                </a:cubicBezTo>
                <a:cubicBezTo>
                  <a:pt x="42" y="89"/>
                  <a:pt x="43" y="86"/>
                  <a:pt x="45" y="83"/>
                </a:cubicBezTo>
                <a:cubicBezTo>
                  <a:pt x="45" y="83"/>
                  <a:pt x="45" y="83"/>
                  <a:pt x="46" y="83"/>
                </a:cubicBezTo>
                <a:cubicBezTo>
                  <a:pt x="50" y="76"/>
                  <a:pt x="46" y="70"/>
                  <a:pt x="46" y="69"/>
                </a:cubicBezTo>
                <a:cubicBezTo>
                  <a:pt x="46" y="69"/>
                  <a:pt x="46" y="68"/>
                  <a:pt x="45" y="68"/>
                </a:cubicBezTo>
                <a:cubicBezTo>
                  <a:pt x="41" y="61"/>
                  <a:pt x="40" y="52"/>
                  <a:pt x="43" y="43"/>
                </a:cubicBezTo>
                <a:cubicBezTo>
                  <a:pt x="43" y="43"/>
                  <a:pt x="44" y="41"/>
                  <a:pt x="44" y="41"/>
                </a:cubicBezTo>
                <a:cubicBezTo>
                  <a:pt x="49" y="36"/>
                  <a:pt x="55" y="31"/>
                  <a:pt x="60" y="28"/>
                </a:cubicBezTo>
                <a:cubicBezTo>
                  <a:pt x="61" y="27"/>
                  <a:pt x="62" y="26"/>
                  <a:pt x="63" y="26"/>
                </a:cubicBezTo>
                <a:cubicBezTo>
                  <a:pt x="71" y="25"/>
                  <a:pt x="80" y="27"/>
                  <a:pt x="87" y="33"/>
                </a:cubicBezTo>
                <a:cubicBezTo>
                  <a:pt x="87" y="33"/>
                  <a:pt x="88" y="33"/>
                  <a:pt x="88" y="34"/>
                </a:cubicBezTo>
                <a:cubicBezTo>
                  <a:pt x="88" y="34"/>
                  <a:pt x="91" y="37"/>
                  <a:pt x="96" y="37"/>
                </a:cubicBezTo>
                <a:cubicBezTo>
                  <a:pt x="98" y="37"/>
                  <a:pt x="99" y="36"/>
                  <a:pt x="101" y="36"/>
                </a:cubicBezTo>
                <a:cubicBezTo>
                  <a:pt x="104" y="35"/>
                  <a:pt x="107" y="34"/>
                  <a:pt x="110" y="33"/>
                </a:cubicBezTo>
                <a:cubicBezTo>
                  <a:pt x="118" y="30"/>
                  <a:pt x="119" y="23"/>
                  <a:pt x="119" y="22"/>
                </a:cubicBezTo>
                <a:cubicBezTo>
                  <a:pt x="119" y="22"/>
                  <a:pt x="119" y="22"/>
                  <a:pt x="119" y="21"/>
                </a:cubicBezTo>
                <a:cubicBezTo>
                  <a:pt x="120" y="13"/>
                  <a:pt x="126" y="5"/>
                  <a:pt x="134" y="1"/>
                </a:cubicBezTo>
                <a:cubicBezTo>
                  <a:pt x="134" y="0"/>
                  <a:pt x="135" y="0"/>
                  <a:pt x="136" y="0"/>
                </a:cubicBezTo>
                <a:cubicBezTo>
                  <a:pt x="144" y="0"/>
                  <a:pt x="149" y="0"/>
                  <a:pt x="156" y="0"/>
                </a:cubicBezTo>
                <a:cubicBezTo>
                  <a:pt x="157" y="0"/>
                  <a:pt x="158" y="0"/>
                  <a:pt x="159" y="1"/>
                </a:cubicBezTo>
                <a:cubicBezTo>
                  <a:pt x="167" y="5"/>
                  <a:pt x="172" y="12"/>
                  <a:pt x="173" y="21"/>
                </a:cubicBezTo>
                <a:cubicBezTo>
                  <a:pt x="173" y="21"/>
                  <a:pt x="174" y="22"/>
                  <a:pt x="174" y="22"/>
                </a:cubicBezTo>
                <a:cubicBezTo>
                  <a:pt x="174" y="23"/>
                  <a:pt x="175" y="29"/>
                  <a:pt x="183" y="33"/>
                </a:cubicBezTo>
                <a:cubicBezTo>
                  <a:pt x="186" y="34"/>
                  <a:pt x="189" y="35"/>
                  <a:pt x="191" y="36"/>
                </a:cubicBezTo>
                <a:cubicBezTo>
                  <a:pt x="193" y="37"/>
                  <a:pt x="195" y="37"/>
                  <a:pt x="196" y="37"/>
                </a:cubicBezTo>
                <a:cubicBezTo>
                  <a:pt x="202" y="37"/>
                  <a:pt x="205" y="34"/>
                  <a:pt x="205" y="34"/>
                </a:cubicBezTo>
                <a:cubicBezTo>
                  <a:pt x="205" y="34"/>
                  <a:pt x="205" y="33"/>
                  <a:pt x="206" y="33"/>
                </a:cubicBezTo>
                <a:cubicBezTo>
                  <a:pt x="212" y="28"/>
                  <a:pt x="221" y="25"/>
                  <a:pt x="230" y="27"/>
                </a:cubicBezTo>
                <a:cubicBezTo>
                  <a:pt x="231" y="27"/>
                  <a:pt x="232" y="28"/>
                  <a:pt x="232" y="28"/>
                </a:cubicBezTo>
                <a:cubicBezTo>
                  <a:pt x="238" y="32"/>
                  <a:pt x="243" y="37"/>
                  <a:pt x="248" y="41"/>
                </a:cubicBezTo>
                <a:cubicBezTo>
                  <a:pt x="249" y="42"/>
                  <a:pt x="249" y="43"/>
                  <a:pt x="250" y="44"/>
                </a:cubicBezTo>
                <a:cubicBezTo>
                  <a:pt x="253" y="52"/>
                  <a:pt x="252" y="61"/>
                  <a:pt x="247" y="68"/>
                </a:cubicBezTo>
                <a:cubicBezTo>
                  <a:pt x="247" y="69"/>
                  <a:pt x="247" y="69"/>
                  <a:pt x="247" y="69"/>
                </a:cubicBezTo>
                <a:cubicBezTo>
                  <a:pt x="246" y="70"/>
                  <a:pt x="243" y="76"/>
                  <a:pt x="247" y="83"/>
                </a:cubicBezTo>
                <a:cubicBezTo>
                  <a:pt x="247" y="83"/>
                  <a:pt x="247" y="84"/>
                  <a:pt x="247" y="84"/>
                </a:cubicBezTo>
                <a:cubicBezTo>
                  <a:pt x="249" y="86"/>
                  <a:pt x="250" y="89"/>
                  <a:pt x="252" y="91"/>
                </a:cubicBezTo>
                <a:cubicBezTo>
                  <a:pt x="252" y="91"/>
                  <a:pt x="252" y="92"/>
                  <a:pt x="252" y="92"/>
                </a:cubicBezTo>
                <a:cubicBezTo>
                  <a:pt x="256" y="98"/>
                  <a:pt x="262" y="99"/>
                  <a:pt x="264" y="99"/>
                </a:cubicBezTo>
                <a:cubicBezTo>
                  <a:pt x="265" y="99"/>
                  <a:pt x="265" y="99"/>
                  <a:pt x="265" y="99"/>
                </a:cubicBezTo>
                <a:cubicBezTo>
                  <a:pt x="274" y="98"/>
                  <a:pt x="282" y="102"/>
                  <a:pt x="287" y="109"/>
                </a:cubicBezTo>
                <a:cubicBezTo>
                  <a:pt x="288" y="110"/>
                  <a:pt x="289" y="111"/>
                  <a:pt x="289" y="111"/>
                </a:cubicBezTo>
                <a:cubicBezTo>
                  <a:pt x="291" y="118"/>
                  <a:pt x="292" y="125"/>
                  <a:pt x="293" y="132"/>
                </a:cubicBezTo>
                <a:cubicBezTo>
                  <a:pt x="293" y="134"/>
                  <a:pt x="293" y="134"/>
                  <a:pt x="292" y="135"/>
                </a:cubicBezTo>
                <a:cubicBezTo>
                  <a:pt x="289" y="144"/>
                  <a:pt x="283" y="150"/>
                  <a:pt x="275" y="152"/>
                </a:cubicBezTo>
                <a:cubicBezTo>
                  <a:pt x="275" y="153"/>
                  <a:pt x="274" y="153"/>
                  <a:pt x="274" y="153"/>
                </a:cubicBezTo>
                <a:cubicBezTo>
                  <a:pt x="273" y="153"/>
                  <a:pt x="266" y="155"/>
                  <a:pt x="265" y="164"/>
                </a:cubicBezTo>
                <a:cubicBezTo>
                  <a:pt x="265" y="164"/>
                  <a:pt x="265" y="164"/>
                  <a:pt x="265" y="164"/>
                </a:cubicBezTo>
                <a:cubicBezTo>
                  <a:pt x="265" y="167"/>
                  <a:pt x="264" y="170"/>
                  <a:pt x="263" y="172"/>
                </a:cubicBezTo>
                <a:cubicBezTo>
                  <a:pt x="263" y="173"/>
                  <a:pt x="263" y="173"/>
                  <a:pt x="263" y="173"/>
                </a:cubicBezTo>
                <a:cubicBezTo>
                  <a:pt x="262" y="180"/>
                  <a:pt x="268" y="184"/>
                  <a:pt x="268" y="184"/>
                </a:cubicBezTo>
                <a:cubicBezTo>
                  <a:pt x="269" y="186"/>
                  <a:pt x="269" y="186"/>
                  <a:pt x="269" y="186"/>
                </a:cubicBezTo>
                <a:cubicBezTo>
                  <a:pt x="275" y="191"/>
                  <a:pt x="280" y="199"/>
                  <a:pt x="280" y="207"/>
                </a:cubicBezTo>
                <a:cubicBezTo>
                  <a:pt x="280" y="208"/>
                  <a:pt x="279" y="209"/>
                  <a:pt x="279" y="210"/>
                </a:cubicBezTo>
                <a:cubicBezTo>
                  <a:pt x="276" y="216"/>
                  <a:pt x="272" y="223"/>
                  <a:pt x="268" y="229"/>
                </a:cubicBezTo>
                <a:cubicBezTo>
                  <a:pt x="265" y="231"/>
                  <a:pt x="265" y="231"/>
                  <a:pt x="265" y="231"/>
                </a:cubicBezTo>
                <a:cubicBezTo>
                  <a:pt x="261" y="234"/>
                  <a:pt x="257" y="235"/>
                  <a:pt x="252" y="235"/>
                </a:cubicBezTo>
                <a:cubicBezTo>
                  <a:pt x="248" y="235"/>
                  <a:pt x="245" y="234"/>
                  <a:pt x="242" y="233"/>
                </a:cubicBezTo>
                <a:cubicBezTo>
                  <a:pt x="241" y="233"/>
                  <a:pt x="241" y="232"/>
                  <a:pt x="240" y="232"/>
                </a:cubicBezTo>
                <a:cubicBezTo>
                  <a:pt x="240" y="232"/>
                  <a:pt x="238" y="232"/>
                  <a:pt x="236" y="232"/>
                </a:cubicBezTo>
                <a:cubicBezTo>
                  <a:pt x="232" y="232"/>
                  <a:pt x="229" y="233"/>
                  <a:pt x="227" y="235"/>
                </a:cubicBezTo>
                <a:cubicBezTo>
                  <a:pt x="226" y="235"/>
                  <a:pt x="226" y="235"/>
                  <a:pt x="226" y="235"/>
                </a:cubicBezTo>
                <a:cubicBezTo>
                  <a:pt x="224" y="237"/>
                  <a:pt x="222" y="239"/>
                  <a:pt x="220" y="241"/>
                </a:cubicBezTo>
                <a:cubicBezTo>
                  <a:pt x="220" y="241"/>
                  <a:pt x="219" y="241"/>
                  <a:pt x="219" y="241"/>
                </a:cubicBezTo>
                <a:cubicBezTo>
                  <a:pt x="214" y="246"/>
                  <a:pt x="214" y="251"/>
                  <a:pt x="214" y="253"/>
                </a:cubicBezTo>
                <a:cubicBezTo>
                  <a:pt x="214" y="254"/>
                  <a:pt x="214" y="255"/>
                  <a:pt x="214" y="256"/>
                </a:cubicBezTo>
                <a:cubicBezTo>
                  <a:pt x="216" y="263"/>
                  <a:pt x="214" y="272"/>
                  <a:pt x="209" y="278"/>
                </a:cubicBezTo>
                <a:cubicBezTo>
                  <a:pt x="208" y="278"/>
                  <a:pt x="207" y="279"/>
                  <a:pt x="206" y="280"/>
                </a:cubicBezTo>
                <a:cubicBezTo>
                  <a:pt x="199" y="283"/>
                  <a:pt x="192" y="285"/>
                  <a:pt x="185" y="287"/>
                </a:cubicBezTo>
                <a:cubicBezTo>
                  <a:pt x="185" y="288"/>
                  <a:pt x="185" y="288"/>
                  <a:pt x="184" y="288"/>
                </a:cubicBezTo>
                <a:close/>
                <a:moveTo>
                  <a:pt x="93" y="268"/>
                </a:moveTo>
                <a:cubicBezTo>
                  <a:pt x="98" y="271"/>
                  <a:pt x="103" y="272"/>
                  <a:pt x="109" y="274"/>
                </a:cubicBezTo>
                <a:cubicBezTo>
                  <a:pt x="112" y="273"/>
                  <a:pt x="115" y="270"/>
                  <a:pt x="117" y="267"/>
                </a:cubicBezTo>
                <a:cubicBezTo>
                  <a:pt x="117" y="266"/>
                  <a:pt x="117" y="266"/>
                  <a:pt x="118" y="265"/>
                </a:cubicBezTo>
                <a:cubicBezTo>
                  <a:pt x="121" y="260"/>
                  <a:pt x="128" y="253"/>
                  <a:pt x="141" y="252"/>
                </a:cubicBezTo>
                <a:cubicBezTo>
                  <a:pt x="151" y="252"/>
                  <a:pt x="151" y="252"/>
                  <a:pt x="151" y="252"/>
                </a:cubicBezTo>
                <a:cubicBezTo>
                  <a:pt x="163" y="253"/>
                  <a:pt x="171" y="260"/>
                  <a:pt x="174" y="265"/>
                </a:cubicBezTo>
                <a:cubicBezTo>
                  <a:pt x="175" y="266"/>
                  <a:pt x="175" y="266"/>
                  <a:pt x="175" y="267"/>
                </a:cubicBezTo>
                <a:cubicBezTo>
                  <a:pt x="176" y="270"/>
                  <a:pt x="179" y="273"/>
                  <a:pt x="183" y="274"/>
                </a:cubicBezTo>
                <a:cubicBezTo>
                  <a:pt x="188" y="272"/>
                  <a:pt x="194" y="271"/>
                  <a:pt x="199" y="268"/>
                </a:cubicBezTo>
                <a:cubicBezTo>
                  <a:pt x="201" y="265"/>
                  <a:pt x="202" y="261"/>
                  <a:pt x="200" y="257"/>
                </a:cubicBezTo>
                <a:cubicBezTo>
                  <a:pt x="200" y="257"/>
                  <a:pt x="200" y="256"/>
                  <a:pt x="200" y="256"/>
                </a:cubicBezTo>
                <a:cubicBezTo>
                  <a:pt x="199" y="250"/>
                  <a:pt x="200" y="240"/>
                  <a:pt x="209" y="231"/>
                </a:cubicBezTo>
                <a:cubicBezTo>
                  <a:pt x="210" y="231"/>
                  <a:pt x="210" y="231"/>
                  <a:pt x="210" y="231"/>
                </a:cubicBezTo>
                <a:cubicBezTo>
                  <a:pt x="210" y="230"/>
                  <a:pt x="210" y="230"/>
                  <a:pt x="210" y="230"/>
                </a:cubicBezTo>
                <a:cubicBezTo>
                  <a:pt x="213" y="228"/>
                  <a:pt x="215" y="226"/>
                  <a:pt x="217" y="225"/>
                </a:cubicBezTo>
                <a:cubicBezTo>
                  <a:pt x="217" y="224"/>
                  <a:pt x="217" y="224"/>
                  <a:pt x="217" y="224"/>
                </a:cubicBezTo>
                <a:cubicBezTo>
                  <a:pt x="217" y="224"/>
                  <a:pt x="218" y="224"/>
                  <a:pt x="218" y="224"/>
                </a:cubicBezTo>
                <a:cubicBezTo>
                  <a:pt x="223" y="220"/>
                  <a:pt x="229" y="217"/>
                  <a:pt x="235" y="217"/>
                </a:cubicBezTo>
                <a:cubicBezTo>
                  <a:pt x="239" y="217"/>
                  <a:pt x="242" y="218"/>
                  <a:pt x="244" y="219"/>
                </a:cubicBezTo>
                <a:cubicBezTo>
                  <a:pt x="244" y="219"/>
                  <a:pt x="245" y="219"/>
                  <a:pt x="245" y="219"/>
                </a:cubicBezTo>
                <a:cubicBezTo>
                  <a:pt x="247" y="220"/>
                  <a:pt x="249" y="220"/>
                  <a:pt x="251" y="220"/>
                </a:cubicBezTo>
                <a:cubicBezTo>
                  <a:pt x="253" y="220"/>
                  <a:pt x="255" y="220"/>
                  <a:pt x="256" y="219"/>
                </a:cubicBezTo>
                <a:cubicBezTo>
                  <a:pt x="259" y="215"/>
                  <a:pt x="262" y="210"/>
                  <a:pt x="264" y="205"/>
                </a:cubicBezTo>
                <a:cubicBezTo>
                  <a:pt x="264" y="201"/>
                  <a:pt x="262" y="198"/>
                  <a:pt x="259" y="195"/>
                </a:cubicBezTo>
                <a:cubicBezTo>
                  <a:pt x="258" y="194"/>
                  <a:pt x="258" y="194"/>
                  <a:pt x="258" y="194"/>
                </a:cubicBezTo>
                <a:cubicBezTo>
                  <a:pt x="253" y="190"/>
                  <a:pt x="247" y="181"/>
                  <a:pt x="249" y="169"/>
                </a:cubicBezTo>
                <a:cubicBezTo>
                  <a:pt x="249" y="168"/>
                  <a:pt x="249" y="168"/>
                  <a:pt x="249" y="168"/>
                </a:cubicBezTo>
                <a:cubicBezTo>
                  <a:pt x="249" y="166"/>
                  <a:pt x="250" y="163"/>
                  <a:pt x="250" y="160"/>
                </a:cubicBezTo>
                <a:cubicBezTo>
                  <a:pt x="250" y="159"/>
                  <a:pt x="250" y="159"/>
                  <a:pt x="250" y="159"/>
                </a:cubicBezTo>
                <a:cubicBezTo>
                  <a:pt x="253" y="146"/>
                  <a:pt x="261" y="140"/>
                  <a:pt x="267" y="138"/>
                </a:cubicBezTo>
                <a:cubicBezTo>
                  <a:pt x="267" y="138"/>
                  <a:pt x="268" y="138"/>
                  <a:pt x="269" y="137"/>
                </a:cubicBezTo>
                <a:cubicBezTo>
                  <a:pt x="272" y="136"/>
                  <a:pt x="276" y="133"/>
                  <a:pt x="278" y="130"/>
                </a:cubicBezTo>
                <a:cubicBezTo>
                  <a:pt x="277" y="125"/>
                  <a:pt x="276" y="119"/>
                  <a:pt x="275" y="114"/>
                </a:cubicBezTo>
                <a:cubicBezTo>
                  <a:pt x="272" y="111"/>
                  <a:pt x="268" y="110"/>
                  <a:pt x="264" y="110"/>
                </a:cubicBezTo>
                <a:cubicBezTo>
                  <a:pt x="262" y="110"/>
                  <a:pt x="262" y="110"/>
                  <a:pt x="262" y="110"/>
                </a:cubicBezTo>
                <a:cubicBezTo>
                  <a:pt x="258" y="110"/>
                  <a:pt x="247" y="109"/>
                  <a:pt x="239" y="97"/>
                </a:cubicBezTo>
                <a:cubicBezTo>
                  <a:pt x="239" y="96"/>
                  <a:pt x="239" y="96"/>
                  <a:pt x="239" y="96"/>
                </a:cubicBezTo>
                <a:cubicBezTo>
                  <a:pt x="237" y="93"/>
                  <a:pt x="236" y="91"/>
                  <a:pt x="234" y="89"/>
                </a:cubicBezTo>
                <a:cubicBezTo>
                  <a:pt x="234" y="88"/>
                  <a:pt x="234" y="88"/>
                  <a:pt x="234" y="88"/>
                </a:cubicBezTo>
                <a:cubicBezTo>
                  <a:pt x="234" y="88"/>
                  <a:pt x="234" y="88"/>
                  <a:pt x="234" y="88"/>
                </a:cubicBezTo>
                <a:cubicBezTo>
                  <a:pt x="228" y="77"/>
                  <a:pt x="230" y="66"/>
                  <a:pt x="233" y="61"/>
                </a:cubicBezTo>
                <a:cubicBezTo>
                  <a:pt x="234" y="61"/>
                  <a:pt x="234" y="60"/>
                  <a:pt x="234" y="60"/>
                </a:cubicBezTo>
                <a:cubicBezTo>
                  <a:pt x="236" y="56"/>
                  <a:pt x="237" y="52"/>
                  <a:pt x="236" y="48"/>
                </a:cubicBezTo>
                <a:cubicBezTo>
                  <a:pt x="232" y="45"/>
                  <a:pt x="228" y="41"/>
                  <a:pt x="224" y="38"/>
                </a:cubicBezTo>
                <a:cubicBezTo>
                  <a:pt x="220" y="38"/>
                  <a:pt x="216" y="39"/>
                  <a:pt x="213" y="42"/>
                </a:cubicBezTo>
                <a:cubicBezTo>
                  <a:pt x="213" y="42"/>
                  <a:pt x="212" y="43"/>
                  <a:pt x="212" y="43"/>
                </a:cubicBezTo>
                <a:cubicBezTo>
                  <a:pt x="211" y="46"/>
                  <a:pt x="206" y="50"/>
                  <a:pt x="197" y="50"/>
                </a:cubicBezTo>
                <a:cubicBezTo>
                  <a:pt x="194" y="50"/>
                  <a:pt x="191" y="49"/>
                  <a:pt x="188" y="48"/>
                </a:cubicBezTo>
                <a:cubicBezTo>
                  <a:pt x="187" y="48"/>
                  <a:pt x="187" y="48"/>
                  <a:pt x="187" y="48"/>
                </a:cubicBezTo>
                <a:cubicBezTo>
                  <a:pt x="184" y="47"/>
                  <a:pt x="181" y="46"/>
                  <a:pt x="179" y="45"/>
                </a:cubicBezTo>
                <a:cubicBezTo>
                  <a:pt x="178" y="45"/>
                  <a:pt x="178" y="45"/>
                  <a:pt x="178" y="45"/>
                </a:cubicBezTo>
                <a:cubicBezTo>
                  <a:pt x="166" y="41"/>
                  <a:pt x="161" y="31"/>
                  <a:pt x="160" y="25"/>
                </a:cubicBezTo>
                <a:cubicBezTo>
                  <a:pt x="160" y="24"/>
                  <a:pt x="160" y="24"/>
                  <a:pt x="160" y="23"/>
                </a:cubicBezTo>
                <a:cubicBezTo>
                  <a:pt x="159" y="19"/>
                  <a:pt x="157" y="16"/>
                  <a:pt x="154" y="13"/>
                </a:cubicBezTo>
                <a:cubicBezTo>
                  <a:pt x="148" y="13"/>
                  <a:pt x="144" y="13"/>
                  <a:pt x="139" y="13"/>
                </a:cubicBezTo>
                <a:cubicBezTo>
                  <a:pt x="136" y="16"/>
                  <a:pt x="133" y="19"/>
                  <a:pt x="133" y="23"/>
                </a:cubicBezTo>
                <a:cubicBezTo>
                  <a:pt x="133" y="24"/>
                  <a:pt x="133" y="24"/>
                  <a:pt x="133" y="25"/>
                </a:cubicBezTo>
                <a:cubicBezTo>
                  <a:pt x="131" y="31"/>
                  <a:pt x="127" y="41"/>
                  <a:pt x="115" y="45"/>
                </a:cubicBezTo>
                <a:cubicBezTo>
                  <a:pt x="114" y="45"/>
                  <a:pt x="114" y="45"/>
                  <a:pt x="114" y="45"/>
                </a:cubicBezTo>
                <a:cubicBezTo>
                  <a:pt x="111" y="46"/>
                  <a:pt x="109" y="47"/>
                  <a:pt x="106" y="48"/>
                </a:cubicBezTo>
                <a:cubicBezTo>
                  <a:pt x="105" y="48"/>
                  <a:pt x="105" y="48"/>
                  <a:pt x="105" y="48"/>
                </a:cubicBezTo>
                <a:cubicBezTo>
                  <a:pt x="102" y="49"/>
                  <a:pt x="99" y="50"/>
                  <a:pt x="96" y="50"/>
                </a:cubicBezTo>
                <a:cubicBezTo>
                  <a:pt x="87" y="50"/>
                  <a:pt x="82" y="46"/>
                  <a:pt x="79" y="44"/>
                </a:cubicBezTo>
                <a:cubicBezTo>
                  <a:pt x="79" y="43"/>
                  <a:pt x="78" y="43"/>
                  <a:pt x="77" y="42"/>
                </a:cubicBezTo>
                <a:cubicBezTo>
                  <a:pt x="74" y="39"/>
                  <a:pt x="70" y="38"/>
                  <a:pt x="66" y="39"/>
                </a:cubicBezTo>
                <a:cubicBezTo>
                  <a:pt x="62" y="42"/>
                  <a:pt x="58" y="45"/>
                  <a:pt x="55" y="48"/>
                </a:cubicBezTo>
                <a:cubicBezTo>
                  <a:pt x="53" y="53"/>
                  <a:pt x="54" y="57"/>
                  <a:pt x="56" y="60"/>
                </a:cubicBezTo>
                <a:cubicBezTo>
                  <a:pt x="57" y="60"/>
                  <a:pt x="57" y="61"/>
                  <a:pt x="57" y="62"/>
                </a:cubicBezTo>
                <a:cubicBezTo>
                  <a:pt x="60" y="67"/>
                  <a:pt x="63" y="77"/>
                  <a:pt x="57" y="88"/>
                </a:cubicBezTo>
                <a:cubicBezTo>
                  <a:pt x="57" y="89"/>
                  <a:pt x="57" y="89"/>
                  <a:pt x="57" y="89"/>
                </a:cubicBezTo>
                <a:cubicBezTo>
                  <a:pt x="56" y="89"/>
                  <a:pt x="56" y="89"/>
                  <a:pt x="56" y="89"/>
                </a:cubicBezTo>
                <a:cubicBezTo>
                  <a:pt x="55" y="92"/>
                  <a:pt x="53" y="94"/>
                  <a:pt x="52" y="96"/>
                </a:cubicBezTo>
                <a:cubicBezTo>
                  <a:pt x="52" y="97"/>
                  <a:pt x="52" y="97"/>
                  <a:pt x="52" y="97"/>
                </a:cubicBezTo>
                <a:cubicBezTo>
                  <a:pt x="44" y="109"/>
                  <a:pt x="33" y="111"/>
                  <a:pt x="29" y="111"/>
                </a:cubicBezTo>
                <a:cubicBezTo>
                  <a:pt x="27" y="111"/>
                  <a:pt x="27" y="111"/>
                  <a:pt x="27" y="111"/>
                </a:cubicBezTo>
                <a:cubicBezTo>
                  <a:pt x="23" y="110"/>
                  <a:pt x="19" y="112"/>
                  <a:pt x="16" y="115"/>
                </a:cubicBezTo>
                <a:cubicBezTo>
                  <a:pt x="15" y="120"/>
                  <a:pt x="14" y="125"/>
                  <a:pt x="14" y="130"/>
                </a:cubicBezTo>
                <a:cubicBezTo>
                  <a:pt x="16" y="134"/>
                  <a:pt x="19" y="137"/>
                  <a:pt x="23" y="138"/>
                </a:cubicBezTo>
                <a:cubicBezTo>
                  <a:pt x="23" y="138"/>
                  <a:pt x="24" y="138"/>
                  <a:pt x="24" y="138"/>
                </a:cubicBezTo>
                <a:cubicBezTo>
                  <a:pt x="30" y="141"/>
                  <a:pt x="38" y="147"/>
                  <a:pt x="41" y="159"/>
                </a:cubicBezTo>
                <a:cubicBezTo>
                  <a:pt x="41" y="160"/>
                  <a:pt x="41" y="160"/>
                  <a:pt x="41" y="160"/>
                </a:cubicBezTo>
                <a:cubicBezTo>
                  <a:pt x="41" y="163"/>
                  <a:pt x="42" y="166"/>
                  <a:pt x="43" y="169"/>
                </a:cubicBezTo>
                <a:cubicBezTo>
                  <a:pt x="43" y="169"/>
                  <a:pt x="43" y="169"/>
                  <a:pt x="43" y="169"/>
                </a:cubicBezTo>
                <a:cubicBezTo>
                  <a:pt x="44" y="182"/>
                  <a:pt x="38" y="190"/>
                  <a:pt x="34" y="195"/>
                </a:cubicBezTo>
                <a:cubicBezTo>
                  <a:pt x="32" y="196"/>
                  <a:pt x="32" y="196"/>
                  <a:pt x="32" y="196"/>
                </a:cubicBezTo>
                <a:cubicBezTo>
                  <a:pt x="29" y="198"/>
                  <a:pt x="27" y="202"/>
                  <a:pt x="27" y="205"/>
                </a:cubicBezTo>
                <a:cubicBezTo>
                  <a:pt x="29" y="210"/>
                  <a:pt x="32" y="215"/>
                  <a:pt x="35" y="220"/>
                </a:cubicBezTo>
                <a:cubicBezTo>
                  <a:pt x="38" y="221"/>
                  <a:pt x="43" y="221"/>
                  <a:pt x="46" y="219"/>
                </a:cubicBezTo>
                <a:cubicBezTo>
                  <a:pt x="47" y="219"/>
                  <a:pt x="47" y="219"/>
                  <a:pt x="48" y="219"/>
                </a:cubicBezTo>
                <a:cubicBezTo>
                  <a:pt x="50" y="218"/>
                  <a:pt x="53" y="217"/>
                  <a:pt x="56" y="217"/>
                </a:cubicBezTo>
                <a:cubicBezTo>
                  <a:pt x="63" y="217"/>
                  <a:pt x="69" y="220"/>
                  <a:pt x="74" y="224"/>
                </a:cubicBezTo>
                <a:cubicBezTo>
                  <a:pt x="74" y="224"/>
                  <a:pt x="74" y="224"/>
                  <a:pt x="74" y="224"/>
                </a:cubicBezTo>
                <a:cubicBezTo>
                  <a:pt x="75" y="224"/>
                  <a:pt x="75" y="224"/>
                  <a:pt x="75" y="224"/>
                </a:cubicBezTo>
                <a:cubicBezTo>
                  <a:pt x="77" y="226"/>
                  <a:pt x="79" y="228"/>
                  <a:pt x="82" y="230"/>
                </a:cubicBezTo>
                <a:cubicBezTo>
                  <a:pt x="83" y="231"/>
                  <a:pt x="83" y="231"/>
                  <a:pt x="83" y="231"/>
                </a:cubicBezTo>
                <a:cubicBezTo>
                  <a:pt x="92" y="239"/>
                  <a:pt x="93" y="250"/>
                  <a:pt x="92" y="256"/>
                </a:cubicBezTo>
                <a:cubicBezTo>
                  <a:pt x="92" y="256"/>
                  <a:pt x="92" y="257"/>
                  <a:pt x="92" y="257"/>
                </a:cubicBezTo>
                <a:cubicBezTo>
                  <a:pt x="90" y="261"/>
                  <a:pt x="91" y="265"/>
                  <a:pt x="93" y="268"/>
                </a:cubicBezTo>
                <a:close/>
                <a:moveTo>
                  <a:pt x="146" y="219"/>
                </a:moveTo>
                <a:cubicBezTo>
                  <a:pt x="106" y="219"/>
                  <a:pt x="73" y="186"/>
                  <a:pt x="73" y="146"/>
                </a:cubicBezTo>
                <a:cubicBezTo>
                  <a:pt x="73" y="106"/>
                  <a:pt x="106" y="73"/>
                  <a:pt x="146" y="73"/>
                </a:cubicBezTo>
                <a:cubicBezTo>
                  <a:pt x="187" y="73"/>
                  <a:pt x="219" y="105"/>
                  <a:pt x="219" y="146"/>
                </a:cubicBezTo>
                <a:cubicBezTo>
                  <a:pt x="219" y="186"/>
                  <a:pt x="187" y="219"/>
                  <a:pt x="146" y="219"/>
                </a:cubicBezTo>
                <a:close/>
                <a:moveTo>
                  <a:pt x="146" y="86"/>
                </a:moveTo>
                <a:cubicBezTo>
                  <a:pt x="114" y="86"/>
                  <a:pt x="87" y="113"/>
                  <a:pt x="87" y="146"/>
                </a:cubicBezTo>
                <a:cubicBezTo>
                  <a:pt x="87" y="179"/>
                  <a:pt x="114" y="205"/>
                  <a:pt x="146" y="205"/>
                </a:cubicBezTo>
                <a:cubicBezTo>
                  <a:pt x="179" y="205"/>
                  <a:pt x="206" y="178"/>
                  <a:pt x="206" y="146"/>
                </a:cubicBezTo>
                <a:cubicBezTo>
                  <a:pt x="206" y="113"/>
                  <a:pt x="179" y="86"/>
                  <a:pt x="146" y="86"/>
                </a:cubicBezTo>
                <a:close/>
                <a:moveTo>
                  <a:pt x="146" y="86"/>
                </a:moveTo>
                <a:cubicBezTo>
                  <a:pt x="146" y="86"/>
                  <a:pt x="146" y="86"/>
                  <a:pt x="146" y="86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2399"/>
          </a:p>
        </p:txBody>
      </p:sp>
      <p:sp>
        <p:nvSpPr>
          <p:cNvPr id="55" name="Freeform 14">
            <a:extLst>
              <a:ext uri="{FF2B5EF4-FFF2-40B4-BE49-F238E27FC236}">
                <a16:creationId xmlns:a16="http://schemas.microsoft.com/office/drawing/2014/main" id="{2F6ECA23-E2B5-4F08-A521-7FC9DC2FA30B}"/>
              </a:ext>
            </a:extLst>
          </p:cNvPr>
          <p:cNvSpPr>
            <a:spLocks noEditPoints="1"/>
          </p:cNvSpPr>
          <p:nvPr/>
        </p:nvSpPr>
        <p:spPr bwMode="auto">
          <a:xfrm>
            <a:off x="3406952" y="2895805"/>
            <a:ext cx="538518" cy="578263"/>
          </a:xfrm>
          <a:custGeom>
            <a:avLst/>
            <a:gdLst>
              <a:gd name="T0" fmla="*/ 210 w 292"/>
              <a:gd name="T1" fmla="*/ 22 h 313"/>
              <a:gd name="T2" fmla="*/ 222 w 292"/>
              <a:gd name="T3" fmla="*/ 29 h 313"/>
              <a:gd name="T4" fmla="*/ 208 w 292"/>
              <a:gd name="T5" fmla="*/ 46 h 313"/>
              <a:gd name="T6" fmla="*/ 201 w 292"/>
              <a:gd name="T7" fmla="*/ 36 h 313"/>
              <a:gd name="T8" fmla="*/ 84 w 292"/>
              <a:gd name="T9" fmla="*/ 47 h 313"/>
              <a:gd name="T10" fmla="*/ 90 w 292"/>
              <a:gd name="T11" fmla="*/ 36 h 313"/>
              <a:gd name="T12" fmla="*/ 73 w 292"/>
              <a:gd name="T13" fmla="*/ 19 h 313"/>
              <a:gd name="T14" fmla="*/ 78 w 292"/>
              <a:gd name="T15" fmla="*/ 43 h 313"/>
              <a:gd name="T16" fmla="*/ 153 w 292"/>
              <a:gd name="T17" fmla="*/ 23 h 313"/>
              <a:gd name="T18" fmla="*/ 146 w 292"/>
              <a:gd name="T19" fmla="*/ 0 h 313"/>
              <a:gd name="T20" fmla="*/ 139 w 292"/>
              <a:gd name="T21" fmla="*/ 23 h 313"/>
              <a:gd name="T22" fmla="*/ 23 w 292"/>
              <a:gd name="T23" fmla="*/ 139 h 313"/>
              <a:gd name="T24" fmla="*/ 0 w 292"/>
              <a:gd name="T25" fmla="*/ 146 h 313"/>
              <a:gd name="T26" fmla="*/ 23 w 292"/>
              <a:gd name="T27" fmla="*/ 153 h 313"/>
              <a:gd name="T28" fmla="*/ 23 w 292"/>
              <a:gd name="T29" fmla="*/ 139 h 313"/>
              <a:gd name="T30" fmla="*/ 269 w 292"/>
              <a:gd name="T31" fmla="*/ 139 h 313"/>
              <a:gd name="T32" fmla="*/ 269 w 292"/>
              <a:gd name="T33" fmla="*/ 153 h 313"/>
              <a:gd name="T34" fmla="*/ 292 w 292"/>
              <a:gd name="T35" fmla="*/ 146 h 313"/>
              <a:gd name="T36" fmla="*/ 273 w 292"/>
              <a:gd name="T37" fmla="*/ 73 h 313"/>
              <a:gd name="T38" fmla="*/ 249 w 292"/>
              <a:gd name="T39" fmla="*/ 79 h 313"/>
              <a:gd name="T40" fmla="*/ 253 w 292"/>
              <a:gd name="T41" fmla="*/ 92 h 313"/>
              <a:gd name="T42" fmla="*/ 270 w 292"/>
              <a:gd name="T43" fmla="*/ 83 h 313"/>
              <a:gd name="T44" fmla="*/ 236 w 292"/>
              <a:gd name="T45" fmla="*/ 145 h 313"/>
              <a:gd name="T46" fmla="*/ 222 w 292"/>
              <a:gd name="T47" fmla="*/ 193 h 313"/>
              <a:gd name="T48" fmla="*/ 212 w 292"/>
              <a:gd name="T49" fmla="*/ 207 h 313"/>
              <a:gd name="T50" fmla="*/ 192 w 292"/>
              <a:gd name="T51" fmla="*/ 252 h 313"/>
              <a:gd name="T52" fmla="*/ 192 w 292"/>
              <a:gd name="T53" fmla="*/ 288 h 313"/>
              <a:gd name="T54" fmla="*/ 124 w 292"/>
              <a:gd name="T55" fmla="*/ 313 h 313"/>
              <a:gd name="T56" fmla="*/ 98 w 292"/>
              <a:gd name="T57" fmla="*/ 251 h 313"/>
              <a:gd name="T58" fmla="*/ 68 w 292"/>
              <a:gd name="T59" fmla="*/ 193 h 313"/>
              <a:gd name="T60" fmla="*/ 55 w 292"/>
              <a:gd name="T61" fmla="*/ 146 h 313"/>
              <a:gd name="T62" fmla="*/ 236 w 292"/>
              <a:gd name="T63" fmla="*/ 145 h 313"/>
              <a:gd name="T64" fmla="*/ 112 w 292"/>
              <a:gd name="T65" fmla="*/ 259 h 313"/>
              <a:gd name="T66" fmla="*/ 178 w 292"/>
              <a:gd name="T67" fmla="*/ 272 h 313"/>
              <a:gd name="T68" fmla="*/ 178 w 292"/>
              <a:gd name="T69" fmla="*/ 288 h 313"/>
              <a:gd name="T70" fmla="*/ 112 w 292"/>
              <a:gd name="T71" fmla="*/ 286 h 313"/>
              <a:gd name="T72" fmla="*/ 124 w 292"/>
              <a:gd name="T73" fmla="*/ 299 h 313"/>
              <a:gd name="T74" fmla="*/ 178 w 292"/>
              <a:gd name="T75" fmla="*/ 288 h 313"/>
              <a:gd name="T76" fmla="*/ 145 w 292"/>
              <a:gd name="T77" fmla="*/ 69 h 313"/>
              <a:gd name="T78" fmla="*/ 79 w 292"/>
              <a:gd name="T79" fmla="*/ 184 h 313"/>
              <a:gd name="T80" fmla="*/ 90 w 292"/>
              <a:gd name="T81" fmla="*/ 198 h 313"/>
              <a:gd name="T82" fmla="*/ 112 w 292"/>
              <a:gd name="T83" fmla="*/ 245 h 313"/>
              <a:gd name="T84" fmla="*/ 201 w 292"/>
              <a:gd name="T85" fmla="*/ 198 h 313"/>
              <a:gd name="T86" fmla="*/ 211 w 292"/>
              <a:gd name="T87" fmla="*/ 185 h 313"/>
              <a:gd name="T88" fmla="*/ 211 w 292"/>
              <a:gd name="T89" fmla="*/ 184 h 313"/>
              <a:gd name="T90" fmla="*/ 42 w 292"/>
              <a:gd name="T91" fmla="*/ 79 h 313"/>
              <a:gd name="T92" fmla="*/ 19 w 292"/>
              <a:gd name="T93" fmla="*/ 73 h 313"/>
              <a:gd name="T94" fmla="*/ 36 w 292"/>
              <a:gd name="T95" fmla="*/ 91 h 313"/>
              <a:gd name="T96" fmla="*/ 45 w 292"/>
              <a:gd name="T97" fmla="*/ 88 h 313"/>
              <a:gd name="T98" fmla="*/ 42 w 292"/>
              <a:gd name="T99" fmla="*/ 79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92" h="313">
                <a:moveTo>
                  <a:pt x="201" y="36"/>
                </a:moveTo>
                <a:cubicBezTo>
                  <a:pt x="210" y="22"/>
                  <a:pt x="210" y="22"/>
                  <a:pt x="210" y="22"/>
                </a:cubicBezTo>
                <a:cubicBezTo>
                  <a:pt x="212" y="19"/>
                  <a:pt x="216" y="18"/>
                  <a:pt x="219" y="19"/>
                </a:cubicBezTo>
                <a:cubicBezTo>
                  <a:pt x="223" y="21"/>
                  <a:pt x="224" y="26"/>
                  <a:pt x="222" y="29"/>
                </a:cubicBezTo>
                <a:cubicBezTo>
                  <a:pt x="214" y="43"/>
                  <a:pt x="214" y="43"/>
                  <a:pt x="214" y="43"/>
                </a:cubicBezTo>
                <a:cubicBezTo>
                  <a:pt x="212" y="45"/>
                  <a:pt x="210" y="46"/>
                  <a:pt x="208" y="46"/>
                </a:cubicBezTo>
                <a:cubicBezTo>
                  <a:pt x="206" y="46"/>
                  <a:pt x="205" y="46"/>
                  <a:pt x="204" y="46"/>
                </a:cubicBezTo>
                <a:cubicBezTo>
                  <a:pt x="201" y="44"/>
                  <a:pt x="200" y="40"/>
                  <a:pt x="201" y="36"/>
                </a:cubicBezTo>
                <a:close/>
                <a:moveTo>
                  <a:pt x="78" y="43"/>
                </a:moveTo>
                <a:cubicBezTo>
                  <a:pt x="79" y="45"/>
                  <a:pt x="82" y="47"/>
                  <a:pt x="84" y="47"/>
                </a:cubicBezTo>
                <a:cubicBezTo>
                  <a:pt x="85" y="47"/>
                  <a:pt x="87" y="46"/>
                  <a:pt x="88" y="46"/>
                </a:cubicBezTo>
                <a:cubicBezTo>
                  <a:pt x="91" y="44"/>
                  <a:pt x="92" y="40"/>
                  <a:pt x="90" y="36"/>
                </a:cubicBezTo>
                <a:cubicBezTo>
                  <a:pt x="82" y="22"/>
                  <a:pt x="82" y="22"/>
                  <a:pt x="82" y="22"/>
                </a:cubicBezTo>
                <a:cubicBezTo>
                  <a:pt x="80" y="19"/>
                  <a:pt x="76" y="18"/>
                  <a:pt x="73" y="19"/>
                </a:cubicBezTo>
                <a:cubicBezTo>
                  <a:pt x="69" y="21"/>
                  <a:pt x="68" y="26"/>
                  <a:pt x="70" y="29"/>
                </a:cubicBezTo>
                <a:lnTo>
                  <a:pt x="78" y="43"/>
                </a:lnTo>
                <a:close/>
                <a:moveTo>
                  <a:pt x="146" y="30"/>
                </a:moveTo>
                <a:cubicBezTo>
                  <a:pt x="150" y="30"/>
                  <a:pt x="153" y="27"/>
                  <a:pt x="153" y="23"/>
                </a:cubicBezTo>
                <a:cubicBezTo>
                  <a:pt x="153" y="7"/>
                  <a:pt x="153" y="7"/>
                  <a:pt x="153" y="7"/>
                </a:cubicBezTo>
                <a:cubicBezTo>
                  <a:pt x="153" y="3"/>
                  <a:pt x="150" y="0"/>
                  <a:pt x="146" y="0"/>
                </a:cubicBezTo>
                <a:cubicBezTo>
                  <a:pt x="142" y="0"/>
                  <a:pt x="139" y="3"/>
                  <a:pt x="139" y="7"/>
                </a:cubicBezTo>
                <a:cubicBezTo>
                  <a:pt x="139" y="23"/>
                  <a:pt x="139" y="23"/>
                  <a:pt x="139" y="23"/>
                </a:cubicBezTo>
                <a:cubicBezTo>
                  <a:pt x="139" y="27"/>
                  <a:pt x="142" y="30"/>
                  <a:pt x="146" y="30"/>
                </a:cubicBezTo>
                <a:close/>
                <a:moveTo>
                  <a:pt x="23" y="139"/>
                </a:moveTo>
                <a:cubicBezTo>
                  <a:pt x="6" y="139"/>
                  <a:pt x="6" y="139"/>
                  <a:pt x="6" y="139"/>
                </a:cubicBezTo>
                <a:cubicBezTo>
                  <a:pt x="3" y="139"/>
                  <a:pt x="0" y="142"/>
                  <a:pt x="0" y="146"/>
                </a:cubicBezTo>
                <a:cubicBezTo>
                  <a:pt x="0" y="150"/>
                  <a:pt x="3" y="153"/>
                  <a:pt x="6" y="153"/>
                </a:cubicBezTo>
                <a:cubicBezTo>
                  <a:pt x="23" y="153"/>
                  <a:pt x="23" y="153"/>
                  <a:pt x="23" y="153"/>
                </a:cubicBezTo>
                <a:cubicBezTo>
                  <a:pt x="26" y="153"/>
                  <a:pt x="30" y="150"/>
                  <a:pt x="30" y="146"/>
                </a:cubicBezTo>
                <a:cubicBezTo>
                  <a:pt x="30" y="142"/>
                  <a:pt x="26" y="139"/>
                  <a:pt x="23" y="139"/>
                </a:cubicBezTo>
                <a:close/>
                <a:moveTo>
                  <a:pt x="285" y="139"/>
                </a:moveTo>
                <a:cubicBezTo>
                  <a:pt x="269" y="139"/>
                  <a:pt x="269" y="139"/>
                  <a:pt x="269" y="139"/>
                </a:cubicBezTo>
                <a:cubicBezTo>
                  <a:pt x="265" y="139"/>
                  <a:pt x="262" y="142"/>
                  <a:pt x="262" y="146"/>
                </a:cubicBezTo>
                <a:cubicBezTo>
                  <a:pt x="262" y="150"/>
                  <a:pt x="265" y="153"/>
                  <a:pt x="269" y="153"/>
                </a:cubicBezTo>
                <a:cubicBezTo>
                  <a:pt x="285" y="153"/>
                  <a:pt x="285" y="153"/>
                  <a:pt x="285" y="153"/>
                </a:cubicBezTo>
                <a:cubicBezTo>
                  <a:pt x="289" y="153"/>
                  <a:pt x="292" y="150"/>
                  <a:pt x="292" y="146"/>
                </a:cubicBezTo>
                <a:cubicBezTo>
                  <a:pt x="292" y="142"/>
                  <a:pt x="289" y="139"/>
                  <a:pt x="285" y="139"/>
                </a:cubicBezTo>
                <a:close/>
                <a:moveTo>
                  <a:pt x="273" y="73"/>
                </a:moveTo>
                <a:cubicBezTo>
                  <a:pt x="271" y="70"/>
                  <a:pt x="267" y="69"/>
                  <a:pt x="263" y="70"/>
                </a:cubicBezTo>
                <a:cubicBezTo>
                  <a:pt x="249" y="79"/>
                  <a:pt x="249" y="79"/>
                  <a:pt x="249" y="79"/>
                </a:cubicBezTo>
                <a:cubicBezTo>
                  <a:pt x="246" y="81"/>
                  <a:pt x="245" y="85"/>
                  <a:pt x="247" y="88"/>
                </a:cubicBezTo>
                <a:cubicBezTo>
                  <a:pt x="248" y="91"/>
                  <a:pt x="250" y="92"/>
                  <a:pt x="253" y="92"/>
                </a:cubicBezTo>
                <a:cubicBezTo>
                  <a:pt x="254" y="92"/>
                  <a:pt x="255" y="91"/>
                  <a:pt x="256" y="91"/>
                </a:cubicBezTo>
                <a:cubicBezTo>
                  <a:pt x="270" y="83"/>
                  <a:pt x="270" y="83"/>
                  <a:pt x="270" y="83"/>
                </a:cubicBezTo>
                <a:cubicBezTo>
                  <a:pt x="274" y="81"/>
                  <a:pt x="275" y="77"/>
                  <a:pt x="273" y="73"/>
                </a:cubicBezTo>
                <a:close/>
                <a:moveTo>
                  <a:pt x="236" y="145"/>
                </a:moveTo>
                <a:cubicBezTo>
                  <a:pt x="236" y="161"/>
                  <a:pt x="231" y="176"/>
                  <a:pt x="224" y="190"/>
                </a:cubicBezTo>
                <a:cubicBezTo>
                  <a:pt x="223" y="191"/>
                  <a:pt x="223" y="192"/>
                  <a:pt x="222" y="193"/>
                </a:cubicBezTo>
                <a:cubicBezTo>
                  <a:pt x="222" y="194"/>
                  <a:pt x="222" y="194"/>
                  <a:pt x="222" y="194"/>
                </a:cubicBezTo>
                <a:cubicBezTo>
                  <a:pt x="219" y="198"/>
                  <a:pt x="215" y="203"/>
                  <a:pt x="212" y="207"/>
                </a:cubicBezTo>
                <a:cubicBezTo>
                  <a:pt x="198" y="225"/>
                  <a:pt x="192" y="241"/>
                  <a:pt x="192" y="251"/>
                </a:cubicBezTo>
                <a:cubicBezTo>
                  <a:pt x="192" y="252"/>
                  <a:pt x="192" y="252"/>
                  <a:pt x="192" y="252"/>
                </a:cubicBezTo>
                <a:cubicBezTo>
                  <a:pt x="192" y="253"/>
                  <a:pt x="192" y="254"/>
                  <a:pt x="192" y="255"/>
                </a:cubicBezTo>
                <a:cubicBezTo>
                  <a:pt x="192" y="288"/>
                  <a:pt x="192" y="288"/>
                  <a:pt x="192" y="288"/>
                </a:cubicBezTo>
                <a:cubicBezTo>
                  <a:pt x="192" y="302"/>
                  <a:pt x="180" y="313"/>
                  <a:pt x="166" y="313"/>
                </a:cubicBezTo>
                <a:cubicBezTo>
                  <a:pt x="124" y="313"/>
                  <a:pt x="124" y="313"/>
                  <a:pt x="124" y="313"/>
                </a:cubicBezTo>
                <a:cubicBezTo>
                  <a:pt x="110" y="313"/>
                  <a:pt x="98" y="302"/>
                  <a:pt x="98" y="288"/>
                </a:cubicBezTo>
                <a:cubicBezTo>
                  <a:pt x="98" y="251"/>
                  <a:pt x="98" y="251"/>
                  <a:pt x="98" y="251"/>
                </a:cubicBezTo>
                <a:cubicBezTo>
                  <a:pt x="99" y="242"/>
                  <a:pt x="92" y="226"/>
                  <a:pt x="79" y="208"/>
                </a:cubicBezTo>
                <a:cubicBezTo>
                  <a:pt x="75" y="203"/>
                  <a:pt x="71" y="198"/>
                  <a:pt x="68" y="193"/>
                </a:cubicBezTo>
                <a:cubicBezTo>
                  <a:pt x="68" y="192"/>
                  <a:pt x="67" y="191"/>
                  <a:pt x="67" y="191"/>
                </a:cubicBezTo>
                <a:cubicBezTo>
                  <a:pt x="59" y="177"/>
                  <a:pt x="55" y="161"/>
                  <a:pt x="55" y="146"/>
                </a:cubicBezTo>
                <a:cubicBezTo>
                  <a:pt x="55" y="96"/>
                  <a:pt x="95" y="55"/>
                  <a:pt x="145" y="55"/>
                </a:cubicBezTo>
                <a:cubicBezTo>
                  <a:pt x="195" y="55"/>
                  <a:pt x="236" y="96"/>
                  <a:pt x="236" y="145"/>
                </a:cubicBezTo>
                <a:close/>
                <a:moveTo>
                  <a:pt x="178" y="259"/>
                </a:moveTo>
                <a:cubicBezTo>
                  <a:pt x="112" y="259"/>
                  <a:pt x="112" y="259"/>
                  <a:pt x="112" y="259"/>
                </a:cubicBezTo>
                <a:cubicBezTo>
                  <a:pt x="112" y="272"/>
                  <a:pt x="112" y="272"/>
                  <a:pt x="112" y="272"/>
                </a:cubicBezTo>
                <a:cubicBezTo>
                  <a:pt x="178" y="272"/>
                  <a:pt x="178" y="272"/>
                  <a:pt x="178" y="272"/>
                </a:cubicBezTo>
                <a:lnTo>
                  <a:pt x="178" y="259"/>
                </a:lnTo>
                <a:close/>
                <a:moveTo>
                  <a:pt x="178" y="288"/>
                </a:moveTo>
                <a:cubicBezTo>
                  <a:pt x="178" y="286"/>
                  <a:pt x="178" y="286"/>
                  <a:pt x="178" y="286"/>
                </a:cubicBezTo>
                <a:cubicBezTo>
                  <a:pt x="112" y="286"/>
                  <a:pt x="112" y="286"/>
                  <a:pt x="112" y="286"/>
                </a:cubicBezTo>
                <a:cubicBezTo>
                  <a:pt x="112" y="288"/>
                  <a:pt x="112" y="288"/>
                  <a:pt x="112" y="288"/>
                </a:cubicBezTo>
                <a:cubicBezTo>
                  <a:pt x="113" y="294"/>
                  <a:pt x="118" y="299"/>
                  <a:pt x="124" y="299"/>
                </a:cubicBezTo>
                <a:cubicBezTo>
                  <a:pt x="166" y="299"/>
                  <a:pt x="166" y="299"/>
                  <a:pt x="166" y="299"/>
                </a:cubicBezTo>
                <a:cubicBezTo>
                  <a:pt x="173" y="299"/>
                  <a:pt x="177" y="294"/>
                  <a:pt x="178" y="288"/>
                </a:cubicBezTo>
                <a:close/>
                <a:moveTo>
                  <a:pt x="222" y="145"/>
                </a:moveTo>
                <a:cubicBezTo>
                  <a:pt x="222" y="103"/>
                  <a:pt x="187" y="69"/>
                  <a:pt x="145" y="69"/>
                </a:cubicBezTo>
                <a:cubicBezTo>
                  <a:pt x="103" y="69"/>
                  <a:pt x="69" y="103"/>
                  <a:pt x="69" y="145"/>
                </a:cubicBezTo>
                <a:cubicBezTo>
                  <a:pt x="69" y="159"/>
                  <a:pt x="72" y="172"/>
                  <a:pt x="79" y="184"/>
                </a:cubicBezTo>
                <a:cubicBezTo>
                  <a:pt x="79" y="185"/>
                  <a:pt x="79" y="185"/>
                  <a:pt x="79" y="185"/>
                </a:cubicBezTo>
                <a:cubicBezTo>
                  <a:pt x="82" y="190"/>
                  <a:pt x="86" y="194"/>
                  <a:pt x="90" y="198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103" y="217"/>
                  <a:pt x="110" y="232"/>
                  <a:pt x="112" y="245"/>
                </a:cubicBezTo>
                <a:cubicBezTo>
                  <a:pt x="179" y="245"/>
                  <a:pt x="179" y="245"/>
                  <a:pt x="179" y="245"/>
                </a:cubicBezTo>
                <a:cubicBezTo>
                  <a:pt x="181" y="229"/>
                  <a:pt x="192" y="211"/>
                  <a:pt x="201" y="198"/>
                </a:cubicBezTo>
                <a:cubicBezTo>
                  <a:pt x="201" y="198"/>
                  <a:pt x="201" y="198"/>
                  <a:pt x="202" y="197"/>
                </a:cubicBezTo>
                <a:cubicBezTo>
                  <a:pt x="205" y="194"/>
                  <a:pt x="208" y="190"/>
                  <a:pt x="211" y="185"/>
                </a:cubicBezTo>
                <a:cubicBezTo>
                  <a:pt x="211" y="185"/>
                  <a:pt x="211" y="185"/>
                  <a:pt x="211" y="185"/>
                </a:cubicBezTo>
                <a:cubicBezTo>
                  <a:pt x="211" y="184"/>
                  <a:pt x="211" y="184"/>
                  <a:pt x="211" y="184"/>
                </a:cubicBezTo>
                <a:cubicBezTo>
                  <a:pt x="218" y="172"/>
                  <a:pt x="222" y="159"/>
                  <a:pt x="222" y="145"/>
                </a:cubicBezTo>
                <a:close/>
                <a:moveTo>
                  <a:pt x="42" y="79"/>
                </a:moveTo>
                <a:cubicBezTo>
                  <a:pt x="28" y="70"/>
                  <a:pt x="28" y="70"/>
                  <a:pt x="28" y="70"/>
                </a:cubicBezTo>
                <a:cubicBezTo>
                  <a:pt x="25" y="69"/>
                  <a:pt x="21" y="70"/>
                  <a:pt x="19" y="73"/>
                </a:cubicBezTo>
                <a:cubicBezTo>
                  <a:pt x="17" y="77"/>
                  <a:pt x="18" y="81"/>
                  <a:pt x="22" y="83"/>
                </a:cubicBezTo>
                <a:cubicBezTo>
                  <a:pt x="36" y="91"/>
                  <a:pt x="36" y="91"/>
                  <a:pt x="36" y="91"/>
                </a:cubicBezTo>
                <a:cubicBezTo>
                  <a:pt x="37" y="92"/>
                  <a:pt x="38" y="92"/>
                  <a:pt x="39" y="92"/>
                </a:cubicBezTo>
                <a:cubicBezTo>
                  <a:pt x="41" y="92"/>
                  <a:pt x="44" y="91"/>
                  <a:pt x="45" y="88"/>
                </a:cubicBezTo>
                <a:cubicBezTo>
                  <a:pt x="47" y="85"/>
                  <a:pt x="46" y="81"/>
                  <a:pt x="42" y="79"/>
                </a:cubicBezTo>
                <a:close/>
                <a:moveTo>
                  <a:pt x="42" y="79"/>
                </a:moveTo>
                <a:cubicBezTo>
                  <a:pt x="42" y="79"/>
                  <a:pt x="42" y="79"/>
                  <a:pt x="42" y="79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2399"/>
          </a:p>
        </p:txBody>
      </p:sp>
      <p:sp>
        <p:nvSpPr>
          <p:cNvPr id="56" name="Freeform 19">
            <a:extLst>
              <a:ext uri="{FF2B5EF4-FFF2-40B4-BE49-F238E27FC236}">
                <a16:creationId xmlns:a16="http://schemas.microsoft.com/office/drawing/2014/main" id="{F22AA438-8780-4EB7-AC2F-6CF7EBA240C4}"/>
              </a:ext>
            </a:extLst>
          </p:cNvPr>
          <p:cNvSpPr>
            <a:spLocks noEditPoints="1"/>
          </p:cNvSpPr>
          <p:nvPr/>
        </p:nvSpPr>
        <p:spPr bwMode="auto">
          <a:xfrm>
            <a:off x="8114483" y="2905700"/>
            <a:ext cx="538518" cy="540855"/>
          </a:xfrm>
          <a:custGeom>
            <a:avLst/>
            <a:gdLst>
              <a:gd name="T0" fmla="*/ 292 w 292"/>
              <a:gd name="T1" fmla="*/ 146 h 293"/>
              <a:gd name="T2" fmla="*/ 146 w 292"/>
              <a:gd name="T3" fmla="*/ 0 h 293"/>
              <a:gd name="T4" fmla="*/ 0 w 292"/>
              <a:gd name="T5" fmla="*/ 146 h 293"/>
              <a:gd name="T6" fmla="*/ 51 w 292"/>
              <a:gd name="T7" fmla="*/ 257 h 293"/>
              <a:gd name="T8" fmla="*/ 53 w 292"/>
              <a:gd name="T9" fmla="*/ 259 h 293"/>
              <a:gd name="T10" fmla="*/ 146 w 292"/>
              <a:gd name="T11" fmla="*/ 293 h 293"/>
              <a:gd name="T12" fmla="*/ 239 w 292"/>
              <a:gd name="T13" fmla="*/ 259 h 293"/>
              <a:gd name="T14" fmla="*/ 243 w 292"/>
              <a:gd name="T15" fmla="*/ 257 h 293"/>
              <a:gd name="T16" fmla="*/ 292 w 292"/>
              <a:gd name="T17" fmla="*/ 146 h 293"/>
              <a:gd name="T18" fmla="*/ 13 w 292"/>
              <a:gd name="T19" fmla="*/ 146 h 293"/>
              <a:gd name="T20" fmla="*/ 146 w 292"/>
              <a:gd name="T21" fmla="*/ 13 h 293"/>
              <a:gd name="T22" fmla="*/ 279 w 292"/>
              <a:gd name="T23" fmla="*/ 146 h 293"/>
              <a:gd name="T24" fmla="*/ 242 w 292"/>
              <a:gd name="T25" fmla="*/ 238 h 293"/>
              <a:gd name="T26" fmla="*/ 192 w 292"/>
              <a:gd name="T27" fmla="*/ 172 h 293"/>
              <a:gd name="T28" fmla="*/ 205 w 292"/>
              <a:gd name="T29" fmla="*/ 136 h 293"/>
              <a:gd name="T30" fmla="*/ 146 w 292"/>
              <a:gd name="T31" fmla="*/ 77 h 293"/>
              <a:gd name="T32" fmla="*/ 88 w 292"/>
              <a:gd name="T33" fmla="*/ 136 h 293"/>
              <a:gd name="T34" fmla="*/ 100 w 292"/>
              <a:gd name="T35" fmla="*/ 172 h 293"/>
              <a:gd name="T36" fmla="*/ 51 w 292"/>
              <a:gd name="T37" fmla="*/ 238 h 293"/>
              <a:gd name="T38" fmla="*/ 13 w 292"/>
              <a:gd name="T39" fmla="*/ 146 h 293"/>
              <a:gd name="T40" fmla="*/ 101 w 292"/>
              <a:gd name="T41" fmla="*/ 136 h 293"/>
              <a:gd name="T42" fmla="*/ 146 w 292"/>
              <a:gd name="T43" fmla="*/ 91 h 293"/>
              <a:gd name="T44" fmla="*/ 191 w 292"/>
              <a:gd name="T45" fmla="*/ 136 h 293"/>
              <a:gd name="T46" fmla="*/ 146 w 292"/>
              <a:gd name="T47" fmla="*/ 181 h 293"/>
              <a:gd name="T48" fmla="*/ 101 w 292"/>
              <a:gd name="T49" fmla="*/ 136 h 293"/>
              <a:gd name="T50" fmla="*/ 63 w 292"/>
              <a:gd name="T51" fmla="*/ 250 h 293"/>
              <a:gd name="T52" fmla="*/ 110 w 292"/>
              <a:gd name="T53" fmla="*/ 182 h 293"/>
              <a:gd name="T54" fmla="*/ 146 w 292"/>
              <a:gd name="T55" fmla="*/ 194 h 293"/>
              <a:gd name="T56" fmla="*/ 182 w 292"/>
              <a:gd name="T57" fmla="*/ 182 h 293"/>
              <a:gd name="T58" fmla="*/ 230 w 292"/>
              <a:gd name="T59" fmla="*/ 250 h 293"/>
              <a:gd name="T60" fmla="*/ 146 w 292"/>
              <a:gd name="T61" fmla="*/ 279 h 293"/>
              <a:gd name="T62" fmla="*/ 63 w 292"/>
              <a:gd name="T63" fmla="*/ 250 h 293"/>
              <a:gd name="T64" fmla="*/ 63 w 292"/>
              <a:gd name="T65" fmla="*/ 250 h 293"/>
              <a:gd name="T66" fmla="*/ 63 w 292"/>
              <a:gd name="T67" fmla="*/ 250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92" h="293">
                <a:moveTo>
                  <a:pt x="292" y="146"/>
                </a:moveTo>
                <a:cubicBezTo>
                  <a:pt x="292" y="65"/>
                  <a:pt x="227" y="0"/>
                  <a:pt x="146" y="0"/>
                </a:cubicBezTo>
                <a:cubicBezTo>
                  <a:pt x="65" y="0"/>
                  <a:pt x="0" y="65"/>
                  <a:pt x="0" y="146"/>
                </a:cubicBezTo>
                <a:cubicBezTo>
                  <a:pt x="0" y="191"/>
                  <a:pt x="20" y="231"/>
                  <a:pt x="51" y="257"/>
                </a:cubicBezTo>
                <a:cubicBezTo>
                  <a:pt x="52" y="258"/>
                  <a:pt x="52" y="258"/>
                  <a:pt x="53" y="259"/>
                </a:cubicBezTo>
                <a:cubicBezTo>
                  <a:pt x="78" y="280"/>
                  <a:pt x="111" y="293"/>
                  <a:pt x="146" y="293"/>
                </a:cubicBezTo>
                <a:cubicBezTo>
                  <a:pt x="181" y="293"/>
                  <a:pt x="214" y="280"/>
                  <a:pt x="239" y="259"/>
                </a:cubicBezTo>
                <a:cubicBezTo>
                  <a:pt x="241" y="259"/>
                  <a:pt x="242" y="258"/>
                  <a:pt x="243" y="257"/>
                </a:cubicBezTo>
                <a:cubicBezTo>
                  <a:pt x="273" y="229"/>
                  <a:pt x="292" y="190"/>
                  <a:pt x="292" y="146"/>
                </a:cubicBezTo>
                <a:close/>
                <a:moveTo>
                  <a:pt x="13" y="146"/>
                </a:moveTo>
                <a:cubicBezTo>
                  <a:pt x="13" y="73"/>
                  <a:pt x="73" y="13"/>
                  <a:pt x="146" y="13"/>
                </a:cubicBezTo>
                <a:cubicBezTo>
                  <a:pt x="219" y="13"/>
                  <a:pt x="279" y="73"/>
                  <a:pt x="279" y="146"/>
                </a:cubicBezTo>
                <a:cubicBezTo>
                  <a:pt x="279" y="182"/>
                  <a:pt x="265" y="214"/>
                  <a:pt x="242" y="238"/>
                </a:cubicBezTo>
                <a:cubicBezTo>
                  <a:pt x="238" y="221"/>
                  <a:pt x="227" y="191"/>
                  <a:pt x="192" y="172"/>
                </a:cubicBezTo>
                <a:cubicBezTo>
                  <a:pt x="200" y="162"/>
                  <a:pt x="205" y="149"/>
                  <a:pt x="205" y="136"/>
                </a:cubicBezTo>
                <a:cubicBezTo>
                  <a:pt x="205" y="104"/>
                  <a:pt x="179" y="77"/>
                  <a:pt x="146" y="77"/>
                </a:cubicBezTo>
                <a:cubicBezTo>
                  <a:pt x="114" y="77"/>
                  <a:pt x="88" y="104"/>
                  <a:pt x="88" y="136"/>
                </a:cubicBezTo>
                <a:cubicBezTo>
                  <a:pt x="88" y="149"/>
                  <a:pt x="93" y="161"/>
                  <a:pt x="100" y="172"/>
                </a:cubicBezTo>
                <a:cubicBezTo>
                  <a:pt x="66" y="191"/>
                  <a:pt x="55" y="221"/>
                  <a:pt x="51" y="238"/>
                </a:cubicBezTo>
                <a:cubicBezTo>
                  <a:pt x="28" y="215"/>
                  <a:pt x="13" y="182"/>
                  <a:pt x="13" y="146"/>
                </a:cubicBezTo>
                <a:close/>
                <a:moveTo>
                  <a:pt x="101" y="136"/>
                </a:moveTo>
                <a:cubicBezTo>
                  <a:pt x="101" y="111"/>
                  <a:pt x="121" y="91"/>
                  <a:pt x="146" y="91"/>
                </a:cubicBezTo>
                <a:cubicBezTo>
                  <a:pt x="171" y="91"/>
                  <a:pt x="191" y="111"/>
                  <a:pt x="191" y="136"/>
                </a:cubicBezTo>
                <a:cubicBezTo>
                  <a:pt x="191" y="161"/>
                  <a:pt x="171" y="181"/>
                  <a:pt x="146" y="181"/>
                </a:cubicBezTo>
                <a:cubicBezTo>
                  <a:pt x="121" y="181"/>
                  <a:pt x="101" y="161"/>
                  <a:pt x="101" y="136"/>
                </a:cubicBezTo>
                <a:close/>
                <a:moveTo>
                  <a:pt x="63" y="250"/>
                </a:moveTo>
                <a:cubicBezTo>
                  <a:pt x="64" y="239"/>
                  <a:pt x="70" y="203"/>
                  <a:pt x="110" y="182"/>
                </a:cubicBezTo>
                <a:cubicBezTo>
                  <a:pt x="120" y="190"/>
                  <a:pt x="133" y="194"/>
                  <a:pt x="146" y="194"/>
                </a:cubicBezTo>
                <a:cubicBezTo>
                  <a:pt x="159" y="194"/>
                  <a:pt x="172" y="189"/>
                  <a:pt x="182" y="182"/>
                </a:cubicBezTo>
                <a:cubicBezTo>
                  <a:pt x="222" y="202"/>
                  <a:pt x="229" y="238"/>
                  <a:pt x="230" y="250"/>
                </a:cubicBezTo>
                <a:cubicBezTo>
                  <a:pt x="207" y="268"/>
                  <a:pt x="178" y="279"/>
                  <a:pt x="146" y="279"/>
                </a:cubicBezTo>
                <a:cubicBezTo>
                  <a:pt x="115" y="279"/>
                  <a:pt x="86" y="268"/>
                  <a:pt x="63" y="250"/>
                </a:cubicBezTo>
                <a:close/>
                <a:moveTo>
                  <a:pt x="63" y="250"/>
                </a:moveTo>
                <a:cubicBezTo>
                  <a:pt x="63" y="250"/>
                  <a:pt x="63" y="250"/>
                  <a:pt x="63" y="25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2399"/>
          </a:p>
        </p:txBody>
      </p:sp>
    </p:spTree>
    <p:extLst>
      <p:ext uri="{BB962C8B-B14F-4D97-AF65-F5344CB8AC3E}">
        <p14:creationId xmlns:p14="http://schemas.microsoft.com/office/powerpoint/2010/main" val="33206249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DD4EBF-7B53-CA29-1B55-B66C599C25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i="0" u="none" strike="noStrike" dirty="0">
                <a:effectLst/>
                <a:latin typeface="Calibri" panose="020F0502020204030204" pitchFamily="34" charset="0"/>
              </a:rPr>
              <a:t>Ensuring External Pay Equity/Market Competition</a:t>
            </a:r>
            <a:endParaRPr lang="en-US" sz="3600" dirty="0"/>
          </a:p>
        </p:txBody>
      </p:sp>
      <p:sp>
        <p:nvSpPr>
          <p:cNvPr id="5" name="Freeform: Shape 28">
            <a:extLst>
              <a:ext uri="{FF2B5EF4-FFF2-40B4-BE49-F238E27FC236}">
                <a16:creationId xmlns:a16="http://schemas.microsoft.com/office/drawing/2014/main" id="{3649D03E-3C26-756C-8885-3AC38834C328}"/>
              </a:ext>
            </a:extLst>
          </p:cNvPr>
          <p:cNvSpPr>
            <a:spLocks/>
          </p:cNvSpPr>
          <p:nvPr/>
        </p:nvSpPr>
        <p:spPr bwMode="auto">
          <a:xfrm>
            <a:off x="1101725" y="3729931"/>
            <a:ext cx="3541713" cy="604838"/>
          </a:xfrm>
          <a:custGeom>
            <a:avLst/>
            <a:gdLst>
              <a:gd name="connsiteX0" fmla="*/ 111808 w 3541713"/>
              <a:gd name="connsiteY0" fmla="*/ 0 h 604838"/>
              <a:gd name="connsiteX1" fmla="*/ 1967817 w 3541713"/>
              <a:gd name="connsiteY1" fmla="*/ 0 h 604838"/>
              <a:gd name="connsiteX2" fmla="*/ 1968500 w 3541713"/>
              <a:gd name="connsiteY2" fmla="*/ 137 h 604838"/>
              <a:gd name="connsiteX3" fmla="*/ 1968500 w 3541713"/>
              <a:gd name="connsiteY3" fmla="*/ 0 h 604838"/>
              <a:gd name="connsiteX4" fmla="*/ 3541713 w 3541713"/>
              <a:gd name="connsiteY4" fmla="*/ 174625 h 604838"/>
              <a:gd name="connsiteX5" fmla="*/ 3541713 w 3541713"/>
              <a:gd name="connsiteY5" fmla="*/ 414338 h 604838"/>
              <a:gd name="connsiteX6" fmla="*/ 1968500 w 3541713"/>
              <a:gd name="connsiteY6" fmla="*/ 604838 h 604838"/>
              <a:gd name="connsiteX7" fmla="*/ 1968500 w 3541713"/>
              <a:gd name="connsiteY7" fmla="*/ 604692 h 604838"/>
              <a:gd name="connsiteX8" fmla="*/ 1967817 w 3541713"/>
              <a:gd name="connsiteY8" fmla="*/ 604838 h 604838"/>
              <a:gd name="connsiteX9" fmla="*/ 111808 w 3541713"/>
              <a:gd name="connsiteY9" fmla="*/ 604838 h 604838"/>
              <a:gd name="connsiteX10" fmla="*/ 0 w 3541713"/>
              <a:gd name="connsiteY10" fmla="*/ 492831 h 604838"/>
              <a:gd name="connsiteX11" fmla="*/ 0 w 3541713"/>
              <a:gd name="connsiteY11" fmla="*/ 112007 h 604838"/>
              <a:gd name="connsiteX12" fmla="*/ 111808 w 3541713"/>
              <a:gd name="connsiteY12" fmla="*/ 0 h 604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541713" h="604838">
                <a:moveTo>
                  <a:pt x="111808" y="0"/>
                </a:moveTo>
                <a:cubicBezTo>
                  <a:pt x="111808" y="0"/>
                  <a:pt x="111808" y="0"/>
                  <a:pt x="1967817" y="0"/>
                </a:cubicBezTo>
                <a:lnTo>
                  <a:pt x="1968500" y="137"/>
                </a:lnTo>
                <a:lnTo>
                  <a:pt x="1968500" y="0"/>
                </a:lnTo>
                <a:lnTo>
                  <a:pt x="3541713" y="174625"/>
                </a:lnTo>
                <a:lnTo>
                  <a:pt x="3541713" y="414338"/>
                </a:lnTo>
                <a:lnTo>
                  <a:pt x="1968500" y="604838"/>
                </a:lnTo>
                <a:lnTo>
                  <a:pt x="1968500" y="604692"/>
                </a:lnTo>
                <a:lnTo>
                  <a:pt x="1967817" y="604838"/>
                </a:lnTo>
                <a:cubicBezTo>
                  <a:pt x="1967817" y="604838"/>
                  <a:pt x="1967817" y="604838"/>
                  <a:pt x="111808" y="604838"/>
                </a:cubicBezTo>
                <a:cubicBezTo>
                  <a:pt x="48450" y="604838"/>
                  <a:pt x="0" y="552568"/>
                  <a:pt x="0" y="492831"/>
                </a:cubicBezTo>
                <a:cubicBezTo>
                  <a:pt x="0" y="492831"/>
                  <a:pt x="0" y="492831"/>
                  <a:pt x="0" y="112007"/>
                </a:cubicBezTo>
                <a:cubicBezTo>
                  <a:pt x="0" y="48537"/>
                  <a:pt x="48450" y="0"/>
                  <a:pt x="111808" y="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IN"/>
          </a:p>
        </p:txBody>
      </p:sp>
      <p:sp>
        <p:nvSpPr>
          <p:cNvPr id="6" name="Freeform 7">
            <a:extLst>
              <a:ext uri="{FF2B5EF4-FFF2-40B4-BE49-F238E27FC236}">
                <a16:creationId xmlns:a16="http://schemas.microsoft.com/office/drawing/2014/main" id="{DD5D6463-CC71-0336-6890-D70FE5057455}"/>
              </a:ext>
            </a:extLst>
          </p:cNvPr>
          <p:cNvSpPr>
            <a:spLocks/>
          </p:cNvSpPr>
          <p:nvPr/>
        </p:nvSpPr>
        <p:spPr bwMode="auto">
          <a:xfrm>
            <a:off x="1139825" y="3766444"/>
            <a:ext cx="2005013" cy="530225"/>
          </a:xfrm>
          <a:custGeom>
            <a:avLst/>
            <a:gdLst>
              <a:gd name="T0" fmla="*/ 538 w 538"/>
              <a:gd name="T1" fmla="*/ 122 h 142"/>
              <a:gd name="T2" fmla="*/ 518 w 538"/>
              <a:gd name="T3" fmla="*/ 142 h 142"/>
              <a:gd name="T4" fmla="*/ 20 w 538"/>
              <a:gd name="T5" fmla="*/ 142 h 142"/>
              <a:gd name="T6" fmla="*/ 0 w 538"/>
              <a:gd name="T7" fmla="*/ 122 h 142"/>
              <a:gd name="T8" fmla="*/ 0 w 538"/>
              <a:gd name="T9" fmla="*/ 20 h 142"/>
              <a:gd name="T10" fmla="*/ 20 w 538"/>
              <a:gd name="T11" fmla="*/ 0 h 142"/>
              <a:gd name="T12" fmla="*/ 518 w 538"/>
              <a:gd name="T13" fmla="*/ 0 h 142"/>
              <a:gd name="T14" fmla="*/ 538 w 538"/>
              <a:gd name="T15" fmla="*/ 20 h 142"/>
              <a:gd name="T16" fmla="*/ 538 w 538"/>
              <a:gd name="T17" fmla="*/ 122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38" h="142">
                <a:moveTo>
                  <a:pt x="538" y="122"/>
                </a:moveTo>
                <a:cubicBezTo>
                  <a:pt x="538" y="133"/>
                  <a:pt x="529" y="142"/>
                  <a:pt x="518" y="142"/>
                </a:cubicBezTo>
                <a:cubicBezTo>
                  <a:pt x="20" y="142"/>
                  <a:pt x="20" y="142"/>
                  <a:pt x="20" y="142"/>
                </a:cubicBezTo>
                <a:cubicBezTo>
                  <a:pt x="8" y="142"/>
                  <a:pt x="0" y="133"/>
                  <a:pt x="0" y="122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9"/>
                  <a:pt x="8" y="0"/>
                  <a:pt x="20" y="0"/>
                </a:cubicBezTo>
                <a:cubicBezTo>
                  <a:pt x="518" y="0"/>
                  <a:pt x="518" y="0"/>
                  <a:pt x="518" y="0"/>
                </a:cubicBezTo>
                <a:cubicBezTo>
                  <a:pt x="529" y="0"/>
                  <a:pt x="538" y="9"/>
                  <a:pt x="538" y="20"/>
                </a:cubicBezTo>
                <a:lnTo>
                  <a:pt x="538" y="12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>
            <a:outerShdw blurRad="165100" dist="76200" dir="8100000" algn="tr" rotWithShape="0">
              <a:prstClr val="black">
                <a:alpha val="2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" name="Freeform: Shape 31">
            <a:extLst>
              <a:ext uri="{FF2B5EF4-FFF2-40B4-BE49-F238E27FC236}">
                <a16:creationId xmlns:a16="http://schemas.microsoft.com/office/drawing/2014/main" id="{277E1802-1864-575B-03E8-AA719C6E5538}"/>
              </a:ext>
            </a:extLst>
          </p:cNvPr>
          <p:cNvSpPr>
            <a:spLocks/>
          </p:cNvSpPr>
          <p:nvPr/>
        </p:nvSpPr>
        <p:spPr bwMode="auto">
          <a:xfrm>
            <a:off x="6789738" y="3729931"/>
            <a:ext cx="3540125" cy="604838"/>
          </a:xfrm>
          <a:custGeom>
            <a:avLst/>
            <a:gdLst>
              <a:gd name="connsiteX0" fmla="*/ 1572308 w 3540125"/>
              <a:gd name="connsiteY0" fmla="*/ 0 h 604838"/>
              <a:gd name="connsiteX1" fmla="*/ 1573213 w 3540125"/>
              <a:gd name="connsiteY1" fmla="*/ 0 h 604838"/>
              <a:gd name="connsiteX2" fmla="*/ 2184936 w 3540125"/>
              <a:gd name="connsiteY2" fmla="*/ 0 h 604838"/>
              <a:gd name="connsiteX3" fmla="*/ 3428317 w 3540125"/>
              <a:gd name="connsiteY3" fmla="*/ 0 h 604838"/>
              <a:gd name="connsiteX4" fmla="*/ 3540125 w 3540125"/>
              <a:gd name="connsiteY4" fmla="*/ 112007 h 604838"/>
              <a:gd name="connsiteX5" fmla="*/ 3540125 w 3540125"/>
              <a:gd name="connsiteY5" fmla="*/ 492831 h 604838"/>
              <a:gd name="connsiteX6" fmla="*/ 3428317 w 3540125"/>
              <a:gd name="connsiteY6" fmla="*/ 604838 h 604838"/>
              <a:gd name="connsiteX7" fmla="*/ 1601308 w 3540125"/>
              <a:gd name="connsiteY7" fmla="*/ 604838 h 604838"/>
              <a:gd name="connsiteX8" fmla="*/ 1573213 w 3540125"/>
              <a:gd name="connsiteY8" fmla="*/ 604838 h 604838"/>
              <a:gd name="connsiteX9" fmla="*/ 1572308 w 3540125"/>
              <a:gd name="connsiteY9" fmla="*/ 604838 h 604838"/>
              <a:gd name="connsiteX10" fmla="*/ 1571016 w 3540125"/>
              <a:gd name="connsiteY10" fmla="*/ 604572 h 604838"/>
              <a:gd name="connsiteX11" fmla="*/ 0 w 3540125"/>
              <a:gd name="connsiteY11" fmla="*/ 414338 h 604838"/>
              <a:gd name="connsiteX12" fmla="*/ 0 w 3540125"/>
              <a:gd name="connsiteY12" fmla="*/ 174625 h 604838"/>
              <a:gd name="connsiteX13" fmla="*/ 1571098 w 3540125"/>
              <a:gd name="connsiteY13" fmla="*/ 235 h 604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540125" h="604838">
                <a:moveTo>
                  <a:pt x="1572308" y="0"/>
                </a:moveTo>
                <a:lnTo>
                  <a:pt x="1573213" y="0"/>
                </a:lnTo>
                <a:lnTo>
                  <a:pt x="2184936" y="0"/>
                </a:lnTo>
                <a:cubicBezTo>
                  <a:pt x="3428317" y="0"/>
                  <a:pt x="3428317" y="0"/>
                  <a:pt x="3428317" y="0"/>
                </a:cubicBezTo>
                <a:cubicBezTo>
                  <a:pt x="3487948" y="0"/>
                  <a:pt x="3540125" y="48537"/>
                  <a:pt x="3540125" y="112007"/>
                </a:cubicBezTo>
                <a:cubicBezTo>
                  <a:pt x="3540125" y="492831"/>
                  <a:pt x="3540125" y="492831"/>
                  <a:pt x="3540125" y="492831"/>
                </a:cubicBezTo>
                <a:cubicBezTo>
                  <a:pt x="3540125" y="552568"/>
                  <a:pt x="3487948" y="604838"/>
                  <a:pt x="3428317" y="604838"/>
                </a:cubicBezTo>
                <a:cubicBezTo>
                  <a:pt x="2036310" y="604838"/>
                  <a:pt x="1688309" y="604838"/>
                  <a:pt x="1601308" y="604838"/>
                </a:cubicBezTo>
                <a:lnTo>
                  <a:pt x="1573213" y="604838"/>
                </a:lnTo>
                <a:lnTo>
                  <a:pt x="1572308" y="604838"/>
                </a:lnTo>
                <a:lnTo>
                  <a:pt x="1571016" y="604572"/>
                </a:lnTo>
                <a:lnTo>
                  <a:pt x="0" y="414338"/>
                </a:lnTo>
                <a:lnTo>
                  <a:pt x="0" y="174625"/>
                </a:lnTo>
                <a:lnTo>
                  <a:pt x="1571098" y="235"/>
                </a:ln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IN"/>
          </a:p>
        </p:txBody>
      </p:sp>
      <p:sp>
        <p:nvSpPr>
          <p:cNvPr id="8" name="Freeform 10">
            <a:extLst>
              <a:ext uri="{FF2B5EF4-FFF2-40B4-BE49-F238E27FC236}">
                <a16:creationId xmlns:a16="http://schemas.microsoft.com/office/drawing/2014/main" id="{BB11D68D-6309-5797-04DE-1E1B12DB6D89}"/>
              </a:ext>
            </a:extLst>
          </p:cNvPr>
          <p:cNvSpPr>
            <a:spLocks/>
          </p:cNvSpPr>
          <p:nvPr/>
        </p:nvSpPr>
        <p:spPr bwMode="auto">
          <a:xfrm>
            <a:off x="8288338" y="3766444"/>
            <a:ext cx="2005013" cy="530225"/>
          </a:xfrm>
          <a:custGeom>
            <a:avLst/>
            <a:gdLst>
              <a:gd name="T0" fmla="*/ 0 w 538"/>
              <a:gd name="T1" fmla="*/ 122 h 142"/>
              <a:gd name="T2" fmla="*/ 20 w 538"/>
              <a:gd name="T3" fmla="*/ 142 h 142"/>
              <a:gd name="T4" fmla="*/ 518 w 538"/>
              <a:gd name="T5" fmla="*/ 142 h 142"/>
              <a:gd name="T6" fmla="*/ 538 w 538"/>
              <a:gd name="T7" fmla="*/ 122 h 142"/>
              <a:gd name="T8" fmla="*/ 538 w 538"/>
              <a:gd name="T9" fmla="*/ 20 h 142"/>
              <a:gd name="T10" fmla="*/ 518 w 538"/>
              <a:gd name="T11" fmla="*/ 0 h 142"/>
              <a:gd name="T12" fmla="*/ 20 w 538"/>
              <a:gd name="T13" fmla="*/ 0 h 142"/>
              <a:gd name="T14" fmla="*/ 0 w 538"/>
              <a:gd name="T15" fmla="*/ 20 h 142"/>
              <a:gd name="T16" fmla="*/ 0 w 538"/>
              <a:gd name="T17" fmla="*/ 122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38" h="142">
                <a:moveTo>
                  <a:pt x="0" y="122"/>
                </a:moveTo>
                <a:cubicBezTo>
                  <a:pt x="0" y="133"/>
                  <a:pt x="8" y="142"/>
                  <a:pt x="20" y="142"/>
                </a:cubicBezTo>
                <a:cubicBezTo>
                  <a:pt x="518" y="142"/>
                  <a:pt x="518" y="142"/>
                  <a:pt x="518" y="142"/>
                </a:cubicBezTo>
                <a:cubicBezTo>
                  <a:pt x="529" y="142"/>
                  <a:pt x="538" y="133"/>
                  <a:pt x="538" y="122"/>
                </a:cubicBezTo>
                <a:cubicBezTo>
                  <a:pt x="538" y="20"/>
                  <a:pt x="538" y="20"/>
                  <a:pt x="538" y="20"/>
                </a:cubicBezTo>
                <a:cubicBezTo>
                  <a:pt x="538" y="9"/>
                  <a:pt x="529" y="0"/>
                  <a:pt x="518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8" y="0"/>
                  <a:pt x="0" y="9"/>
                  <a:pt x="0" y="20"/>
                </a:cubicBezTo>
                <a:lnTo>
                  <a:pt x="0" y="12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>
            <a:outerShdw blurRad="165100" dist="76200" dir="8100000" algn="tr" rotWithShape="0">
              <a:prstClr val="black">
                <a:alpha val="2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" name="Freeform: Shape 27">
            <a:extLst>
              <a:ext uri="{FF2B5EF4-FFF2-40B4-BE49-F238E27FC236}">
                <a16:creationId xmlns:a16="http://schemas.microsoft.com/office/drawing/2014/main" id="{43AC5EF8-4021-FA0D-B5B7-61BC16DE0ADC}"/>
              </a:ext>
            </a:extLst>
          </p:cNvPr>
          <p:cNvSpPr>
            <a:spLocks/>
          </p:cNvSpPr>
          <p:nvPr/>
        </p:nvSpPr>
        <p:spPr bwMode="auto">
          <a:xfrm>
            <a:off x="871538" y="2567882"/>
            <a:ext cx="4084637" cy="1150937"/>
          </a:xfrm>
          <a:custGeom>
            <a:avLst/>
            <a:gdLst>
              <a:gd name="connsiteX0" fmla="*/ 111815 w 4084637"/>
              <a:gd name="connsiteY0" fmla="*/ 0 h 1150937"/>
              <a:gd name="connsiteX1" fmla="*/ 2117035 w 4084637"/>
              <a:gd name="connsiteY1" fmla="*/ 0 h 1150937"/>
              <a:gd name="connsiteX2" fmla="*/ 2159664 w 4084637"/>
              <a:gd name="connsiteY2" fmla="*/ 8576 h 1150937"/>
              <a:gd name="connsiteX3" fmla="*/ 2168354 w 4084637"/>
              <a:gd name="connsiteY3" fmla="*/ 14336 h 1150937"/>
              <a:gd name="connsiteX4" fmla="*/ 2168525 w 4084637"/>
              <a:gd name="connsiteY4" fmla="*/ 14287 h 1150937"/>
              <a:gd name="connsiteX5" fmla="*/ 4084637 w 4084637"/>
              <a:gd name="connsiteY5" fmla="*/ 833437 h 1150937"/>
              <a:gd name="connsiteX6" fmla="*/ 3960812 w 4084637"/>
              <a:gd name="connsiteY6" fmla="*/ 1150937 h 1150937"/>
              <a:gd name="connsiteX7" fmla="*/ 96837 w 4084637"/>
              <a:gd name="connsiteY7" fmla="*/ 604837 h 1150937"/>
              <a:gd name="connsiteX8" fmla="*/ 102901 w 4084637"/>
              <a:gd name="connsiteY8" fmla="*/ 603109 h 1150937"/>
              <a:gd name="connsiteX9" fmla="*/ 67613 w 4084637"/>
              <a:gd name="connsiteY9" fmla="*/ 596263 h 1150937"/>
              <a:gd name="connsiteX10" fmla="*/ 0 w 4084637"/>
              <a:gd name="connsiteY10" fmla="*/ 492831 h 1150937"/>
              <a:gd name="connsiteX11" fmla="*/ 0 w 4084637"/>
              <a:gd name="connsiteY11" fmla="*/ 112007 h 1150937"/>
              <a:gd name="connsiteX12" fmla="*/ 111815 w 4084637"/>
              <a:gd name="connsiteY12" fmla="*/ 0 h 1150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084637" h="1150937">
                <a:moveTo>
                  <a:pt x="111815" y="0"/>
                </a:moveTo>
                <a:cubicBezTo>
                  <a:pt x="111815" y="0"/>
                  <a:pt x="111815" y="0"/>
                  <a:pt x="2117035" y="0"/>
                </a:cubicBezTo>
                <a:cubicBezTo>
                  <a:pt x="2131944" y="0"/>
                  <a:pt x="2146386" y="3034"/>
                  <a:pt x="2159664" y="8576"/>
                </a:cubicBezTo>
                <a:lnTo>
                  <a:pt x="2168354" y="14336"/>
                </a:lnTo>
                <a:lnTo>
                  <a:pt x="2168525" y="14287"/>
                </a:lnTo>
                <a:lnTo>
                  <a:pt x="4084637" y="833437"/>
                </a:lnTo>
                <a:lnTo>
                  <a:pt x="3960812" y="1150937"/>
                </a:lnTo>
                <a:lnTo>
                  <a:pt x="96837" y="604837"/>
                </a:lnTo>
                <a:lnTo>
                  <a:pt x="102901" y="603109"/>
                </a:lnTo>
                <a:lnTo>
                  <a:pt x="67613" y="596263"/>
                </a:lnTo>
                <a:cubicBezTo>
                  <a:pt x="27255" y="579637"/>
                  <a:pt x="0" y="540434"/>
                  <a:pt x="0" y="492831"/>
                </a:cubicBezTo>
                <a:cubicBezTo>
                  <a:pt x="0" y="492831"/>
                  <a:pt x="0" y="492831"/>
                  <a:pt x="0" y="112007"/>
                </a:cubicBezTo>
                <a:cubicBezTo>
                  <a:pt x="0" y="48537"/>
                  <a:pt x="48453" y="0"/>
                  <a:pt x="111815" y="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IN"/>
          </a:p>
        </p:txBody>
      </p:sp>
      <p:sp>
        <p:nvSpPr>
          <p:cNvPr id="10" name="Freeform 13">
            <a:extLst>
              <a:ext uri="{FF2B5EF4-FFF2-40B4-BE49-F238E27FC236}">
                <a16:creationId xmlns:a16="http://schemas.microsoft.com/office/drawing/2014/main" id="{717CEF29-595B-B333-D475-01C9B8D25282}"/>
              </a:ext>
            </a:extLst>
          </p:cNvPr>
          <p:cNvSpPr>
            <a:spLocks/>
          </p:cNvSpPr>
          <p:nvPr/>
        </p:nvSpPr>
        <p:spPr bwMode="auto">
          <a:xfrm>
            <a:off x="908049" y="2604394"/>
            <a:ext cx="2154238" cy="530225"/>
          </a:xfrm>
          <a:custGeom>
            <a:avLst/>
            <a:gdLst>
              <a:gd name="T0" fmla="*/ 578 w 578"/>
              <a:gd name="T1" fmla="*/ 122 h 142"/>
              <a:gd name="T2" fmla="*/ 558 w 578"/>
              <a:gd name="T3" fmla="*/ 142 h 142"/>
              <a:gd name="T4" fmla="*/ 20 w 578"/>
              <a:gd name="T5" fmla="*/ 142 h 142"/>
              <a:gd name="T6" fmla="*/ 0 w 578"/>
              <a:gd name="T7" fmla="*/ 122 h 142"/>
              <a:gd name="T8" fmla="*/ 0 w 578"/>
              <a:gd name="T9" fmla="*/ 20 h 142"/>
              <a:gd name="T10" fmla="*/ 20 w 578"/>
              <a:gd name="T11" fmla="*/ 0 h 142"/>
              <a:gd name="T12" fmla="*/ 558 w 578"/>
              <a:gd name="T13" fmla="*/ 0 h 142"/>
              <a:gd name="T14" fmla="*/ 578 w 578"/>
              <a:gd name="T15" fmla="*/ 20 h 142"/>
              <a:gd name="T16" fmla="*/ 578 w 578"/>
              <a:gd name="T17" fmla="*/ 122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78" h="142">
                <a:moveTo>
                  <a:pt x="578" y="122"/>
                </a:moveTo>
                <a:cubicBezTo>
                  <a:pt x="578" y="133"/>
                  <a:pt x="569" y="142"/>
                  <a:pt x="558" y="142"/>
                </a:cubicBezTo>
                <a:cubicBezTo>
                  <a:pt x="20" y="142"/>
                  <a:pt x="20" y="142"/>
                  <a:pt x="20" y="142"/>
                </a:cubicBezTo>
                <a:cubicBezTo>
                  <a:pt x="8" y="142"/>
                  <a:pt x="0" y="133"/>
                  <a:pt x="0" y="122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9"/>
                  <a:pt x="8" y="0"/>
                  <a:pt x="20" y="0"/>
                </a:cubicBezTo>
                <a:cubicBezTo>
                  <a:pt x="558" y="0"/>
                  <a:pt x="558" y="0"/>
                  <a:pt x="558" y="0"/>
                </a:cubicBezTo>
                <a:cubicBezTo>
                  <a:pt x="569" y="0"/>
                  <a:pt x="578" y="9"/>
                  <a:pt x="578" y="20"/>
                </a:cubicBezTo>
                <a:lnTo>
                  <a:pt x="578" y="12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>
            <a:outerShdw blurRad="165100" dist="76200" dir="8100000" algn="tr" rotWithShape="0">
              <a:prstClr val="black">
                <a:alpha val="2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" name="Freeform: Shape 30">
            <a:extLst>
              <a:ext uri="{FF2B5EF4-FFF2-40B4-BE49-F238E27FC236}">
                <a16:creationId xmlns:a16="http://schemas.microsoft.com/office/drawing/2014/main" id="{DF2D1330-17BC-83B8-ED52-E5085F783B87}"/>
              </a:ext>
            </a:extLst>
          </p:cNvPr>
          <p:cNvSpPr>
            <a:spLocks/>
          </p:cNvSpPr>
          <p:nvPr/>
        </p:nvSpPr>
        <p:spPr bwMode="auto">
          <a:xfrm>
            <a:off x="6476999" y="2567882"/>
            <a:ext cx="4084638" cy="1150937"/>
          </a:xfrm>
          <a:custGeom>
            <a:avLst/>
            <a:gdLst>
              <a:gd name="connsiteX0" fmla="*/ 1967603 w 4084638"/>
              <a:gd name="connsiteY0" fmla="*/ 0 h 1150937"/>
              <a:gd name="connsiteX1" fmla="*/ 3972823 w 4084638"/>
              <a:gd name="connsiteY1" fmla="*/ 0 h 1150937"/>
              <a:gd name="connsiteX2" fmla="*/ 4084638 w 4084638"/>
              <a:gd name="connsiteY2" fmla="*/ 112007 h 1150937"/>
              <a:gd name="connsiteX3" fmla="*/ 4084638 w 4084638"/>
              <a:gd name="connsiteY3" fmla="*/ 492831 h 1150937"/>
              <a:gd name="connsiteX4" fmla="*/ 4015453 w 4084638"/>
              <a:gd name="connsiteY4" fmla="*/ 596263 h 1150937"/>
              <a:gd name="connsiteX5" fmla="*/ 3978814 w 4084638"/>
              <a:gd name="connsiteY5" fmla="*/ 603633 h 1150937"/>
              <a:gd name="connsiteX6" fmla="*/ 3983038 w 4084638"/>
              <a:gd name="connsiteY6" fmla="*/ 604837 h 1150937"/>
              <a:gd name="connsiteX7" fmla="*/ 122237 w 4084638"/>
              <a:gd name="connsiteY7" fmla="*/ 1150937 h 1150937"/>
              <a:gd name="connsiteX8" fmla="*/ 0 w 4084638"/>
              <a:gd name="connsiteY8" fmla="*/ 833437 h 1150937"/>
              <a:gd name="connsiteX9" fmla="*/ 1911350 w 4084638"/>
              <a:gd name="connsiteY9" fmla="*/ 14287 h 1150937"/>
              <a:gd name="connsiteX10" fmla="*/ 1913785 w 4084638"/>
              <a:gd name="connsiteY10" fmla="*/ 14981 h 1150937"/>
              <a:gd name="connsiteX11" fmla="*/ 1923401 w 4084638"/>
              <a:gd name="connsiteY11" fmla="*/ 8576 h 1150937"/>
              <a:gd name="connsiteX12" fmla="*/ 1967603 w 4084638"/>
              <a:gd name="connsiteY12" fmla="*/ 0 h 1150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084638" h="1150937">
                <a:moveTo>
                  <a:pt x="1967603" y="0"/>
                </a:moveTo>
                <a:cubicBezTo>
                  <a:pt x="3972823" y="0"/>
                  <a:pt x="3972823" y="0"/>
                  <a:pt x="3972823" y="0"/>
                </a:cubicBezTo>
                <a:cubicBezTo>
                  <a:pt x="4032458" y="0"/>
                  <a:pt x="4084638" y="48537"/>
                  <a:pt x="4084638" y="112007"/>
                </a:cubicBezTo>
                <a:cubicBezTo>
                  <a:pt x="4084638" y="492831"/>
                  <a:pt x="4084638" y="492831"/>
                  <a:pt x="4084638" y="492831"/>
                </a:cubicBezTo>
                <a:cubicBezTo>
                  <a:pt x="4084638" y="540434"/>
                  <a:pt x="4055287" y="579637"/>
                  <a:pt x="4015453" y="596263"/>
                </a:cubicBezTo>
                <a:lnTo>
                  <a:pt x="3978814" y="603633"/>
                </a:lnTo>
                <a:lnTo>
                  <a:pt x="3983038" y="604837"/>
                </a:lnTo>
                <a:lnTo>
                  <a:pt x="122237" y="1150937"/>
                </a:lnTo>
                <a:lnTo>
                  <a:pt x="0" y="833437"/>
                </a:lnTo>
                <a:lnTo>
                  <a:pt x="1911350" y="14287"/>
                </a:lnTo>
                <a:lnTo>
                  <a:pt x="1913785" y="14981"/>
                </a:lnTo>
                <a:lnTo>
                  <a:pt x="1923401" y="8576"/>
                </a:lnTo>
                <a:cubicBezTo>
                  <a:pt x="1936854" y="3034"/>
                  <a:pt x="1951763" y="0"/>
                  <a:pt x="1967603" y="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IN"/>
          </a:p>
        </p:txBody>
      </p:sp>
      <p:sp>
        <p:nvSpPr>
          <p:cNvPr id="12" name="Freeform 16">
            <a:extLst>
              <a:ext uri="{FF2B5EF4-FFF2-40B4-BE49-F238E27FC236}">
                <a16:creationId xmlns:a16="http://schemas.microsoft.com/office/drawing/2014/main" id="{138AE7CB-3052-7DFB-08A0-F601713E547F}"/>
              </a:ext>
            </a:extLst>
          </p:cNvPr>
          <p:cNvSpPr>
            <a:spLocks/>
          </p:cNvSpPr>
          <p:nvPr/>
        </p:nvSpPr>
        <p:spPr bwMode="auto">
          <a:xfrm>
            <a:off x="8364542" y="2604394"/>
            <a:ext cx="2154238" cy="530225"/>
          </a:xfrm>
          <a:custGeom>
            <a:avLst/>
            <a:gdLst>
              <a:gd name="T0" fmla="*/ 0 w 578"/>
              <a:gd name="T1" fmla="*/ 122 h 142"/>
              <a:gd name="T2" fmla="*/ 20 w 578"/>
              <a:gd name="T3" fmla="*/ 142 h 142"/>
              <a:gd name="T4" fmla="*/ 558 w 578"/>
              <a:gd name="T5" fmla="*/ 142 h 142"/>
              <a:gd name="T6" fmla="*/ 578 w 578"/>
              <a:gd name="T7" fmla="*/ 122 h 142"/>
              <a:gd name="T8" fmla="*/ 578 w 578"/>
              <a:gd name="T9" fmla="*/ 20 h 142"/>
              <a:gd name="T10" fmla="*/ 558 w 578"/>
              <a:gd name="T11" fmla="*/ 0 h 142"/>
              <a:gd name="T12" fmla="*/ 20 w 578"/>
              <a:gd name="T13" fmla="*/ 0 h 142"/>
              <a:gd name="T14" fmla="*/ 0 w 578"/>
              <a:gd name="T15" fmla="*/ 20 h 142"/>
              <a:gd name="T16" fmla="*/ 0 w 578"/>
              <a:gd name="T17" fmla="*/ 122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78" h="142">
                <a:moveTo>
                  <a:pt x="0" y="122"/>
                </a:moveTo>
                <a:cubicBezTo>
                  <a:pt x="0" y="133"/>
                  <a:pt x="8" y="142"/>
                  <a:pt x="20" y="142"/>
                </a:cubicBezTo>
                <a:cubicBezTo>
                  <a:pt x="558" y="142"/>
                  <a:pt x="558" y="142"/>
                  <a:pt x="558" y="142"/>
                </a:cubicBezTo>
                <a:cubicBezTo>
                  <a:pt x="569" y="142"/>
                  <a:pt x="578" y="133"/>
                  <a:pt x="578" y="122"/>
                </a:cubicBezTo>
                <a:cubicBezTo>
                  <a:pt x="578" y="20"/>
                  <a:pt x="578" y="20"/>
                  <a:pt x="578" y="20"/>
                </a:cubicBezTo>
                <a:cubicBezTo>
                  <a:pt x="578" y="9"/>
                  <a:pt x="569" y="0"/>
                  <a:pt x="558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8" y="0"/>
                  <a:pt x="0" y="9"/>
                  <a:pt x="0" y="20"/>
                </a:cubicBezTo>
                <a:lnTo>
                  <a:pt x="0" y="12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>
            <a:outerShdw blurRad="165100" dist="76200" dir="8100000" algn="tr" rotWithShape="0">
              <a:prstClr val="black">
                <a:alpha val="2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7" name="Freeform 23">
            <a:extLst>
              <a:ext uri="{FF2B5EF4-FFF2-40B4-BE49-F238E27FC236}">
                <a16:creationId xmlns:a16="http://schemas.microsoft.com/office/drawing/2014/main" id="{C1F53AE1-F0D7-9883-F1DE-7C32965AA04A}"/>
              </a:ext>
            </a:extLst>
          </p:cNvPr>
          <p:cNvSpPr>
            <a:spLocks/>
          </p:cNvSpPr>
          <p:nvPr/>
        </p:nvSpPr>
        <p:spPr bwMode="auto">
          <a:xfrm>
            <a:off x="6684962" y="4439543"/>
            <a:ext cx="3987800" cy="960438"/>
          </a:xfrm>
          <a:custGeom>
            <a:avLst/>
            <a:gdLst>
              <a:gd name="T0" fmla="*/ 1430 w 2512"/>
              <a:gd name="T1" fmla="*/ 598 h 605"/>
              <a:gd name="T2" fmla="*/ 1338 w 2512"/>
              <a:gd name="T3" fmla="*/ 605 h 605"/>
              <a:gd name="T4" fmla="*/ 0 w 2512"/>
              <a:gd name="T5" fmla="*/ 134 h 605"/>
              <a:gd name="T6" fmla="*/ 35 w 2512"/>
              <a:gd name="T7" fmla="*/ 0 h 605"/>
              <a:gd name="T8" fmla="*/ 2512 w 2512"/>
              <a:gd name="T9" fmla="*/ 223 h 6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12" h="605">
                <a:moveTo>
                  <a:pt x="1430" y="598"/>
                </a:moveTo>
                <a:lnTo>
                  <a:pt x="1338" y="605"/>
                </a:lnTo>
                <a:lnTo>
                  <a:pt x="0" y="134"/>
                </a:lnTo>
                <a:lnTo>
                  <a:pt x="35" y="0"/>
                </a:lnTo>
                <a:lnTo>
                  <a:pt x="2512" y="223"/>
                </a:lnTo>
              </a:path>
            </a:pathLst>
          </a:custGeom>
          <a:noFill/>
          <a:ln w="9525">
            <a:noFill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9" name="Oval 25">
            <a:extLst>
              <a:ext uri="{FF2B5EF4-FFF2-40B4-BE49-F238E27FC236}">
                <a16:creationId xmlns:a16="http://schemas.microsoft.com/office/drawing/2014/main" id="{F0C754D8-E977-C38C-A46E-F247229F59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29100" y="2493269"/>
            <a:ext cx="2974975" cy="2981325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>
            <a:outerShdw blurRad="571500" dist="228600" dir="8100000" sx="101000" sy="101000" algn="tr" rotWithShape="0">
              <a:prstClr val="black">
                <a:alpha val="17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7D3A725-20E3-A8E9-64B1-1FA92ACCBA6C}"/>
              </a:ext>
            </a:extLst>
          </p:cNvPr>
          <p:cNvSpPr txBox="1"/>
          <p:nvPr/>
        </p:nvSpPr>
        <p:spPr>
          <a:xfrm>
            <a:off x="1054110" y="2731007"/>
            <a:ext cx="1862116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b="1" dirty="0">
                <a:solidFill>
                  <a:srgbClr val="000000"/>
                </a:solidFill>
                <a:latin typeface="Calibri" panose="020F0502020204030204" pitchFamily="34" charset="0"/>
              </a:rPr>
              <a:t>Recruiting</a:t>
            </a:r>
            <a:r>
              <a:rPr lang="en-US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E8EDADE-6F81-909A-46E1-F4C9D0A771D3}"/>
              </a:ext>
            </a:extLst>
          </p:cNvPr>
          <p:cNvSpPr txBox="1"/>
          <p:nvPr/>
        </p:nvSpPr>
        <p:spPr>
          <a:xfrm>
            <a:off x="1211272" y="3893057"/>
            <a:ext cx="1862116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8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Employer</a:t>
            </a:r>
          </a:p>
          <a:p>
            <a:pPr algn="ctr"/>
            <a:r>
              <a:rPr lang="en-US" sz="18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image-branding</a:t>
            </a:r>
            <a:endParaRPr lang="en-IN" b="1" dirty="0">
              <a:solidFill>
                <a:schemeClr val="accent2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94BDF5E-88D1-B458-B6E4-6B8E86B6D9D6}"/>
              </a:ext>
            </a:extLst>
          </p:cNvPr>
          <p:cNvSpPr txBox="1"/>
          <p:nvPr/>
        </p:nvSpPr>
        <p:spPr>
          <a:xfrm>
            <a:off x="8359785" y="3893057"/>
            <a:ext cx="1862116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8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Strategic objectives</a:t>
            </a:r>
            <a:endParaRPr lang="en-IN" b="1" dirty="0">
              <a:solidFill>
                <a:schemeClr val="accent5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AA8BDCB-1DC0-90F6-B3A8-B7CB1D3CBAB5}"/>
              </a:ext>
            </a:extLst>
          </p:cNvPr>
          <p:cNvSpPr txBox="1"/>
          <p:nvPr/>
        </p:nvSpPr>
        <p:spPr>
          <a:xfrm>
            <a:off x="8510603" y="2731007"/>
            <a:ext cx="1862116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b="1" dirty="0">
                <a:solidFill>
                  <a:srgbClr val="000000"/>
                </a:solidFill>
                <a:latin typeface="Calibri" panose="020F0502020204030204" pitchFamily="34" charset="0"/>
              </a:rPr>
              <a:t>R</a:t>
            </a:r>
            <a:r>
              <a:rPr lang="en-US" sz="18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etention</a:t>
            </a:r>
            <a:endParaRPr lang="en-IN" b="1" dirty="0">
              <a:solidFill>
                <a:schemeClr val="accent4"/>
              </a:solidFill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B13AA69-8599-1E7B-B2DF-C6B7F50DE683}"/>
              </a:ext>
            </a:extLst>
          </p:cNvPr>
          <p:cNvGrpSpPr/>
          <p:nvPr/>
        </p:nvGrpSpPr>
        <p:grpSpPr>
          <a:xfrm>
            <a:off x="4643324" y="3432793"/>
            <a:ext cx="2157842" cy="1102274"/>
            <a:chOff x="5019563" y="3028196"/>
            <a:chExt cx="2157842" cy="1102274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C45812A8-CDAD-3193-652E-27589E9EB4BE}"/>
                </a:ext>
              </a:extLst>
            </p:cNvPr>
            <p:cNvGrpSpPr/>
            <p:nvPr/>
          </p:nvGrpSpPr>
          <p:grpSpPr>
            <a:xfrm>
              <a:off x="5019563" y="3514660"/>
              <a:ext cx="2157842" cy="129346"/>
              <a:chOff x="4972464" y="3531809"/>
              <a:chExt cx="2157842" cy="129346"/>
            </a:xfrm>
          </p:grpSpPr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3491818E-52C7-0689-1578-CC74A81765BC}"/>
                  </a:ext>
                </a:extLst>
              </p:cNvPr>
              <p:cNvSpPr/>
              <p:nvPr/>
            </p:nvSpPr>
            <p:spPr>
              <a:xfrm>
                <a:off x="4972464" y="3531809"/>
                <a:ext cx="129346" cy="12934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EB84E5B1-69F8-604C-71D7-5E637FC1728D}"/>
                  </a:ext>
                </a:extLst>
              </p:cNvPr>
              <p:cNvSpPr/>
              <p:nvPr/>
            </p:nvSpPr>
            <p:spPr>
              <a:xfrm>
                <a:off x="7000960" y="3531809"/>
                <a:ext cx="129346" cy="129346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A517837A-88A1-1301-EDD0-384967DC5294}"/>
                </a:ext>
              </a:extLst>
            </p:cNvPr>
            <p:cNvGrpSpPr/>
            <p:nvPr/>
          </p:nvGrpSpPr>
          <p:grpSpPr>
            <a:xfrm>
              <a:off x="5177620" y="3028196"/>
              <a:ext cx="1830411" cy="129346"/>
              <a:chOff x="5166636" y="3028196"/>
              <a:chExt cx="1830411" cy="129346"/>
            </a:xfrm>
          </p:grpSpPr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06FC88F4-2F63-1A21-1DF8-698B2D4786A3}"/>
                  </a:ext>
                </a:extLst>
              </p:cNvPr>
              <p:cNvSpPr/>
              <p:nvPr/>
            </p:nvSpPr>
            <p:spPr>
              <a:xfrm>
                <a:off x="5166636" y="3028196"/>
                <a:ext cx="129346" cy="129346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DD347BAF-3A1A-61F4-0144-03EE1648CE61}"/>
                  </a:ext>
                </a:extLst>
              </p:cNvPr>
              <p:cNvSpPr/>
              <p:nvPr/>
            </p:nvSpPr>
            <p:spPr>
              <a:xfrm>
                <a:off x="6867701" y="3028196"/>
                <a:ext cx="129346" cy="129346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B516A8F1-0E6B-2FA9-DE66-12C33266EE61}"/>
                </a:ext>
              </a:extLst>
            </p:cNvPr>
            <p:cNvGrpSpPr/>
            <p:nvPr/>
          </p:nvGrpSpPr>
          <p:grpSpPr>
            <a:xfrm>
              <a:off x="5166304" y="4001124"/>
              <a:ext cx="1853043" cy="129346"/>
              <a:chOff x="5101963" y="4001124"/>
              <a:chExt cx="1853043" cy="129346"/>
            </a:xfrm>
          </p:grpSpPr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B231D553-B107-A05D-5529-789678DDE99F}"/>
                  </a:ext>
                </a:extLst>
              </p:cNvPr>
              <p:cNvSpPr/>
              <p:nvPr/>
            </p:nvSpPr>
            <p:spPr>
              <a:xfrm>
                <a:off x="5101963" y="4001124"/>
                <a:ext cx="129346" cy="129346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C4E10CD9-596A-7076-CF86-D7BE51BCD7FC}"/>
                  </a:ext>
                </a:extLst>
              </p:cNvPr>
              <p:cNvSpPr/>
              <p:nvPr/>
            </p:nvSpPr>
            <p:spPr>
              <a:xfrm>
                <a:off x="6825660" y="4001124"/>
                <a:ext cx="129346" cy="129346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055265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A512BD-6FFF-DF1F-1A78-86A8D21CEA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0925"/>
            <a:ext cx="10515600" cy="767043"/>
          </a:xfrm>
        </p:spPr>
        <p:txBody>
          <a:bodyPr anchor="ctr">
            <a:normAutofit/>
          </a:bodyPr>
          <a:lstStyle/>
          <a:p>
            <a:r>
              <a:rPr lang="en-US" sz="2800" b="1" i="0" u="none" strike="noStrike">
                <a:effectLst/>
              </a:rPr>
              <a:t>Fixing an external equity problem in the compensation plan</a:t>
            </a:r>
            <a:endParaRPr lang="en-US" sz="280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CCE4571-3EC2-142C-DFAA-2D1402C3328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"/>
          <a:stretch/>
        </p:blipFill>
        <p:spPr>
          <a:xfrm>
            <a:off x="838200" y="1217355"/>
            <a:ext cx="5181600" cy="4959608"/>
          </a:xfrm>
          <a:prstGeom prst="rect">
            <a:avLst/>
          </a:prstGeom>
          <a:noFill/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D8FCF9E-CB9A-B621-43A6-5B98E1EA0C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205869" y="2149242"/>
            <a:ext cx="5181600" cy="2559515"/>
          </a:xfrm>
        </p:spPr>
        <p:txBody>
          <a:bodyPr>
            <a:normAutofit/>
          </a:bodyPr>
          <a:lstStyle/>
          <a:p>
            <a:r>
              <a:rPr lang="en-US" dirty="0"/>
              <a:t>O*Net</a:t>
            </a:r>
          </a:p>
          <a:p>
            <a:r>
              <a:rPr lang="en-US" dirty="0"/>
              <a:t>BLS</a:t>
            </a:r>
          </a:p>
          <a:p>
            <a:r>
              <a:rPr lang="en-US" dirty="0"/>
              <a:t>Industry wage reports</a:t>
            </a:r>
          </a:p>
          <a:p>
            <a:endParaRPr lang="en-US" dirty="0"/>
          </a:p>
        </p:txBody>
      </p:sp>
      <p:sp>
        <p:nvSpPr>
          <p:cNvPr id="6" name="Action Button: Custom 5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C681FDEA-4006-810A-4B1D-73D664180662}"/>
              </a:ext>
            </a:extLst>
          </p:cNvPr>
          <p:cNvSpPr/>
          <p:nvPr/>
        </p:nvSpPr>
        <p:spPr>
          <a:xfrm>
            <a:off x="7205869" y="5585791"/>
            <a:ext cx="3448879" cy="591172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/>
              <a:t>Professions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4381259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BFA5D2-C029-370D-793F-BE82BEC09D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b">
            <a:normAutofit/>
          </a:bodyPr>
          <a:lstStyle/>
          <a:p>
            <a:r>
              <a:rPr lang="en-US" sz="2700" b="1" i="0" u="none" strike="noStrike" dirty="0">
                <a:effectLst/>
              </a:rPr>
              <a:t>Professions</a:t>
            </a:r>
            <a:endParaRPr lang="en-US" sz="2700" b="1" dirty="0"/>
          </a:p>
        </p:txBody>
      </p:sp>
      <p:graphicFrame>
        <p:nvGraphicFramePr>
          <p:cNvPr id="7" name="Content Placeholder 3">
            <a:extLst>
              <a:ext uri="{FF2B5EF4-FFF2-40B4-BE49-F238E27FC236}">
                <a16:creationId xmlns:a16="http://schemas.microsoft.com/office/drawing/2014/main" id="{07E2C9FF-97F8-0BFC-85C1-A92C3A93548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24379089"/>
              </p:ext>
            </p:extLst>
          </p:nvPr>
        </p:nvGraphicFramePr>
        <p:xfrm>
          <a:off x="838200" y="1162050"/>
          <a:ext cx="10515600" cy="4881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Action Button: Custom 2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3B3DE6BC-E0B0-0C1F-04BB-677BE0FA8361}"/>
              </a:ext>
            </a:extLst>
          </p:cNvPr>
          <p:cNvSpPr/>
          <p:nvPr/>
        </p:nvSpPr>
        <p:spPr>
          <a:xfrm>
            <a:off x="437322" y="6043613"/>
            <a:ext cx="1649895" cy="675239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Back</a:t>
            </a:r>
          </a:p>
        </p:txBody>
      </p:sp>
    </p:spTree>
    <p:extLst>
      <p:ext uri="{BB962C8B-B14F-4D97-AF65-F5344CB8AC3E}">
        <p14:creationId xmlns:p14="http://schemas.microsoft.com/office/powerpoint/2010/main" val="31463619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1CFD75-C329-26AA-0F9D-FE72B4BED2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 b="1" i="0" u="none" strike="noStrike">
                <a:effectLst/>
              </a:rPr>
              <a:t>In the Spotlight…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F6E62FB-9D3C-EF78-3FDE-DB2CF1A62F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46417"/>
            <a:ext cx="10515600" cy="3301977"/>
          </a:xfrm>
        </p:spPr>
        <p:txBody>
          <a:bodyPr>
            <a:normAutofit/>
          </a:bodyPr>
          <a:lstStyle/>
          <a:p>
            <a:pPr marL="0" indent="0" fontAlgn="base">
              <a:spcBef>
                <a:spcPts val="0"/>
              </a:spcBef>
              <a:buNone/>
            </a:pP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Some people strongly believe that the gender pay gap is a myth. How would you respond to someone you met who believes that? What proof could you share to help educate them?</a:t>
            </a:r>
          </a:p>
          <a:p>
            <a:pPr marL="457200" indent="-457200" algn="l"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2400" b="1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83499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5" descr="Text&#10;&#10;Description automatically generated">
            <a:extLst>
              <a:ext uri="{FF2B5EF4-FFF2-40B4-BE49-F238E27FC236}">
                <a16:creationId xmlns:a16="http://schemas.microsoft.com/office/drawing/2014/main" id="{24D5AB2A-BD15-5842-A510-7445BB970E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06564" y="315914"/>
            <a:ext cx="8961437" cy="5843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46852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>
            <a:extLst>
              <a:ext uri="{FF2B5EF4-FFF2-40B4-BE49-F238E27FC236}">
                <a16:creationId xmlns:a16="http://schemas.microsoft.com/office/drawing/2014/main" id="{EBCAA9FF-07F2-4FDA-9DAC-D5249BA8839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 altLang="en-US" dirty="0"/>
              <a:t>Learning Objectives </a:t>
            </a:r>
          </a:p>
        </p:txBody>
      </p:sp>
      <p:graphicFrame>
        <p:nvGraphicFramePr>
          <p:cNvPr id="21509" name="Content Placeholder 2">
            <a:extLst>
              <a:ext uri="{FF2B5EF4-FFF2-40B4-BE49-F238E27FC236}">
                <a16:creationId xmlns:a16="http://schemas.microsoft.com/office/drawing/2014/main" id="{D2401DDF-F8D1-49C9-9A29-A74EC0A1686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3269125"/>
              </p:ext>
            </p:extLst>
          </p:nvPr>
        </p:nvGraphicFramePr>
        <p:xfrm>
          <a:off x="838200" y="1162050"/>
          <a:ext cx="10515600" cy="4881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709815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b="0" i="0" dirty="0">
                <a:effectLst/>
              </a:rPr>
              <a:t>Key Terms</a:t>
            </a:r>
            <a:endParaRPr lang="en-IN" dirty="0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2C97CC75-2E17-47C8-9FD6-68B0AA51F702}"/>
              </a:ext>
            </a:extLst>
          </p:cNvPr>
          <p:cNvGrpSpPr/>
          <p:nvPr/>
        </p:nvGrpSpPr>
        <p:grpSpPr>
          <a:xfrm>
            <a:off x="1099879" y="1416237"/>
            <a:ext cx="3995878" cy="998402"/>
            <a:chOff x="3127342" y="1556792"/>
            <a:chExt cx="2952328" cy="1152127"/>
          </a:xfrm>
          <a:solidFill>
            <a:schemeClr val="accent6">
              <a:lumMod val="75000"/>
            </a:schemeClr>
          </a:solidFill>
          <a:effectLst>
            <a:outerShdw blurRad="381000" dist="381000" dir="8100000" algn="tr" rotWithShape="0">
              <a:prstClr val="black">
                <a:alpha val="10000"/>
              </a:prstClr>
            </a:outerShdw>
          </a:effectLst>
        </p:grpSpPr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65EE8BA0-4DDF-4661-A118-E33F59638B4D}"/>
                </a:ext>
              </a:extLst>
            </p:cNvPr>
            <p:cNvSpPr/>
            <p:nvPr/>
          </p:nvSpPr>
          <p:spPr>
            <a:xfrm>
              <a:off x="3127342" y="1556792"/>
              <a:ext cx="2952328" cy="1152127"/>
            </a:xfrm>
            <a:prstGeom prst="roundRect">
              <a:avLst>
                <a:gd name="adj" fmla="val 21031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A80D8D08-9581-4685-92C3-7C7BF2FC9E6C}"/>
                </a:ext>
              </a:extLst>
            </p:cNvPr>
            <p:cNvSpPr/>
            <p:nvPr/>
          </p:nvSpPr>
          <p:spPr>
            <a:xfrm>
              <a:off x="3127342" y="1556792"/>
              <a:ext cx="2952328" cy="648073"/>
            </a:xfrm>
            <a:custGeom>
              <a:avLst/>
              <a:gdLst>
                <a:gd name="connsiteX0" fmla="*/ 242304 w 2952328"/>
                <a:gd name="connsiteY0" fmla="*/ 0 h 648073"/>
                <a:gd name="connsiteX1" fmla="*/ 2710024 w 2952328"/>
                <a:gd name="connsiteY1" fmla="*/ 0 h 648073"/>
                <a:gd name="connsiteX2" fmla="*/ 2952328 w 2952328"/>
                <a:gd name="connsiteY2" fmla="*/ 242304 h 648073"/>
                <a:gd name="connsiteX3" fmla="*/ 2952328 w 2952328"/>
                <a:gd name="connsiteY3" fmla="*/ 308561 h 648073"/>
                <a:gd name="connsiteX4" fmla="*/ 2900797 w 2952328"/>
                <a:gd name="connsiteY4" fmla="*/ 346595 h 648073"/>
                <a:gd name="connsiteX5" fmla="*/ 1476164 w 2952328"/>
                <a:gd name="connsiteY5" fmla="*/ 648073 h 648073"/>
                <a:gd name="connsiteX6" fmla="*/ 51531 w 2952328"/>
                <a:gd name="connsiteY6" fmla="*/ 346595 h 648073"/>
                <a:gd name="connsiteX7" fmla="*/ 0 w 2952328"/>
                <a:gd name="connsiteY7" fmla="*/ 308561 h 648073"/>
                <a:gd name="connsiteX8" fmla="*/ 0 w 2952328"/>
                <a:gd name="connsiteY8" fmla="*/ 242304 h 648073"/>
                <a:gd name="connsiteX9" fmla="*/ 242304 w 2952328"/>
                <a:gd name="connsiteY9" fmla="*/ 0 h 648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2328" h="648073">
                  <a:moveTo>
                    <a:pt x="242304" y="0"/>
                  </a:moveTo>
                  <a:lnTo>
                    <a:pt x="2710024" y="0"/>
                  </a:lnTo>
                  <a:cubicBezTo>
                    <a:pt x="2843845" y="0"/>
                    <a:pt x="2952328" y="108483"/>
                    <a:pt x="2952328" y="242304"/>
                  </a:cubicBezTo>
                  <a:lnTo>
                    <a:pt x="2952328" y="308561"/>
                  </a:lnTo>
                  <a:lnTo>
                    <a:pt x="2900797" y="346595"/>
                  </a:lnTo>
                  <a:cubicBezTo>
                    <a:pt x="2626437" y="526169"/>
                    <a:pt x="2091340" y="648073"/>
                    <a:pt x="1476164" y="648073"/>
                  </a:cubicBezTo>
                  <a:cubicBezTo>
                    <a:pt x="860988" y="648073"/>
                    <a:pt x="325891" y="526169"/>
                    <a:pt x="51531" y="346595"/>
                  </a:cubicBezTo>
                  <a:lnTo>
                    <a:pt x="0" y="308561"/>
                  </a:lnTo>
                  <a:lnTo>
                    <a:pt x="0" y="242304"/>
                  </a:lnTo>
                  <a:cubicBezTo>
                    <a:pt x="0" y="108483"/>
                    <a:pt x="108483" y="0"/>
                    <a:pt x="242304" y="0"/>
                  </a:cubicBezTo>
                  <a:close/>
                </a:path>
              </a:pathLst>
            </a:custGeom>
            <a:solidFill>
              <a:schemeClr val="accent6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34D7D83-B794-46E9-BFF1-E1C2468EB7FD}"/>
              </a:ext>
            </a:extLst>
          </p:cNvPr>
          <p:cNvGrpSpPr/>
          <p:nvPr/>
        </p:nvGrpSpPr>
        <p:grpSpPr>
          <a:xfrm>
            <a:off x="1099879" y="3725933"/>
            <a:ext cx="3995878" cy="998402"/>
            <a:chOff x="3127342" y="1556792"/>
            <a:chExt cx="2952328" cy="1152127"/>
          </a:xfrm>
          <a:solidFill>
            <a:schemeClr val="accent2"/>
          </a:solidFill>
          <a:effectLst>
            <a:outerShdw blurRad="381000" dist="381000" dir="8100000" algn="tr" rotWithShape="0">
              <a:prstClr val="black">
                <a:alpha val="10000"/>
              </a:prstClr>
            </a:outerShdw>
          </a:effectLst>
        </p:grpSpPr>
        <p:sp>
          <p:nvSpPr>
            <p:cNvPr id="32" name="Rectangle: Rounded Corners 31">
              <a:extLst>
                <a:ext uri="{FF2B5EF4-FFF2-40B4-BE49-F238E27FC236}">
                  <a16:creationId xmlns:a16="http://schemas.microsoft.com/office/drawing/2014/main" id="{B49FD52C-61BC-4E19-BFDC-FFFE11D13078}"/>
                </a:ext>
              </a:extLst>
            </p:cNvPr>
            <p:cNvSpPr/>
            <p:nvPr/>
          </p:nvSpPr>
          <p:spPr>
            <a:xfrm>
              <a:off x="3127342" y="1556792"/>
              <a:ext cx="2952328" cy="1152127"/>
            </a:xfrm>
            <a:prstGeom prst="roundRect">
              <a:avLst>
                <a:gd name="adj" fmla="val 21031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ABF3727-C0E4-4377-B526-F64B2F0799ED}"/>
                </a:ext>
              </a:extLst>
            </p:cNvPr>
            <p:cNvSpPr/>
            <p:nvPr/>
          </p:nvSpPr>
          <p:spPr>
            <a:xfrm>
              <a:off x="3127342" y="1556792"/>
              <a:ext cx="2952328" cy="648073"/>
            </a:xfrm>
            <a:custGeom>
              <a:avLst/>
              <a:gdLst>
                <a:gd name="connsiteX0" fmla="*/ 242304 w 2952328"/>
                <a:gd name="connsiteY0" fmla="*/ 0 h 648073"/>
                <a:gd name="connsiteX1" fmla="*/ 2710024 w 2952328"/>
                <a:gd name="connsiteY1" fmla="*/ 0 h 648073"/>
                <a:gd name="connsiteX2" fmla="*/ 2952328 w 2952328"/>
                <a:gd name="connsiteY2" fmla="*/ 242304 h 648073"/>
                <a:gd name="connsiteX3" fmla="*/ 2952328 w 2952328"/>
                <a:gd name="connsiteY3" fmla="*/ 308561 h 648073"/>
                <a:gd name="connsiteX4" fmla="*/ 2900797 w 2952328"/>
                <a:gd name="connsiteY4" fmla="*/ 346595 h 648073"/>
                <a:gd name="connsiteX5" fmla="*/ 1476164 w 2952328"/>
                <a:gd name="connsiteY5" fmla="*/ 648073 h 648073"/>
                <a:gd name="connsiteX6" fmla="*/ 51531 w 2952328"/>
                <a:gd name="connsiteY6" fmla="*/ 346595 h 648073"/>
                <a:gd name="connsiteX7" fmla="*/ 0 w 2952328"/>
                <a:gd name="connsiteY7" fmla="*/ 308561 h 648073"/>
                <a:gd name="connsiteX8" fmla="*/ 0 w 2952328"/>
                <a:gd name="connsiteY8" fmla="*/ 242304 h 648073"/>
                <a:gd name="connsiteX9" fmla="*/ 242304 w 2952328"/>
                <a:gd name="connsiteY9" fmla="*/ 0 h 648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2328" h="648073">
                  <a:moveTo>
                    <a:pt x="242304" y="0"/>
                  </a:moveTo>
                  <a:lnTo>
                    <a:pt x="2710024" y="0"/>
                  </a:lnTo>
                  <a:cubicBezTo>
                    <a:pt x="2843845" y="0"/>
                    <a:pt x="2952328" y="108483"/>
                    <a:pt x="2952328" y="242304"/>
                  </a:cubicBezTo>
                  <a:lnTo>
                    <a:pt x="2952328" y="308561"/>
                  </a:lnTo>
                  <a:lnTo>
                    <a:pt x="2900797" y="346595"/>
                  </a:lnTo>
                  <a:cubicBezTo>
                    <a:pt x="2626437" y="526169"/>
                    <a:pt x="2091340" y="648073"/>
                    <a:pt x="1476164" y="648073"/>
                  </a:cubicBezTo>
                  <a:cubicBezTo>
                    <a:pt x="860988" y="648073"/>
                    <a:pt x="325891" y="526169"/>
                    <a:pt x="51531" y="346595"/>
                  </a:cubicBezTo>
                  <a:lnTo>
                    <a:pt x="0" y="308561"/>
                  </a:lnTo>
                  <a:lnTo>
                    <a:pt x="0" y="242304"/>
                  </a:lnTo>
                  <a:cubicBezTo>
                    <a:pt x="0" y="108483"/>
                    <a:pt x="108483" y="0"/>
                    <a:pt x="242304" y="0"/>
                  </a:cubicBezTo>
                  <a:close/>
                </a:path>
              </a:pathLst>
            </a:custGeom>
            <a:solidFill>
              <a:schemeClr val="accent2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3269F36D-A1FA-4377-812E-15DD7C46509E}"/>
              </a:ext>
            </a:extLst>
          </p:cNvPr>
          <p:cNvGrpSpPr/>
          <p:nvPr/>
        </p:nvGrpSpPr>
        <p:grpSpPr>
          <a:xfrm>
            <a:off x="6096000" y="1416237"/>
            <a:ext cx="4247460" cy="998402"/>
            <a:chOff x="3127342" y="1556792"/>
            <a:chExt cx="2952328" cy="1152127"/>
          </a:xfrm>
          <a:solidFill>
            <a:schemeClr val="accent3"/>
          </a:solidFill>
          <a:effectLst>
            <a:outerShdw blurRad="381000" dist="381000" dir="8100000" algn="tr" rotWithShape="0">
              <a:prstClr val="black">
                <a:alpha val="10000"/>
              </a:prstClr>
            </a:outerShdw>
          </a:effectLst>
        </p:grpSpPr>
        <p:sp>
          <p:nvSpPr>
            <p:cNvPr id="38" name="Rectangle: Rounded Corners 37">
              <a:extLst>
                <a:ext uri="{FF2B5EF4-FFF2-40B4-BE49-F238E27FC236}">
                  <a16:creationId xmlns:a16="http://schemas.microsoft.com/office/drawing/2014/main" id="{DCEE5BDF-3952-4C66-8B2E-780CB03D9B92}"/>
                </a:ext>
              </a:extLst>
            </p:cNvPr>
            <p:cNvSpPr/>
            <p:nvPr/>
          </p:nvSpPr>
          <p:spPr>
            <a:xfrm>
              <a:off x="3127342" y="1556792"/>
              <a:ext cx="2952328" cy="1152127"/>
            </a:xfrm>
            <a:prstGeom prst="roundRect">
              <a:avLst>
                <a:gd name="adj" fmla="val 21031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A58685C8-633B-4A2E-83C0-FE7869B78438}"/>
                </a:ext>
              </a:extLst>
            </p:cNvPr>
            <p:cNvSpPr/>
            <p:nvPr/>
          </p:nvSpPr>
          <p:spPr>
            <a:xfrm>
              <a:off x="3127342" y="1556792"/>
              <a:ext cx="2952328" cy="648073"/>
            </a:xfrm>
            <a:custGeom>
              <a:avLst/>
              <a:gdLst>
                <a:gd name="connsiteX0" fmla="*/ 242304 w 2952328"/>
                <a:gd name="connsiteY0" fmla="*/ 0 h 648073"/>
                <a:gd name="connsiteX1" fmla="*/ 2710024 w 2952328"/>
                <a:gd name="connsiteY1" fmla="*/ 0 h 648073"/>
                <a:gd name="connsiteX2" fmla="*/ 2952328 w 2952328"/>
                <a:gd name="connsiteY2" fmla="*/ 242304 h 648073"/>
                <a:gd name="connsiteX3" fmla="*/ 2952328 w 2952328"/>
                <a:gd name="connsiteY3" fmla="*/ 308561 h 648073"/>
                <a:gd name="connsiteX4" fmla="*/ 2900797 w 2952328"/>
                <a:gd name="connsiteY4" fmla="*/ 346595 h 648073"/>
                <a:gd name="connsiteX5" fmla="*/ 1476164 w 2952328"/>
                <a:gd name="connsiteY5" fmla="*/ 648073 h 648073"/>
                <a:gd name="connsiteX6" fmla="*/ 51531 w 2952328"/>
                <a:gd name="connsiteY6" fmla="*/ 346595 h 648073"/>
                <a:gd name="connsiteX7" fmla="*/ 0 w 2952328"/>
                <a:gd name="connsiteY7" fmla="*/ 308561 h 648073"/>
                <a:gd name="connsiteX8" fmla="*/ 0 w 2952328"/>
                <a:gd name="connsiteY8" fmla="*/ 242304 h 648073"/>
                <a:gd name="connsiteX9" fmla="*/ 242304 w 2952328"/>
                <a:gd name="connsiteY9" fmla="*/ 0 h 648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2328" h="648073">
                  <a:moveTo>
                    <a:pt x="242304" y="0"/>
                  </a:moveTo>
                  <a:lnTo>
                    <a:pt x="2710024" y="0"/>
                  </a:lnTo>
                  <a:cubicBezTo>
                    <a:pt x="2843845" y="0"/>
                    <a:pt x="2952328" y="108483"/>
                    <a:pt x="2952328" y="242304"/>
                  </a:cubicBezTo>
                  <a:lnTo>
                    <a:pt x="2952328" y="308561"/>
                  </a:lnTo>
                  <a:lnTo>
                    <a:pt x="2900797" y="346595"/>
                  </a:lnTo>
                  <a:cubicBezTo>
                    <a:pt x="2626437" y="526169"/>
                    <a:pt x="2091340" y="648073"/>
                    <a:pt x="1476164" y="648073"/>
                  </a:cubicBezTo>
                  <a:cubicBezTo>
                    <a:pt x="860988" y="648073"/>
                    <a:pt x="325891" y="526169"/>
                    <a:pt x="51531" y="346595"/>
                  </a:cubicBezTo>
                  <a:lnTo>
                    <a:pt x="0" y="308561"/>
                  </a:lnTo>
                  <a:lnTo>
                    <a:pt x="0" y="242304"/>
                  </a:lnTo>
                  <a:cubicBezTo>
                    <a:pt x="0" y="108483"/>
                    <a:pt x="108483" y="0"/>
                    <a:pt x="242304" y="0"/>
                  </a:cubicBezTo>
                  <a:close/>
                </a:path>
              </a:pathLst>
            </a:custGeom>
            <a:solidFill>
              <a:schemeClr val="accent3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E1A0DD73-CE3B-483B-96A5-6D1C068E4A4A}"/>
              </a:ext>
            </a:extLst>
          </p:cNvPr>
          <p:cNvGrpSpPr/>
          <p:nvPr/>
        </p:nvGrpSpPr>
        <p:grpSpPr>
          <a:xfrm>
            <a:off x="6096000" y="3662096"/>
            <a:ext cx="4247460" cy="998402"/>
            <a:chOff x="3127342" y="1556792"/>
            <a:chExt cx="2952328" cy="1152127"/>
          </a:xfrm>
          <a:solidFill>
            <a:schemeClr val="accent1"/>
          </a:solidFill>
          <a:effectLst>
            <a:outerShdw blurRad="381000" dist="381000" dir="8100000" algn="tr" rotWithShape="0">
              <a:prstClr val="black">
                <a:alpha val="10000"/>
              </a:prstClr>
            </a:outerShdw>
          </a:effectLst>
        </p:grpSpPr>
        <p:sp>
          <p:nvSpPr>
            <p:cNvPr id="44" name="Rectangle: Rounded Corners 43">
              <a:extLst>
                <a:ext uri="{FF2B5EF4-FFF2-40B4-BE49-F238E27FC236}">
                  <a16:creationId xmlns:a16="http://schemas.microsoft.com/office/drawing/2014/main" id="{C1B077A2-3F57-4B20-9CCF-7BD8336B2DE8}"/>
                </a:ext>
              </a:extLst>
            </p:cNvPr>
            <p:cNvSpPr/>
            <p:nvPr/>
          </p:nvSpPr>
          <p:spPr>
            <a:xfrm>
              <a:off x="3127342" y="1556792"/>
              <a:ext cx="2952328" cy="1152127"/>
            </a:xfrm>
            <a:prstGeom prst="roundRect">
              <a:avLst>
                <a:gd name="adj" fmla="val 2103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E317EA28-A9F0-41BE-A628-CA5202481826}"/>
                </a:ext>
              </a:extLst>
            </p:cNvPr>
            <p:cNvSpPr/>
            <p:nvPr/>
          </p:nvSpPr>
          <p:spPr>
            <a:xfrm>
              <a:off x="3127342" y="1556792"/>
              <a:ext cx="2952328" cy="648073"/>
            </a:xfrm>
            <a:custGeom>
              <a:avLst/>
              <a:gdLst>
                <a:gd name="connsiteX0" fmla="*/ 242304 w 2952328"/>
                <a:gd name="connsiteY0" fmla="*/ 0 h 648073"/>
                <a:gd name="connsiteX1" fmla="*/ 2710024 w 2952328"/>
                <a:gd name="connsiteY1" fmla="*/ 0 h 648073"/>
                <a:gd name="connsiteX2" fmla="*/ 2952328 w 2952328"/>
                <a:gd name="connsiteY2" fmla="*/ 242304 h 648073"/>
                <a:gd name="connsiteX3" fmla="*/ 2952328 w 2952328"/>
                <a:gd name="connsiteY3" fmla="*/ 308561 h 648073"/>
                <a:gd name="connsiteX4" fmla="*/ 2900797 w 2952328"/>
                <a:gd name="connsiteY4" fmla="*/ 346595 h 648073"/>
                <a:gd name="connsiteX5" fmla="*/ 1476164 w 2952328"/>
                <a:gd name="connsiteY5" fmla="*/ 648073 h 648073"/>
                <a:gd name="connsiteX6" fmla="*/ 51531 w 2952328"/>
                <a:gd name="connsiteY6" fmla="*/ 346595 h 648073"/>
                <a:gd name="connsiteX7" fmla="*/ 0 w 2952328"/>
                <a:gd name="connsiteY7" fmla="*/ 308561 h 648073"/>
                <a:gd name="connsiteX8" fmla="*/ 0 w 2952328"/>
                <a:gd name="connsiteY8" fmla="*/ 242304 h 648073"/>
                <a:gd name="connsiteX9" fmla="*/ 242304 w 2952328"/>
                <a:gd name="connsiteY9" fmla="*/ 0 h 648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2328" h="648073">
                  <a:moveTo>
                    <a:pt x="242304" y="0"/>
                  </a:moveTo>
                  <a:lnTo>
                    <a:pt x="2710024" y="0"/>
                  </a:lnTo>
                  <a:cubicBezTo>
                    <a:pt x="2843845" y="0"/>
                    <a:pt x="2952328" y="108483"/>
                    <a:pt x="2952328" y="242304"/>
                  </a:cubicBezTo>
                  <a:lnTo>
                    <a:pt x="2952328" y="308561"/>
                  </a:lnTo>
                  <a:lnTo>
                    <a:pt x="2900797" y="346595"/>
                  </a:lnTo>
                  <a:cubicBezTo>
                    <a:pt x="2626437" y="526169"/>
                    <a:pt x="2091340" y="648073"/>
                    <a:pt x="1476164" y="648073"/>
                  </a:cubicBezTo>
                  <a:cubicBezTo>
                    <a:pt x="860988" y="648073"/>
                    <a:pt x="325891" y="526169"/>
                    <a:pt x="51531" y="346595"/>
                  </a:cubicBezTo>
                  <a:lnTo>
                    <a:pt x="0" y="308561"/>
                  </a:lnTo>
                  <a:lnTo>
                    <a:pt x="0" y="242304"/>
                  </a:lnTo>
                  <a:cubicBezTo>
                    <a:pt x="0" y="108483"/>
                    <a:pt x="108483" y="0"/>
                    <a:pt x="242304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</p:grpSp>
      <p:sp>
        <p:nvSpPr>
          <p:cNvPr id="49" name="Rectangle 48">
            <a:extLst>
              <a:ext uri="{FF2B5EF4-FFF2-40B4-BE49-F238E27FC236}">
                <a16:creationId xmlns:a16="http://schemas.microsoft.com/office/drawing/2014/main" id="{E22E95C9-334F-489A-AF88-2EC3F210F728}"/>
              </a:ext>
            </a:extLst>
          </p:cNvPr>
          <p:cNvSpPr/>
          <p:nvPr/>
        </p:nvSpPr>
        <p:spPr>
          <a:xfrm>
            <a:off x="1099879" y="1644733"/>
            <a:ext cx="3767546" cy="4924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3200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External Equity</a:t>
            </a:r>
            <a:endParaRPr lang="en-IN" sz="1400" dirty="0">
              <a:solidFill>
                <a:schemeClr val="bg1"/>
              </a:solidFill>
              <a:latin typeface="Segoe UI Light" panose="020B0502040204020203" pitchFamily="34" charset="0"/>
              <a:ea typeface="Open Sans" panose="020B0606030504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5D4EF8D6-59F6-431B-962E-4E91455AEB10}"/>
              </a:ext>
            </a:extLst>
          </p:cNvPr>
          <p:cNvSpPr/>
          <p:nvPr/>
        </p:nvSpPr>
        <p:spPr>
          <a:xfrm>
            <a:off x="1338324" y="3976484"/>
            <a:ext cx="3343491" cy="4924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3200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Pay Parity</a:t>
            </a:r>
            <a:endParaRPr lang="en-IN" sz="3200" b="1" dirty="0">
              <a:solidFill>
                <a:schemeClr val="bg1"/>
              </a:solidFill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5841C0AD-9287-4C02-8DAC-8628E0113567}"/>
              </a:ext>
            </a:extLst>
          </p:cNvPr>
          <p:cNvSpPr/>
          <p:nvPr/>
        </p:nvSpPr>
        <p:spPr>
          <a:xfrm>
            <a:off x="6256422" y="1653014"/>
            <a:ext cx="3926617" cy="4924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3200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Pay Transparency</a:t>
            </a:r>
            <a:endParaRPr lang="en-US" altLang="en-US" sz="3200" b="1" dirty="0">
              <a:solidFill>
                <a:schemeClr val="bg1"/>
              </a:solidFill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D0AF4D3E-6638-4675-AA55-85EB780219B5}"/>
              </a:ext>
            </a:extLst>
          </p:cNvPr>
          <p:cNvSpPr/>
          <p:nvPr/>
        </p:nvSpPr>
        <p:spPr>
          <a:xfrm>
            <a:off x="6423128" y="3918517"/>
            <a:ext cx="4091538" cy="4924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3200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Internal Equity</a:t>
            </a:r>
            <a:endParaRPr lang="en-US" altLang="en-US" sz="3200" b="1" dirty="0">
              <a:solidFill>
                <a:schemeClr val="bg1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A5C47D6-B606-5BC3-995F-E5B118DC7E2B}"/>
              </a:ext>
            </a:extLst>
          </p:cNvPr>
          <p:cNvGrpSpPr/>
          <p:nvPr/>
        </p:nvGrpSpPr>
        <p:grpSpPr>
          <a:xfrm>
            <a:off x="3916481" y="5511319"/>
            <a:ext cx="4076253" cy="998402"/>
            <a:chOff x="3127342" y="1556792"/>
            <a:chExt cx="2952328" cy="1152127"/>
          </a:xfrm>
          <a:solidFill>
            <a:srgbClr val="00B0F0"/>
          </a:solidFill>
          <a:effectLst>
            <a:outerShdw blurRad="381000" dist="381000" dir="8100000" algn="tr" rotWithShape="0">
              <a:prstClr val="black">
                <a:alpha val="10000"/>
              </a:prstClr>
            </a:outerShdw>
          </a:effectLst>
        </p:grpSpPr>
        <p:sp>
          <p:nvSpPr>
            <p:cNvPr id="4" name="Rectangle: Rounded Corners 25">
              <a:extLst>
                <a:ext uri="{FF2B5EF4-FFF2-40B4-BE49-F238E27FC236}">
                  <a16:creationId xmlns:a16="http://schemas.microsoft.com/office/drawing/2014/main" id="{3781643E-ACEC-561C-60B9-D70CDBA04BB8}"/>
                </a:ext>
              </a:extLst>
            </p:cNvPr>
            <p:cNvSpPr/>
            <p:nvPr/>
          </p:nvSpPr>
          <p:spPr>
            <a:xfrm>
              <a:off x="3127342" y="1556792"/>
              <a:ext cx="2952328" cy="1152127"/>
            </a:xfrm>
            <a:prstGeom prst="roundRect">
              <a:avLst>
                <a:gd name="adj" fmla="val 2103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5" name="Freeform: Shape 28">
              <a:extLst>
                <a:ext uri="{FF2B5EF4-FFF2-40B4-BE49-F238E27FC236}">
                  <a16:creationId xmlns:a16="http://schemas.microsoft.com/office/drawing/2014/main" id="{67829477-9F46-75A8-F3E9-BDF833368C20}"/>
                </a:ext>
              </a:extLst>
            </p:cNvPr>
            <p:cNvSpPr/>
            <p:nvPr/>
          </p:nvSpPr>
          <p:spPr>
            <a:xfrm>
              <a:off x="3127342" y="1556792"/>
              <a:ext cx="2952328" cy="648073"/>
            </a:xfrm>
            <a:custGeom>
              <a:avLst/>
              <a:gdLst>
                <a:gd name="connsiteX0" fmla="*/ 242304 w 2952328"/>
                <a:gd name="connsiteY0" fmla="*/ 0 h 648073"/>
                <a:gd name="connsiteX1" fmla="*/ 2710024 w 2952328"/>
                <a:gd name="connsiteY1" fmla="*/ 0 h 648073"/>
                <a:gd name="connsiteX2" fmla="*/ 2952328 w 2952328"/>
                <a:gd name="connsiteY2" fmla="*/ 242304 h 648073"/>
                <a:gd name="connsiteX3" fmla="*/ 2952328 w 2952328"/>
                <a:gd name="connsiteY3" fmla="*/ 308561 h 648073"/>
                <a:gd name="connsiteX4" fmla="*/ 2900797 w 2952328"/>
                <a:gd name="connsiteY4" fmla="*/ 346595 h 648073"/>
                <a:gd name="connsiteX5" fmla="*/ 1476164 w 2952328"/>
                <a:gd name="connsiteY5" fmla="*/ 648073 h 648073"/>
                <a:gd name="connsiteX6" fmla="*/ 51531 w 2952328"/>
                <a:gd name="connsiteY6" fmla="*/ 346595 h 648073"/>
                <a:gd name="connsiteX7" fmla="*/ 0 w 2952328"/>
                <a:gd name="connsiteY7" fmla="*/ 308561 h 648073"/>
                <a:gd name="connsiteX8" fmla="*/ 0 w 2952328"/>
                <a:gd name="connsiteY8" fmla="*/ 242304 h 648073"/>
                <a:gd name="connsiteX9" fmla="*/ 242304 w 2952328"/>
                <a:gd name="connsiteY9" fmla="*/ 0 h 648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2328" h="648073">
                  <a:moveTo>
                    <a:pt x="242304" y="0"/>
                  </a:moveTo>
                  <a:lnTo>
                    <a:pt x="2710024" y="0"/>
                  </a:lnTo>
                  <a:cubicBezTo>
                    <a:pt x="2843845" y="0"/>
                    <a:pt x="2952328" y="108483"/>
                    <a:pt x="2952328" y="242304"/>
                  </a:cubicBezTo>
                  <a:lnTo>
                    <a:pt x="2952328" y="308561"/>
                  </a:lnTo>
                  <a:lnTo>
                    <a:pt x="2900797" y="346595"/>
                  </a:lnTo>
                  <a:cubicBezTo>
                    <a:pt x="2626437" y="526169"/>
                    <a:pt x="2091340" y="648073"/>
                    <a:pt x="1476164" y="648073"/>
                  </a:cubicBezTo>
                  <a:cubicBezTo>
                    <a:pt x="860988" y="648073"/>
                    <a:pt x="325891" y="526169"/>
                    <a:pt x="51531" y="346595"/>
                  </a:cubicBezTo>
                  <a:lnTo>
                    <a:pt x="0" y="308561"/>
                  </a:lnTo>
                  <a:lnTo>
                    <a:pt x="0" y="242304"/>
                  </a:lnTo>
                  <a:cubicBezTo>
                    <a:pt x="0" y="108483"/>
                    <a:pt x="108483" y="0"/>
                    <a:pt x="242304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 dirty="0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BBF99D19-480D-9739-5E09-07166E657392}"/>
              </a:ext>
            </a:extLst>
          </p:cNvPr>
          <p:cNvSpPr txBox="1"/>
          <p:nvPr/>
        </p:nvSpPr>
        <p:spPr>
          <a:xfrm>
            <a:off x="4183939" y="5718133"/>
            <a:ext cx="348368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Pay Equality</a:t>
            </a:r>
            <a:endParaRPr lang="en-IN" sz="1400" dirty="0">
              <a:solidFill>
                <a:schemeClr val="bg1"/>
              </a:solidFill>
              <a:latin typeface="Segoe UI Light" panose="020B0502040204020203" pitchFamily="34" charset="0"/>
              <a:ea typeface="Open Sans" panose="020B0606030504020204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4788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2F28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3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2F28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3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2F28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4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2F28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3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2F28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b="0" i="0" dirty="0">
                <a:effectLst/>
              </a:rPr>
              <a:t>Key Terms</a:t>
            </a:r>
            <a:endParaRPr lang="en-IN" dirty="0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2C97CC75-2E17-47C8-9FD6-68B0AA51F702}"/>
              </a:ext>
            </a:extLst>
          </p:cNvPr>
          <p:cNvGrpSpPr/>
          <p:nvPr/>
        </p:nvGrpSpPr>
        <p:grpSpPr>
          <a:xfrm>
            <a:off x="6623838" y="5507036"/>
            <a:ext cx="3995878" cy="998402"/>
            <a:chOff x="3127342" y="1556792"/>
            <a:chExt cx="2952328" cy="1152127"/>
          </a:xfrm>
          <a:solidFill>
            <a:schemeClr val="accent6">
              <a:lumMod val="75000"/>
            </a:schemeClr>
          </a:solidFill>
          <a:effectLst>
            <a:outerShdw blurRad="381000" dist="381000" dir="8100000" algn="tr" rotWithShape="0">
              <a:prstClr val="black">
                <a:alpha val="10000"/>
              </a:prstClr>
            </a:outerShdw>
          </a:effectLst>
        </p:grpSpPr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65EE8BA0-4DDF-4661-A118-E33F59638B4D}"/>
                </a:ext>
              </a:extLst>
            </p:cNvPr>
            <p:cNvSpPr/>
            <p:nvPr/>
          </p:nvSpPr>
          <p:spPr>
            <a:xfrm>
              <a:off x="3127342" y="1556792"/>
              <a:ext cx="2952328" cy="1152127"/>
            </a:xfrm>
            <a:prstGeom prst="roundRect">
              <a:avLst>
                <a:gd name="adj" fmla="val 21031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A80D8D08-9581-4685-92C3-7C7BF2FC9E6C}"/>
                </a:ext>
              </a:extLst>
            </p:cNvPr>
            <p:cNvSpPr/>
            <p:nvPr/>
          </p:nvSpPr>
          <p:spPr>
            <a:xfrm>
              <a:off x="3127342" y="1556792"/>
              <a:ext cx="2952328" cy="648073"/>
            </a:xfrm>
            <a:custGeom>
              <a:avLst/>
              <a:gdLst>
                <a:gd name="connsiteX0" fmla="*/ 242304 w 2952328"/>
                <a:gd name="connsiteY0" fmla="*/ 0 h 648073"/>
                <a:gd name="connsiteX1" fmla="*/ 2710024 w 2952328"/>
                <a:gd name="connsiteY1" fmla="*/ 0 h 648073"/>
                <a:gd name="connsiteX2" fmla="*/ 2952328 w 2952328"/>
                <a:gd name="connsiteY2" fmla="*/ 242304 h 648073"/>
                <a:gd name="connsiteX3" fmla="*/ 2952328 w 2952328"/>
                <a:gd name="connsiteY3" fmla="*/ 308561 h 648073"/>
                <a:gd name="connsiteX4" fmla="*/ 2900797 w 2952328"/>
                <a:gd name="connsiteY4" fmla="*/ 346595 h 648073"/>
                <a:gd name="connsiteX5" fmla="*/ 1476164 w 2952328"/>
                <a:gd name="connsiteY5" fmla="*/ 648073 h 648073"/>
                <a:gd name="connsiteX6" fmla="*/ 51531 w 2952328"/>
                <a:gd name="connsiteY6" fmla="*/ 346595 h 648073"/>
                <a:gd name="connsiteX7" fmla="*/ 0 w 2952328"/>
                <a:gd name="connsiteY7" fmla="*/ 308561 h 648073"/>
                <a:gd name="connsiteX8" fmla="*/ 0 w 2952328"/>
                <a:gd name="connsiteY8" fmla="*/ 242304 h 648073"/>
                <a:gd name="connsiteX9" fmla="*/ 242304 w 2952328"/>
                <a:gd name="connsiteY9" fmla="*/ 0 h 648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2328" h="648073">
                  <a:moveTo>
                    <a:pt x="242304" y="0"/>
                  </a:moveTo>
                  <a:lnTo>
                    <a:pt x="2710024" y="0"/>
                  </a:lnTo>
                  <a:cubicBezTo>
                    <a:pt x="2843845" y="0"/>
                    <a:pt x="2952328" y="108483"/>
                    <a:pt x="2952328" y="242304"/>
                  </a:cubicBezTo>
                  <a:lnTo>
                    <a:pt x="2952328" y="308561"/>
                  </a:lnTo>
                  <a:lnTo>
                    <a:pt x="2900797" y="346595"/>
                  </a:lnTo>
                  <a:cubicBezTo>
                    <a:pt x="2626437" y="526169"/>
                    <a:pt x="2091340" y="648073"/>
                    <a:pt x="1476164" y="648073"/>
                  </a:cubicBezTo>
                  <a:cubicBezTo>
                    <a:pt x="860988" y="648073"/>
                    <a:pt x="325891" y="526169"/>
                    <a:pt x="51531" y="346595"/>
                  </a:cubicBezTo>
                  <a:lnTo>
                    <a:pt x="0" y="308561"/>
                  </a:lnTo>
                  <a:lnTo>
                    <a:pt x="0" y="242304"/>
                  </a:lnTo>
                  <a:cubicBezTo>
                    <a:pt x="0" y="108483"/>
                    <a:pt x="108483" y="0"/>
                    <a:pt x="242304" y="0"/>
                  </a:cubicBezTo>
                  <a:close/>
                </a:path>
              </a:pathLst>
            </a:custGeom>
            <a:solidFill>
              <a:schemeClr val="accent6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34D7D83-B794-46E9-BFF1-E1C2468EB7FD}"/>
              </a:ext>
            </a:extLst>
          </p:cNvPr>
          <p:cNvGrpSpPr/>
          <p:nvPr/>
        </p:nvGrpSpPr>
        <p:grpSpPr>
          <a:xfrm>
            <a:off x="1019504" y="3492837"/>
            <a:ext cx="3995878" cy="998402"/>
            <a:chOff x="3127342" y="1556792"/>
            <a:chExt cx="2952328" cy="1152127"/>
          </a:xfrm>
          <a:solidFill>
            <a:schemeClr val="accent2"/>
          </a:solidFill>
          <a:effectLst>
            <a:outerShdw blurRad="381000" dist="381000" dir="8100000" algn="tr" rotWithShape="0">
              <a:prstClr val="black">
                <a:alpha val="10000"/>
              </a:prstClr>
            </a:outerShdw>
          </a:effectLst>
        </p:grpSpPr>
        <p:sp>
          <p:nvSpPr>
            <p:cNvPr id="32" name="Rectangle: Rounded Corners 31">
              <a:extLst>
                <a:ext uri="{FF2B5EF4-FFF2-40B4-BE49-F238E27FC236}">
                  <a16:creationId xmlns:a16="http://schemas.microsoft.com/office/drawing/2014/main" id="{B49FD52C-61BC-4E19-BFDC-FFFE11D13078}"/>
                </a:ext>
              </a:extLst>
            </p:cNvPr>
            <p:cNvSpPr/>
            <p:nvPr/>
          </p:nvSpPr>
          <p:spPr>
            <a:xfrm>
              <a:off x="3127342" y="1556792"/>
              <a:ext cx="2952328" cy="1152127"/>
            </a:xfrm>
            <a:prstGeom prst="roundRect">
              <a:avLst>
                <a:gd name="adj" fmla="val 21031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ABF3727-C0E4-4377-B526-F64B2F0799ED}"/>
                </a:ext>
              </a:extLst>
            </p:cNvPr>
            <p:cNvSpPr/>
            <p:nvPr/>
          </p:nvSpPr>
          <p:spPr>
            <a:xfrm>
              <a:off x="3127342" y="1556792"/>
              <a:ext cx="2952328" cy="648073"/>
            </a:xfrm>
            <a:custGeom>
              <a:avLst/>
              <a:gdLst>
                <a:gd name="connsiteX0" fmla="*/ 242304 w 2952328"/>
                <a:gd name="connsiteY0" fmla="*/ 0 h 648073"/>
                <a:gd name="connsiteX1" fmla="*/ 2710024 w 2952328"/>
                <a:gd name="connsiteY1" fmla="*/ 0 h 648073"/>
                <a:gd name="connsiteX2" fmla="*/ 2952328 w 2952328"/>
                <a:gd name="connsiteY2" fmla="*/ 242304 h 648073"/>
                <a:gd name="connsiteX3" fmla="*/ 2952328 w 2952328"/>
                <a:gd name="connsiteY3" fmla="*/ 308561 h 648073"/>
                <a:gd name="connsiteX4" fmla="*/ 2900797 w 2952328"/>
                <a:gd name="connsiteY4" fmla="*/ 346595 h 648073"/>
                <a:gd name="connsiteX5" fmla="*/ 1476164 w 2952328"/>
                <a:gd name="connsiteY5" fmla="*/ 648073 h 648073"/>
                <a:gd name="connsiteX6" fmla="*/ 51531 w 2952328"/>
                <a:gd name="connsiteY6" fmla="*/ 346595 h 648073"/>
                <a:gd name="connsiteX7" fmla="*/ 0 w 2952328"/>
                <a:gd name="connsiteY7" fmla="*/ 308561 h 648073"/>
                <a:gd name="connsiteX8" fmla="*/ 0 w 2952328"/>
                <a:gd name="connsiteY8" fmla="*/ 242304 h 648073"/>
                <a:gd name="connsiteX9" fmla="*/ 242304 w 2952328"/>
                <a:gd name="connsiteY9" fmla="*/ 0 h 648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2328" h="648073">
                  <a:moveTo>
                    <a:pt x="242304" y="0"/>
                  </a:moveTo>
                  <a:lnTo>
                    <a:pt x="2710024" y="0"/>
                  </a:lnTo>
                  <a:cubicBezTo>
                    <a:pt x="2843845" y="0"/>
                    <a:pt x="2952328" y="108483"/>
                    <a:pt x="2952328" y="242304"/>
                  </a:cubicBezTo>
                  <a:lnTo>
                    <a:pt x="2952328" y="308561"/>
                  </a:lnTo>
                  <a:lnTo>
                    <a:pt x="2900797" y="346595"/>
                  </a:lnTo>
                  <a:cubicBezTo>
                    <a:pt x="2626437" y="526169"/>
                    <a:pt x="2091340" y="648073"/>
                    <a:pt x="1476164" y="648073"/>
                  </a:cubicBezTo>
                  <a:cubicBezTo>
                    <a:pt x="860988" y="648073"/>
                    <a:pt x="325891" y="526169"/>
                    <a:pt x="51531" y="346595"/>
                  </a:cubicBezTo>
                  <a:lnTo>
                    <a:pt x="0" y="308561"/>
                  </a:lnTo>
                  <a:lnTo>
                    <a:pt x="0" y="242304"/>
                  </a:lnTo>
                  <a:cubicBezTo>
                    <a:pt x="0" y="108483"/>
                    <a:pt x="108483" y="0"/>
                    <a:pt x="242304" y="0"/>
                  </a:cubicBezTo>
                  <a:close/>
                </a:path>
              </a:pathLst>
            </a:custGeom>
            <a:solidFill>
              <a:schemeClr val="accent2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3269F36D-A1FA-4377-812E-15DD7C46509E}"/>
              </a:ext>
            </a:extLst>
          </p:cNvPr>
          <p:cNvGrpSpPr/>
          <p:nvPr/>
        </p:nvGrpSpPr>
        <p:grpSpPr>
          <a:xfrm>
            <a:off x="1019504" y="5507036"/>
            <a:ext cx="4247460" cy="998402"/>
            <a:chOff x="3127342" y="1556792"/>
            <a:chExt cx="2952328" cy="1152127"/>
          </a:xfrm>
          <a:solidFill>
            <a:schemeClr val="accent3"/>
          </a:solidFill>
          <a:effectLst>
            <a:outerShdw blurRad="381000" dist="381000" dir="8100000" algn="tr" rotWithShape="0">
              <a:prstClr val="black">
                <a:alpha val="10000"/>
              </a:prstClr>
            </a:outerShdw>
          </a:effectLst>
        </p:grpSpPr>
        <p:sp>
          <p:nvSpPr>
            <p:cNvPr id="38" name="Rectangle: Rounded Corners 37">
              <a:extLst>
                <a:ext uri="{FF2B5EF4-FFF2-40B4-BE49-F238E27FC236}">
                  <a16:creationId xmlns:a16="http://schemas.microsoft.com/office/drawing/2014/main" id="{DCEE5BDF-3952-4C66-8B2E-780CB03D9B92}"/>
                </a:ext>
              </a:extLst>
            </p:cNvPr>
            <p:cNvSpPr/>
            <p:nvPr/>
          </p:nvSpPr>
          <p:spPr>
            <a:xfrm>
              <a:off x="3127342" y="1556792"/>
              <a:ext cx="2952328" cy="1152127"/>
            </a:xfrm>
            <a:prstGeom prst="roundRect">
              <a:avLst>
                <a:gd name="adj" fmla="val 21031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A58685C8-633B-4A2E-83C0-FE7869B78438}"/>
                </a:ext>
              </a:extLst>
            </p:cNvPr>
            <p:cNvSpPr/>
            <p:nvPr/>
          </p:nvSpPr>
          <p:spPr>
            <a:xfrm>
              <a:off x="3127342" y="1556792"/>
              <a:ext cx="2952328" cy="648073"/>
            </a:xfrm>
            <a:custGeom>
              <a:avLst/>
              <a:gdLst>
                <a:gd name="connsiteX0" fmla="*/ 242304 w 2952328"/>
                <a:gd name="connsiteY0" fmla="*/ 0 h 648073"/>
                <a:gd name="connsiteX1" fmla="*/ 2710024 w 2952328"/>
                <a:gd name="connsiteY1" fmla="*/ 0 h 648073"/>
                <a:gd name="connsiteX2" fmla="*/ 2952328 w 2952328"/>
                <a:gd name="connsiteY2" fmla="*/ 242304 h 648073"/>
                <a:gd name="connsiteX3" fmla="*/ 2952328 w 2952328"/>
                <a:gd name="connsiteY3" fmla="*/ 308561 h 648073"/>
                <a:gd name="connsiteX4" fmla="*/ 2900797 w 2952328"/>
                <a:gd name="connsiteY4" fmla="*/ 346595 h 648073"/>
                <a:gd name="connsiteX5" fmla="*/ 1476164 w 2952328"/>
                <a:gd name="connsiteY5" fmla="*/ 648073 h 648073"/>
                <a:gd name="connsiteX6" fmla="*/ 51531 w 2952328"/>
                <a:gd name="connsiteY6" fmla="*/ 346595 h 648073"/>
                <a:gd name="connsiteX7" fmla="*/ 0 w 2952328"/>
                <a:gd name="connsiteY7" fmla="*/ 308561 h 648073"/>
                <a:gd name="connsiteX8" fmla="*/ 0 w 2952328"/>
                <a:gd name="connsiteY8" fmla="*/ 242304 h 648073"/>
                <a:gd name="connsiteX9" fmla="*/ 242304 w 2952328"/>
                <a:gd name="connsiteY9" fmla="*/ 0 h 648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2328" h="648073">
                  <a:moveTo>
                    <a:pt x="242304" y="0"/>
                  </a:moveTo>
                  <a:lnTo>
                    <a:pt x="2710024" y="0"/>
                  </a:lnTo>
                  <a:cubicBezTo>
                    <a:pt x="2843845" y="0"/>
                    <a:pt x="2952328" y="108483"/>
                    <a:pt x="2952328" y="242304"/>
                  </a:cubicBezTo>
                  <a:lnTo>
                    <a:pt x="2952328" y="308561"/>
                  </a:lnTo>
                  <a:lnTo>
                    <a:pt x="2900797" y="346595"/>
                  </a:lnTo>
                  <a:cubicBezTo>
                    <a:pt x="2626437" y="526169"/>
                    <a:pt x="2091340" y="648073"/>
                    <a:pt x="1476164" y="648073"/>
                  </a:cubicBezTo>
                  <a:cubicBezTo>
                    <a:pt x="860988" y="648073"/>
                    <a:pt x="325891" y="526169"/>
                    <a:pt x="51531" y="346595"/>
                  </a:cubicBezTo>
                  <a:lnTo>
                    <a:pt x="0" y="308561"/>
                  </a:lnTo>
                  <a:lnTo>
                    <a:pt x="0" y="242304"/>
                  </a:lnTo>
                  <a:cubicBezTo>
                    <a:pt x="0" y="108483"/>
                    <a:pt x="108483" y="0"/>
                    <a:pt x="242304" y="0"/>
                  </a:cubicBezTo>
                  <a:close/>
                </a:path>
              </a:pathLst>
            </a:custGeom>
            <a:solidFill>
              <a:schemeClr val="accent3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E1A0DD73-CE3B-483B-96A5-6D1C068E4A4A}"/>
              </a:ext>
            </a:extLst>
          </p:cNvPr>
          <p:cNvGrpSpPr/>
          <p:nvPr/>
        </p:nvGrpSpPr>
        <p:grpSpPr>
          <a:xfrm>
            <a:off x="6372256" y="3429000"/>
            <a:ext cx="4076254" cy="998402"/>
            <a:chOff x="3127342" y="1556792"/>
            <a:chExt cx="2952328" cy="1152127"/>
          </a:xfrm>
          <a:solidFill>
            <a:schemeClr val="accent1"/>
          </a:solidFill>
          <a:effectLst>
            <a:outerShdw blurRad="381000" dist="381000" dir="8100000" algn="tr" rotWithShape="0">
              <a:prstClr val="black">
                <a:alpha val="10000"/>
              </a:prstClr>
            </a:outerShdw>
          </a:effectLst>
        </p:grpSpPr>
        <p:sp>
          <p:nvSpPr>
            <p:cNvPr id="44" name="Rectangle: Rounded Corners 43">
              <a:extLst>
                <a:ext uri="{FF2B5EF4-FFF2-40B4-BE49-F238E27FC236}">
                  <a16:creationId xmlns:a16="http://schemas.microsoft.com/office/drawing/2014/main" id="{C1B077A2-3F57-4B20-9CCF-7BD8336B2DE8}"/>
                </a:ext>
              </a:extLst>
            </p:cNvPr>
            <p:cNvSpPr/>
            <p:nvPr/>
          </p:nvSpPr>
          <p:spPr>
            <a:xfrm>
              <a:off x="3127342" y="1556792"/>
              <a:ext cx="2952328" cy="1152127"/>
            </a:xfrm>
            <a:prstGeom prst="roundRect">
              <a:avLst>
                <a:gd name="adj" fmla="val 2103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E317EA28-A9F0-41BE-A628-CA5202481826}"/>
                </a:ext>
              </a:extLst>
            </p:cNvPr>
            <p:cNvSpPr/>
            <p:nvPr/>
          </p:nvSpPr>
          <p:spPr>
            <a:xfrm>
              <a:off x="3127342" y="1556792"/>
              <a:ext cx="2952328" cy="648073"/>
            </a:xfrm>
            <a:custGeom>
              <a:avLst/>
              <a:gdLst>
                <a:gd name="connsiteX0" fmla="*/ 242304 w 2952328"/>
                <a:gd name="connsiteY0" fmla="*/ 0 h 648073"/>
                <a:gd name="connsiteX1" fmla="*/ 2710024 w 2952328"/>
                <a:gd name="connsiteY1" fmla="*/ 0 h 648073"/>
                <a:gd name="connsiteX2" fmla="*/ 2952328 w 2952328"/>
                <a:gd name="connsiteY2" fmla="*/ 242304 h 648073"/>
                <a:gd name="connsiteX3" fmla="*/ 2952328 w 2952328"/>
                <a:gd name="connsiteY3" fmla="*/ 308561 h 648073"/>
                <a:gd name="connsiteX4" fmla="*/ 2900797 w 2952328"/>
                <a:gd name="connsiteY4" fmla="*/ 346595 h 648073"/>
                <a:gd name="connsiteX5" fmla="*/ 1476164 w 2952328"/>
                <a:gd name="connsiteY5" fmla="*/ 648073 h 648073"/>
                <a:gd name="connsiteX6" fmla="*/ 51531 w 2952328"/>
                <a:gd name="connsiteY6" fmla="*/ 346595 h 648073"/>
                <a:gd name="connsiteX7" fmla="*/ 0 w 2952328"/>
                <a:gd name="connsiteY7" fmla="*/ 308561 h 648073"/>
                <a:gd name="connsiteX8" fmla="*/ 0 w 2952328"/>
                <a:gd name="connsiteY8" fmla="*/ 242304 h 648073"/>
                <a:gd name="connsiteX9" fmla="*/ 242304 w 2952328"/>
                <a:gd name="connsiteY9" fmla="*/ 0 h 648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2328" h="648073">
                  <a:moveTo>
                    <a:pt x="242304" y="0"/>
                  </a:moveTo>
                  <a:lnTo>
                    <a:pt x="2710024" y="0"/>
                  </a:lnTo>
                  <a:cubicBezTo>
                    <a:pt x="2843845" y="0"/>
                    <a:pt x="2952328" y="108483"/>
                    <a:pt x="2952328" y="242304"/>
                  </a:cubicBezTo>
                  <a:lnTo>
                    <a:pt x="2952328" y="308561"/>
                  </a:lnTo>
                  <a:lnTo>
                    <a:pt x="2900797" y="346595"/>
                  </a:lnTo>
                  <a:cubicBezTo>
                    <a:pt x="2626437" y="526169"/>
                    <a:pt x="2091340" y="648073"/>
                    <a:pt x="1476164" y="648073"/>
                  </a:cubicBezTo>
                  <a:cubicBezTo>
                    <a:pt x="860988" y="648073"/>
                    <a:pt x="325891" y="526169"/>
                    <a:pt x="51531" y="346595"/>
                  </a:cubicBezTo>
                  <a:lnTo>
                    <a:pt x="0" y="308561"/>
                  </a:lnTo>
                  <a:lnTo>
                    <a:pt x="0" y="242304"/>
                  </a:lnTo>
                  <a:cubicBezTo>
                    <a:pt x="0" y="108483"/>
                    <a:pt x="108483" y="0"/>
                    <a:pt x="242304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</p:grpSp>
      <p:sp>
        <p:nvSpPr>
          <p:cNvPr id="49" name="Rectangle 48">
            <a:extLst>
              <a:ext uri="{FF2B5EF4-FFF2-40B4-BE49-F238E27FC236}">
                <a16:creationId xmlns:a16="http://schemas.microsoft.com/office/drawing/2014/main" id="{E22E95C9-334F-489A-AF88-2EC3F210F728}"/>
              </a:ext>
            </a:extLst>
          </p:cNvPr>
          <p:cNvSpPr/>
          <p:nvPr/>
        </p:nvSpPr>
        <p:spPr>
          <a:xfrm>
            <a:off x="6623838" y="5735532"/>
            <a:ext cx="3767546" cy="4924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3200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Internal Alignment</a:t>
            </a:r>
            <a:endParaRPr lang="en-IN" sz="1400" dirty="0">
              <a:solidFill>
                <a:schemeClr val="bg1"/>
              </a:solidFill>
              <a:latin typeface="Segoe UI Light" panose="020B0502040204020203" pitchFamily="34" charset="0"/>
              <a:ea typeface="Open Sans" panose="020B0606030504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5D4EF8D6-59F6-431B-962E-4E91455AEB10}"/>
              </a:ext>
            </a:extLst>
          </p:cNvPr>
          <p:cNvSpPr/>
          <p:nvPr/>
        </p:nvSpPr>
        <p:spPr>
          <a:xfrm>
            <a:off x="1257949" y="3743388"/>
            <a:ext cx="3343491" cy="4924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3200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Job Analysis</a:t>
            </a:r>
            <a:endParaRPr lang="en-IN" sz="3200" b="1" dirty="0">
              <a:solidFill>
                <a:schemeClr val="bg1"/>
              </a:solidFill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5841C0AD-9287-4C02-8DAC-8628E0113567}"/>
              </a:ext>
            </a:extLst>
          </p:cNvPr>
          <p:cNvSpPr/>
          <p:nvPr/>
        </p:nvSpPr>
        <p:spPr>
          <a:xfrm>
            <a:off x="1179926" y="5743813"/>
            <a:ext cx="3926617" cy="4924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3200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Gender Pay Gap</a:t>
            </a:r>
            <a:endParaRPr lang="en-US" altLang="en-US" sz="3200" b="1" dirty="0">
              <a:solidFill>
                <a:schemeClr val="bg1"/>
              </a:solidFill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D0AF4D3E-6638-4675-AA55-85EB780219B5}"/>
              </a:ext>
            </a:extLst>
          </p:cNvPr>
          <p:cNvSpPr/>
          <p:nvPr/>
        </p:nvSpPr>
        <p:spPr>
          <a:xfrm>
            <a:off x="6528178" y="3685421"/>
            <a:ext cx="4091538" cy="4924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3200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Comparable Worth</a:t>
            </a:r>
            <a:endParaRPr lang="en-US" altLang="en-US" sz="3200" b="1" dirty="0">
              <a:solidFill>
                <a:schemeClr val="bg1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A5C47D6-B606-5BC3-995F-E5B118DC7E2B}"/>
              </a:ext>
            </a:extLst>
          </p:cNvPr>
          <p:cNvGrpSpPr/>
          <p:nvPr/>
        </p:nvGrpSpPr>
        <p:grpSpPr>
          <a:xfrm>
            <a:off x="6372257" y="1479131"/>
            <a:ext cx="4076253" cy="998402"/>
            <a:chOff x="3127342" y="1556792"/>
            <a:chExt cx="2952328" cy="1152127"/>
          </a:xfrm>
          <a:solidFill>
            <a:srgbClr val="00B0F0"/>
          </a:solidFill>
          <a:effectLst>
            <a:outerShdw blurRad="381000" dist="381000" dir="8100000" algn="tr" rotWithShape="0">
              <a:prstClr val="black">
                <a:alpha val="10000"/>
              </a:prstClr>
            </a:outerShdw>
          </a:effectLst>
        </p:grpSpPr>
        <p:sp>
          <p:nvSpPr>
            <p:cNvPr id="4" name="Rectangle: Rounded Corners 25">
              <a:extLst>
                <a:ext uri="{FF2B5EF4-FFF2-40B4-BE49-F238E27FC236}">
                  <a16:creationId xmlns:a16="http://schemas.microsoft.com/office/drawing/2014/main" id="{3781643E-ACEC-561C-60B9-D70CDBA04BB8}"/>
                </a:ext>
              </a:extLst>
            </p:cNvPr>
            <p:cNvSpPr/>
            <p:nvPr/>
          </p:nvSpPr>
          <p:spPr>
            <a:xfrm>
              <a:off x="3127342" y="1556792"/>
              <a:ext cx="2952328" cy="1152127"/>
            </a:xfrm>
            <a:prstGeom prst="roundRect">
              <a:avLst>
                <a:gd name="adj" fmla="val 2103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5" name="Freeform: Shape 28">
              <a:extLst>
                <a:ext uri="{FF2B5EF4-FFF2-40B4-BE49-F238E27FC236}">
                  <a16:creationId xmlns:a16="http://schemas.microsoft.com/office/drawing/2014/main" id="{67829477-9F46-75A8-F3E9-BDF833368C20}"/>
                </a:ext>
              </a:extLst>
            </p:cNvPr>
            <p:cNvSpPr/>
            <p:nvPr/>
          </p:nvSpPr>
          <p:spPr>
            <a:xfrm>
              <a:off x="3127342" y="1556792"/>
              <a:ext cx="2952328" cy="648073"/>
            </a:xfrm>
            <a:custGeom>
              <a:avLst/>
              <a:gdLst>
                <a:gd name="connsiteX0" fmla="*/ 242304 w 2952328"/>
                <a:gd name="connsiteY0" fmla="*/ 0 h 648073"/>
                <a:gd name="connsiteX1" fmla="*/ 2710024 w 2952328"/>
                <a:gd name="connsiteY1" fmla="*/ 0 h 648073"/>
                <a:gd name="connsiteX2" fmla="*/ 2952328 w 2952328"/>
                <a:gd name="connsiteY2" fmla="*/ 242304 h 648073"/>
                <a:gd name="connsiteX3" fmla="*/ 2952328 w 2952328"/>
                <a:gd name="connsiteY3" fmla="*/ 308561 h 648073"/>
                <a:gd name="connsiteX4" fmla="*/ 2900797 w 2952328"/>
                <a:gd name="connsiteY4" fmla="*/ 346595 h 648073"/>
                <a:gd name="connsiteX5" fmla="*/ 1476164 w 2952328"/>
                <a:gd name="connsiteY5" fmla="*/ 648073 h 648073"/>
                <a:gd name="connsiteX6" fmla="*/ 51531 w 2952328"/>
                <a:gd name="connsiteY6" fmla="*/ 346595 h 648073"/>
                <a:gd name="connsiteX7" fmla="*/ 0 w 2952328"/>
                <a:gd name="connsiteY7" fmla="*/ 308561 h 648073"/>
                <a:gd name="connsiteX8" fmla="*/ 0 w 2952328"/>
                <a:gd name="connsiteY8" fmla="*/ 242304 h 648073"/>
                <a:gd name="connsiteX9" fmla="*/ 242304 w 2952328"/>
                <a:gd name="connsiteY9" fmla="*/ 0 h 648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2328" h="648073">
                  <a:moveTo>
                    <a:pt x="242304" y="0"/>
                  </a:moveTo>
                  <a:lnTo>
                    <a:pt x="2710024" y="0"/>
                  </a:lnTo>
                  <a:cubicBezTo>
                    <a:pt x="2843845" y="0"/>
                    <a:pt x="2952328" y="108483"/>
                    <a:pt x="2952328" y="242304"/>
                  </a:cubicBezTo>
                  <a:lnTo>
                    <a:pt x="2952328" y="308561"/>
                  </a:lnTo>
                  <a:lnTo>
                    <a:pt x="2900797" y="346595"/>
                  </a:lnTo>
                  <a:cubicBezTo>
                    <a:pt x="2626437" y="526169"/>
                    <a:pt x="2091340" y="648073"/>
                    <a:pt x="1476164" y="648073"/>
                  </a:cubicBezTo>
                  <a:cubicBezTo>
                    <a:pt x="860988" y="648073"/>
                    <a:pt x="325891" y="526169"/>
                    <a:pt x="51531" y="346595"/>
                  </a:cubicBezTo>
                  <a:lnTo>
                    <a:pt x="0" y="308561"/>
                  </a:lnTo>
                  <a:lnTo>
                    <a:pt x="0" y="242304"/>
                  </a:lnTo>
                  <a:cubicBezTo>
                    <a:pt x="0" y="108483"/>
                    <a:pt x="108483" y="0"/>
                    <a:pt x="242304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 dirty="0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BBF99D19-480D-9739-5E09-07166E657392}"/>
              </a:ext>
            </a:extLst>
          </p:cNvPr>
          <p:cNvSpPr txBox="1"/>
          <p:nvPr/>
        </p:nvSpPr>
        <p:spPr>
          <a:xfrm>
            <a:off x="6639715" y="1685945"/>
            <a:ext cx="348368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Equal Pay</a:t>
            </a:r>
            <a:endParaRPr lang="en-IN" sz="1400" dirty="0">
              <a:solidFill>
                <a:schemeClr val="bg1"/>
              </a:solidFill>
              <a:latin typeface="Segoe UI Light" panose="020B0502040204020203" pitchFamily="34" charset="0"/>
              <a:ea typeface="Open Sans" panose="020B0606030504020204" pitchFamily="34" charset="0"/>
              <a:cs typeface="Segoe UI Light" panose="020B0502040204020203" pitchFamily="34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CD2BC93-E114-3E1E-4D2C-E7AE13442210}"/>
              </a:ext>
            </a:extLst>
          </p:cNvPr>
          <p:cNvGrpSpPr/>
          <p:nvPr/>
        </p:nvGrpSpPr>
        <p:grpSpPr>
          <a:xfrm>
            <a:off x="1019504" y="1478638"/>
            <a:ext cx="4247460" cy="998402"/>
            <a:chOff x="3127342" y="1556792"/>
            <a:chExt cx="2952328" cy="1152127"/>
          </a:xfrm>
          <a:solidFill>
            <a:schemeClr val="accent1"/>
          </a:solidFill>
          <a:effectLst>
            <a:outerShdw blurRad="381000" dist="381000" dir="8100000" algn="tr" rotWithShape="0">
              <a:prstClr val="black">
                <a:alpha val="10000"/>
              </a:prstClr>
            </a:outerShdw>
          </a:effectLst>
        </p:grpSpPr>
        <p:sp>
          <p:nvSpPr>
            <p:cNvPr id="8" name="Rectangle: Rounded Corners 43">
              <a:extLst>
                <a:ext uri="{FF2B5EF4-FFF2-40B4-BE49-F238E27FC236}">
                  <a16:creationId xmlns:a16="http://schemas.microsoft.com/office/drawing/2014/main" id="{2EED824C-33A5-54B0-CE5E-2BB7F5DA8308}"/>
                </a:ext>
              </a:extLst>
            </p:cNvPr>
            <p:cNvSpPr/>
            <p:nvPr/>
          </p:nvSpPr>
          <p:spPr>
            <a:xfrm>
              <a:off x="3127342" y="1556792"/>
              <a:ext cx="2952328" cy="1152127"/>
            </a:xfrm>
            <a:prstGeom prst="roundRect">
              <a:avLst>
                <a:gd name="adj" fmla="val 2103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9" name="Freeform: Shape 44">
              <a:extLst>
                <a:ext uri="{FF2B5EF4-FFF2-40B4-BE49-F238E27FC236}">
                  <a16:creationId xmlns:a16="http://schemas.microsoft.com/office/drawing/2014/main" id="{AA2446BD-43B1-0889-BDF9-373098D3EE4F}"/>
                </a:ext>
              </a:extLst>
            </p:cNvPr>
            <p:cNvSpPr/>
            <p:nvPr/>
          </p:nvSpPr>
          <p:spPr>
            <a:xfrm>
              <a:off x="3127342" y="1556792"/>
              <a:ext cx="2952328" cy="648073"/>
            </a:xfrm>
            <a:custGeom>
              <a:avLst/>
              <a:gdLst>
                <a:gd name="connsiteX0" fmla="*/ 242304 w 2952328"/>
                <a:gd name="connsiteY0" fmla="*/ 0 h 648073"/>
                <a:gd name="connsiteX1" fmla="*/ 2710024 w 2952328"/>
                <a:gd name="connsiteY1" fmla="*/ 0 h 648073"/>
                <a:gd name="connsiteX2" fmla="*/ 2952328 w 2952328"/>
                <a:gd name="connsiteY2" fmla="*/ 242304 h 648073"/>
                <a:gd name="connsiteX3" fmla="*/ 2952328 w 2952328"/>
                <a:gd name="connsiteY3" fmla="*/ 308561 h 648073"/>
                <a:gd name="connsiteX4" fmla="*/ 2900797 w 2952328"/>
                <a:gd name="connsiteY4" fmla="*/ 346595 h 648073"/>
                <a:gd name="connsiteX5" fmla="*/ 1476164 w 2952328"/>
                <a:gd name="connsiteY5" fmla="*/ 648073 h 648073"/>
                <a:gd name="connsiteX6" fmla="*/ 51531 w 2952328"/>
                <a:gd name="connsiteY6" fmla="*/ 346595 h 648073"/>
                <a:gd name="connsiteX7" fmla="*/ 0 w 2952328"/>
                <a:gd name="connsiteY7" fmla="*/ 308561 h 648073"/>
                <a:gd name="connsiteX8" fmla="*/ 0 w 2952328"/>
                <a:gd name="connsiteY8" fmla="*/ 242304 h 648073"/>
                <a:gd name="connsiteX9" fmla="*/ 242304 w 2952328"/>
                <a:gd name="connsiteY9" fmla="*/ 0 h 648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2328" h="648073">
                  <a:moveTo>
                    <a:pt x="242304" y="0"/>
                  </a:moveTo>
                  <a:lnTo>
                    <a:pt x="2710024" y="0"/>
                  </a:lnTo>
                  <a:cubicBezTo>
                    <a:pt x="2843845" y="0"/>
                    <a:pt x="2952328" y="108483"/>
                    <a:pt x="2952328" y="242304"/>
                  </a:cubicBezTo>
                  <a:lnTo>
                    <a:pt x="2952328" y="308561"/>
                  </a:lnTo>
                  <a:lnTo>
                    <a:pt x="2900797" y="346595"/>
                  </a:lnTo>
                  <a:cubicBezTo>
                    <a:pt x="2626437" y="526169"/>
                    <a:pt x="2091340" y="648073"/>
                    <a:pt x="1476164" y="648073"/>
                  </a:cubicBezTo>
                  <a:cubicBezTo>
                    <a:pt x="860988" y="648073"/>
                    <a:pt x="325891" y="526169"/>
                    <a:pt x="51531" y="346595"/>
                  </a:cubicBezTo>
                  <a:lnTo>
                    <a:pt x="0" y="308561"/>
                  </a:lnTo>
                  <a:lnTo>
                    <a:pt x="0" y="242304"/>
                  </a:lnTo>
                  <a:cubicBezTo>
                    <a:pt x="0" y="108483"/>
                    <a:pt x="108483" y="0"/>
                    <a:pt x="242304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7E92D05A-74BF-CD4C-5FCC-F9F0117C8AB2}"/>
              </a:ext>
            </a:extLst>
          </p:cNvPr>
          <p:cNvSpPr/>
          <p:nvPr/>
        </p:nvSpPr>
        <p:spPr>
          <a:xfrm>
            <a:off x="1346632" y="1735059"/>
            <a:ext cx="4091538" cy="4924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3200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Market Competition</a:t>
            </a:r>
            <a:endParaRPr lang="en-US" altLang="en-US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701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2F28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3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2F28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3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2F28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4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2F28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3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2F28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2F28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B8CE2A-C936-9D48-296E-BB79D72E31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Pay Equity and Pay Equality</a:t>
            </a:r>
          </a:p>
        </p:txBody>
      </p:sp>
      <p:pic>
        <p:nvPicPr>
          <p:cNvPr id="1026" name="Picture 2">
            <a:hlinkClick r:id="rId3"/>
            <a:extLst>
              <a:ext uri="{FF2B5EF4-FFF2-40B4-BE49-F238E27FC236}">
                <a16:creationId xmlns:a16="http://schemas.microsoft.com/office/drawing/2014/main" id="{BDAACDC9-AE95-531D-09FE-0AF0624B9FF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129" y="1162050"/>
            <a:ext cx="6505742" cy="4881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B870405-DE70-BA3B-8BAC-9D6A412AB833}"/>
              </a:ext>
            </a:extLst>
          </p:cNvPr>
          <p:cNvSpPr txBox="1"/>
          <p:nvPr/>
        </p:nvSpPr>
        <p:spPr>
          <a:xfrm>
            <a:off x="152400" y="6402409"/>
            <a:ext cx="609600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Interaction Institute for Social Change | Artist: Angus Maguire 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6391970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B8CE2A-C936-9D48-296E-BB79D72E3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0925"/>
            <a:ext cx="10515600" cy="767044"/>
          </a:xfrm>
        </p:spPr>
        <p:txBody>
          <a:bodyPr anchor="ctr">
            <a:normAutofit/>
          </a:bodyPr>
          <a:lstStyle/>
          <a:p>
            <a:r>
              <a:rPr lang="en-US" dirty="0"/>
              <a:t>Equity Theory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26B61F4-CF95-B5AF-039A-15396109580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9479" y="1161535"/>
            <a:ext cx="7313042" cy="4881456"/>
          </a:xfrm>
          <a:prstGeom prst="rect">
            <a:avLst/>
          </a:prstGeom>
          <a:noFill/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23119CA-3407-5F43-0573-BF03113032C7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4371" y="1402703"/>
            <a:ext cx="7772400" cy="5184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49901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i="0" u="none" strike="noStrike" dirty="0">
                <a:effectLst/>
                <a:latin typeface="Calibri" panose="020F0502020204030204" pitchFamily="34" charset="0"/>
              </a:rPr>
              <a:t>Social Issues Impacting Pay Equity and Equality</a:t>
            </a:r>
            <a:endParaRPr 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8804" y="773652"/>
            <a:ext cx="1005403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500" b="1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1</a:t>
            </a:r>
          </a:p>
        </p:txBody>
      </p:sp>
      <p:grpSp>
        <p:nvGrpSpPr>
          <p:cNvPr id="89" name="Group 88"/>
          <p:cNvGrpSpPr/>
          <p:nvPr/>
        </p:nvGrpSpPr>
        <p:grpSpPr>
          <a:xfrm>
            <a:off x="1642876" y="1184946"/>
            <a:ext cx="4231042" cy="1053948"/>
            <a:chOff x="1631128" y="1184946"/>
            <a:chExt cx="4231042" cy="1053948"/>
          </a:xfrm>
          <a:effectLst>
            <a:outerShdw blurRad="50800" dist="12700" dir="11100000" algn="r" rotWithShape="0">
              <a:prstClr val="black">
                <a:alpha val="29000"/>
              </a:prstClr>
            </a:outerShdw>
          </a:effectLst>
        </p:grpSpPr>
        <p:sp>
          <p:nvSpPr>
            <p:cNvPr id="4" name="Freeform 3"/>
            <p:cNvSpPr/>
            <p:nvPr/>
          </p:nvSpPr>
          <p:spPr>
            <a:xfrm>
              <a:off x="1631128" y="1184946"/>
              <a:ext cx="4231042" cy="1053948"/>
            </a:xfrm>
            <a:custGeom>
              <a:avLst/>
              <a:gdLst>
                <a:gd name="connsiteX0" fmla="*/ 0 w 4648200"/>
                <a:gd name="connsiteY0" fmla="*/ 0 h 1053948"/>
                <a:gd name="connsiteX1" fmla="*/ 4648200 w 4648200"/>
                <a:gd name="connsiteY1" fmla="*/ 0 h 1053948"/>
                <a:gd name="connsiteX2" fmla="*/ 4648200 w 4648200"/>
                <a:gd name="connsiteY2" fmla="*/ 1053948 h 1053948"/>
                <a:gd name="connsiteX3" fmla="*/ 0 w 4648200"/>
                <a:gd name="connsiteY3" fmla="*/ 1053948 h 1053948"/>
                <a:gd name="connsiteX4" fmla="*/ 0 w 4648200"/>
                <a:gd name="connsiteY4" fmla="*/ 0 h 1053948"/>
                <a:gd name="connsiteX0" fmla="*/ 0 w 4650706"/>
                <a:gd name="connsiteY0" fmla="*/ 0 h 1053948"/>
                <a:gd name="connsiteX1" fmla="*/ 4648200 w 4650706"/>
                <a:gd name="connsiteY1" fmla="*/ 0 h 1053948"/>
                <a:gd name="connsiteX2" fmla="*/ 4650706 w 4650706"/>
                <a:gd name="connsiteY2" fmla="*/ 745475 h 1053948"/>
                <a:gd name="connsiteX3" fmla="*/ 4648200 w 4650706"/>
                <a:gd name="connsiteY3" fmla="*/ 1053948 h 1053948"/>
                <a:gd name="connsiteX4" fmla="*/ 0 w 4650706"/>
                <a:gd name="connsiteY4" fmla="*/ 1053948 h 1053948"/>
                <a:gd name="connsiteX5" fmla="*/ 0 w 4650706"/>
                <a:gd name="connsiteY5" fmla="*/ 0 h 1053948"/>
                <a:gd name="connsiteX0" fmla="*/ 0 w 4650706"/>
                <a:gd name="connsiteY0" fmla="*/ 0 h 1053948"/>
                <a:gd name="connsiteX1" fmla="*/ 4648200 w 4650706"/>
                <a:gd name="connsiteY1" fmla="*/ 0 h 1053948"/>
                <a:gd name="connsiteX2" fmla="*/ 4650706 w 4650706"/>
                <a:gd name="connsiteY2" fmla="*/ 745475 h 1053948"/>
                <a:gd name="connsiteX3" fmla="*/ 4648200 w 4650706"/>
                <a:gd name="connsiteY3" fmla="*/ 1053948 h 1053948"/>
                <a:gd name="connsiteX4" fmla="*/ 4339480 w 4650706"/>
                <a:gd name="connsiteY4" fmla="*/ 1053948 h 1053948"/>
                <a:gd name="connsiteX5" fmla="*/ 0 w 4650706"/>
                <a:gd name="connsiteY5" fmla="*/ 1053948 h 1053948"/>
                <a:gd name="connsiteX6" fmla="*/ 0 w 4650706"/>
                <a:gd name="connsiteY6" fmla="*/ 0 h 1053948"/>
                <a:gd name="connsiteX0" fmla="*/ 0 w 5114598"/>
                <a:gd name="connsiteY0" fmla="*/ 0 h 1053948"/>
                <a:gd name="connsiteX1" fmla="*/ 4648200 w 5114598"/>
                <a:gd name="connsiteY1" fmla="*/ 0 h 1053948"/>
                <a:gd name="connsiteX2" fmla="*/ 4650706 w 5114598"/>
                <a:gd name="connsiteY2" fmla="*/ 745475 h 1053948"/>
                <a:gd name="connsiteX3" fmla="*/ 4339480 w 5114598"/>
                <a:gd name="connsiteY3" fmla="*/ 1053948 h 1053948"/>
                <a:gd name="connsiteX4" fmla="*/ 0 w 5114598"/>
                <a:gd name="connsiteY4" fmla="*/ 1053948 h 1053948"/>
                <a:gd name="connsiteX5" fmla="*/ 0 w 5114598"/>
                <a:gd name="connsiteY5" fmla="*/ 0 h 1053948"/>
                <a:gd name="connsiteX0" fmla="*/ 0 w 4650706"/>
                <a:gd name="connsiteY0" fmla="*/ 0 h 1053948"/>
                <a:gd name="connsiteX1" fmla="*/ 4648200 w 4650706"/>
                <a:gd name="connsiteY1" fmla="*/ 0 h 1053948"/>
                <a:gd name="connsiteX2" fmla="*/ 4650706 w 4650706"/>
                <a:gd name="connsiteY2" fmla="*/ 745475 h 1053948"/>
                <a:gd name="connsiteX3" fmla="*/ 4339480 w 4650706"/>
                <a:gd name="connsiteY3" fmla="*/ 1053948 h 1053948"/>
                <a:gd name="connsiteX4" fmla="*/ 0 w 4650706"/>
                <a:gd name="connsiteY4" fmla="*/ 1053948 h 1053948"/>
                <a:gd name="connsiteX5" fmla="*/ 0 w 4650706"/>
                <a:gd name="connsiteY5" fmla="*/ 0 h 1053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650706" h="1053948">
                  <a:moveTo>
                    <a:pt x="0" y="0"/>
                  </a:moveTo>
                  <a:lnTo>
                    <a:pt x="4648200" y="0"/>
                  </a:lnTo>
                  <a:cubicBezTo>
                    <a:pt x="4649035" y="248492"/>
                    <a:pt x="4649871" y="496983"/>
                    <a:pt x="4650706" y="745475"/>
                  </a:cubicBezTo>
                  <a:lnTo>
                    <a:pt x="4339480" y="1053948"/>
                  </a:lnTo>
                  <a:lnTo>
                    <a:pt x="0" y="10539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80" tIns="137160" rIns="274320" bIns="137160" rtlCol="0" anchor="t" anchorCtr="0"/>
            <a:lstStyle/>
            <a:p>
              <a:pPr algn="ctr">
                <a:lnSpc>
                  <a:spcPct val="120000"/>
                </a:lnSpc>
                <a:defRPr/>
              </a:pPr>
              <a:r>
                <a:rPr lang="en-US" sz="2800" b="1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Sex</a:t>
              </a:r>
            </a:p>
          </p:txBody>
        </p:sp>
        <p:grpSp>
          <p:nvGrpSpPr>
            <p:cNvPr id="88" name="Group 87"/>
            <p:cNvGrpSpPr/>
            <p:nvPr/>
          </p:nvGrpSpPr>
          <p:grpSpPr>
            <a:xfrm>
              <a:off x="5304027" y="1932922"/>
              <a:ext cx="557685" cy="304800"/>
              <a:chOff x="5248661" y="1932922"/>
              <a:chExt cx="607985" cy="304800"/>
            </a:xfrm>
          </p:grpSpPr>
          <p:sp>
            <p:nvSpPr>
              <p:cNvPr id="7" name="Freeform 6"/>
              <p:cNvSpPr/>
              <p:nvPr/>
            </p:nvSpPr>
            <p:spPr>
              <a:xfrm rot="5400000" flipH="1">
                <a:off x="5551846" y="1932922"/>
                <a:ext cx="304800" cy="304800"/>
              </a:xfrm>
              <a:custGeom>
                <a:avLst/>
                <a:gdLst>
                  <a:gd name="connsiteX0" fmla="*/ 0 w 304800"/>
                  <a:gd name="connsiteY0" fmla="*/ 0 h 304800"/>
                  <a:gd name="connsiteX1" fmla="*/ 304800 w 304800"/>
                  <a:gd name="connsiteY1" fmla="*/ 0 h 304800"/>
                  <a:gd name="connsiteX2" fmla="*/ 304800 w 304800"/>
                  <a:gd name="connsiteY2" fmla="*/ 304800 h 304800"/>
                  <a:gd name="connsiteX3" fmla="*/ 0 w 304800"/>
                  <a:gd name="connsiteY3" fmla="*/ 304800 h 304800"/>
                  <a:gd name="connsiteX4" fmla="*/ 0 w 304800"/>
                  <a:gd name="connsiteY4" fmla="*/ 0 h 304800"/>
                  <a:gd name="connsiteX0" fmla="*/ 0 w 304800"/>
                  <a:gd name="connsiteY0" fmla="*/ 304800 h 304800"/>
                  <a:gd name="connsiteX1" fmla="*/ 304800 w 304800"/>
                  <a:gd name="connsiteY1" fmla="*/ 0 h 304800"/>
                  <a:gd name="connsiteX2" fmla="*/ 304800 w 304800"/>
                  <a:gd name="connsiteY2" fmla="*/ 304800 h 304800"/>
                  <a:gd name="connsiteX3" fmla="*/ 0 w 304800"/>
                  <a:gd name="connsiteY3" fmla="*/ 304800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4800" h="304800">
                    <a:moveTo>
                      <a:pt x="0" y="304800"/>
                    </a:moveTo>
                    <a:lnTo>
                      <a:pt x="304800" y="0"/>
                    </a:lnTo>
                    <a:lnTo>
                      <a:pt x="304800" y="304800"/>
                    </a:lnTo>
                    <a:lnTo>
                      <a:pt x="0" y="30480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Freeform 7"/>
              <p:cNvSpPr/>
              <p:nvPr/>
            </p:nvSpPr>
            <p:spPr>
              <a:xfrm>
                <a:off x="5248661" y="1932922"/>
                <a:ext cx="304800" cy="304800"/>
              </a:xfrm>
              <a:custGeom>
                <a:avLst/>
                <a:gdLst>
                  <a:gd name="connsiteX0" fmla="*/ 0 w 304800"/>
                  <a:gd name="connsiteY0" fmla="*/ 0 h 304800"/>
                  <a:gd name="connsiteX1" fmla="*/ 304800 w 304800"/>
                  <a:gd name="connsiteY1" fmla="*/ 0 h 304800"/>
                  <a:gd name="connsiteX2" fmla="*/ 304800 w 304800"/>
                  <a:gd name="connsiteY2" fmla="*/ 304800 h 304800"/>
                  <a:gd name="connsiteX3" fmla="*/ 0 w 304800"/>
                  <a:gd name="connsiteY3" fmla="*/ 304800 h 304800"/>
                  <a:gd name="connsiteX4" fmla="*/ 0 w 304800"/>
                  <a:gd name="connsiteY4" fmla="*/ 0 h 304800"/>
                  <a:gd name="connsiteX0" fmla="*/ 0 w 304800"/>
                  <a:gd name="connsiteY0" fmla="*/ 304800 h 304800"/>
                  <a:gd name="connsiteX1" fmla="*/ 304800 w 304800"/>
                  <a:gd name="connsiteY1" fmla="*/ 0 h 304800"/>
                  <a:gd name="connsiteX2" fmla="*/ 304800 w 304800"/>
                  <a:gd name="connsiteY2" fmla="*/ 304800 h 304800"/>
                  <a:gd name="connsiteX3" fmla="*/ 0 w 304800"/>
                  <a:gd name="connsiteY3" fmla="*/ 304800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4800" h="304800">
                    <a:moveTo>
                      <a:pt x="0" y="304800"/>
                    </a:moveTo>
                    <a:lnTo>
                      <a:pt x="304800" y="0"/>
                    </a:lnTo>
                    <a:lnTo>
                      <a:pt x="304800" y="304800"/>
                    </a:lnTo>
                    <a:lnTo>
                      <a:pt x="0" y="304800"/>
                    </a:lnTo>
                    <a:close/>
                  </a:path>
                </a:pathLst>
              </a:custGeom>
              <a:solidFill>
                <a:schemeClr val="tx2">
                  <a:alpha val="2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99" name="TextBox 98"/>
          <p:cNvSpPr txBox="1"/>
          <p:nvPr/>
        </p:nvSpPr>
        <p:spPr>
          <a:xfrm>
            <a:off x="6318084" y="773652"/>
            <a:ext cx="1005403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500" b="1" dirty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2</a:t>
            </a:r>
          </a:p>
        </p:txBody>
      </p:sp>
      <p:grpSp>
        <p:nvGrpSpPr>
          <p:cNvPr id="100" name="Group 92"/>
          <p:cNvGrpSpPr/>
          <p:nvPr/>
        </p:nvGrpSpPr>
        <p:grpSpPr>
          <a:xfrm>
            <a:off x="7312156" y="1184946"/>
            <a:ext cx="4231042" cy="1053948"/>
            <a:chOff x="1631128" y="1184946"/>
            <a:chExt cx="4231042" cy="1053948"/>
          </a:xfrm>
          <a:effectLst>
            <a:outerShdw blurRad="50800" dist="12700" dir="11100000" algn="r" rotWithShape="0">
              <a:prstClr val="black">
                <a:alpha val="29000"/>
              </a:prstClr>
            </a:outerShdw>
          </a:effectLst>
        </p:grpSpPr>
        <p:sp>
          <p:nvSpPr>
            <p:cNvPr id="101" name="Freeform 100"/>
            <p:cNvSpPr/>
            <p:nvPr/>
          </p:nvSpPr>
          <p:spPr>
            <a:xfrm>
              <a:off x="1631128" y="1184946"/>
              <a:ext cx="4231042" cy="1053948"/>
            </a:xfrm>
            <a:custGeom>
              <a:avLst/>
              <a:gdLst>
                <a:gd name="connsiteX0" fmla="*/ 0 w 4648200"/>
                <a:gd name="connsiteY0" fmla="*/ 0 h 1053948"/>
                <a:gd name="connsiteX1" fmla="*/ 4648200 w 4648200"/>
                <a:gd name="connsiteY1" fmla="*/ 0 h 1053948"/>
                <a:gd name="connsiteX2" fmla="*/ 4648200 w 4648200"/>
                <a:gd name="connsiteY2" fmla="*/ 1053948 h 1053948"/>
                <a:gd name="connsiteX3" fmla="*/ 0 w 4648200"/>
                <a:gd name="connsiteY3" fmla="*/ 1053948 h 1053948"/>
                <a:gd name="connsiteX4" fmla="*/ 0 w 4648200"/>
                <a:gd name="connsiteY4" fmla="*/ 0 h 1053948"/>
                <a:gd name="connsiteX0" fmla="*/ 0 w 4650706"/>
                <a:gd name="connsiteY0" fmla="*/ 0 h 1053948"/>
                <a:gd name="connsiteX1" fmla="*/ 4648200 w 4650706"/>
                <a:gd name="connsiteY1" fmla="*/ 0 h 1053948"/>
                <a:gd name="connsiteX2" fmla="*/ 4650706 w 4650706"/>
                <a:gd name="connsiteY2" fmla="*/ 745475 h 1053948"/>
                <a:gd name="connsiteX3" fmla="*/ 4648200 w 4650706"/>
                <a:gd name="connsiteY3" fmla="*/ 1053948 h 1053948"/>
                <a:gd name="connsiteX4" fmla="*/ 0 w 4650706"/>
                <a:gd name="connsiteY4" fmla="*/ 1053948 h 1053948"/>
                <a:gd name="connsiteX5" fmla="*/ 0 w 4650706"/>
                <a:gd name="connsiteY5" fmla="*/ 0 h 1053948"/>
                <a:gd name="connsiteX0" fmla="*/ 0 w 4650706"/>
                <a:gd name="connsiteY0" fmla="*/ 0 h 1053948"/>
                <a:gd name="connsiteX1" fmla="*/ 4648200 w 4650706"/>
                <a:gd name="connsiteY1" fmla="*/ 0 h 1053948"/>
                <a:gd name="connsiteX2" fmla="*/ 4650706 w 4650706"/>
                <a:gd name="connsiteY2" fmla="*/ 745475 h 1053948"/>
                <a:gd name="connsiteX3" fmla="*/ 4648200 w 4650706"/>
                <a:gd name="connsiteY3" fmla="*/ 1053948 h 1053948"/>
                <a:gd name="connsiteX4" fmla="*/ 4339480 w 4650706"/>
                <a:gd name="connsiteY4" fmla="*/ 1053948 h 1053948"/>
                <a:gd name="connsiteX5" fmla="*/ 0 w 4650706"/>
                <a:gd name="connsiteY5" fmla="*/ 1053948 h 1053948"/>
                <a:gd name="connsiteX6" fmla="*/ 0 w 4650706"/>
                <a:gd name="connsiteY6" fmla="*/ 0 h 1053948"/>
                <a:gd name="connsiteX0" fmla="*/ 0 w 5114598"/>
                <a:gd name="connsiteY0" fmla="*/ 0 h 1053948"/>
                <a:gd name="connsiteX1" fmla="*/ 4648200 w 5114598"/>
                <a:gd name="connsiteY1" fmla="*/ 0 h 1053948"/>
                <a:gd name="connsiteX2" fmla="*/ 4650706 w 5114598"/>
                <a:gd name="connsiteY2" fmla="*/ 745475 h 1053948"/>
                <a:gd name="connsiteX3" fmla="*/ 4339480 w 5114598"/>
                <a:gd name="connsiteY3" fmla="*/ 1053948 h 1053948"/>
                <a:gd name="connsiteX4" fmla="*/ 0 w 5114598"/>
                <a:gd name="connsiteY4" fmla="*/ 1053948 h 1053948"/>
                <a:gd name="connsiteX5" fmla="*/ 0 w 5114598"/>
                <a:gd name="connsiteY5" fmla="*/ 0 h 1053948"/>
                <a:gd name="connsiteX0" fmla="*/ 0 w 4650706"/>
                <a:gd name="connsiteY0" fmla="*/ 0 h 1053948"/>
                <a:gd name="connsiteX1" fmla="*/ 4648200 w 4650706"/>
                <a:gd name="connsiteY1" fmla="*/ 0 h 1053948"/>
                <a:gd name="connsiteX2" fmla="*/ 4650706 w 4650706"/>
                <a:gd name="connsiteY2" fmla="*/ 745475 h 1053948"/>
                <a:gd name="connsiteX3" fmla="*/ 4339480 w 4650706"/>
                <a:gd name="connsiteY3" fmla="*/ 1053948 h 1053948"/>
                <a:gd name="connsiteX4" fmla="*/ 0 w 4650706"/>
                <a:gd name="connsiteY4" fmla="*/ 1053948 h 1053948"/>
                <a:gd name="connsiteX5" fmla="*/ 0 w 4650706"/>
                <a:gd name="connsiteY5" fmla="*/ 0 h 1053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650706" h="1053948">
                  <a:moveTo>
                    <a:pt x="0" y="0"/>
                  </a:moveTo>
                  <a:lnTo>
                    <a:pt x="4648200" y="0"/>
                  </a:lnTo>
                  <a:cubicBezTo>
                    <a:pt x="4649035" y="248492"/>
                    <a:pt x="4649871" y="496983"/>
                    <a:pt x="4650706" y="745475"/>
                  </a:cubicBezTo>
                  <a:lnTo>
                    <a:pt x="4339480" y="1053948"/>
                  </a:lnTo>
                  <a:lnTo>
                    <a:pt x="0" y="10539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80" tIns="137160" rIns="274320" bIns="137160" rtlCol="0" anchor="t" anchorCtr="0"/>
            <a:lstStyle/>
            <a:p>
              <a:pPr algn="ctr">
                <a:lnSpc>
                  <a:spcPct val="120000"/>
                </a:lnSpc>
                <a:defRPr/>
              </a:pPr>
              <a:r>
                <a:rPr lang="en-US" sz="2800" b="1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Race</a:t>
              </a:r>
            </a:p>
          </p:txBody>
        </p:sp>
        <p:grpSp>
          <p:nvGrpSpPr>
            <p:cNvPr id="102" name="Group 94"/>
            <p:cNvGrpSpPr/>
            <p:nvPr/>
          </p:nvGrpSpPr>
          <p:grpSpPr>
            <a:xfrm>
              <a:off x="5304027" y="1932922"/>
              <a:ext cx="557685" cy="304800"/>
              <a:chOff x="5248661" y="1932922"/>
              <a:chExt cx="607985" cy="304800"/>
            </a:xfrm>
          </p:grpSpPr>
          <p:sp>
            <p:nvSpPr>
              <p:cNvPr id="103" name="Freeform 102"/>
              <p:cNvSpPr/>
              <p:nvPr/>
            </p:nvSpPr>
            <p:spPr>
              <a:xfrm rot="5400000" flipH="1">
                <a:off x="5551846" y="1932922"/>
                <a:ext cx="304800" cy="304800"/>
              </a:xfrm>
              <a:custGeom>
                <a:avLst/>
                <a:gdLst>
                  <a:gd name="connsiteX0" fmla="*/ 0 w 304800"/>
                  <a:gd name="connsiteY0" fmla="*/ 0 h 304800"/>
                  <a:gd name="connsiteX1" fmla="*/ 304800 w 304800"/>
                  <a:gd name="connsiteY1" fmla="*/ 0 h 304800"/>
                  <a:gd name="connsiteX2" fmla="*/ 304800 w 304800"/>
                  <a:gd name="connsiteY2" fmla="*/ 304800 h 304800"/>
                  <a:gd name="connsiteX3" fmla="*/ 0 w 304800"/>
                  <a:gd name="connsiteY3" fmla="*/ 304800 h 304800"/>
                  <a:gd name="connsiteX4" fmla="*/ 0 w 304800"/>
                  <a:gd name="connsiteY4" fmla="*/ 0 h 304800"/>
                  <a:gd name="connsiteX0" fmla="*/ 0 w 304800"/>
                  <a:gd name="connsiteY0" fmla="*/ 304800 h 304800"/>
                  <a:gd name="connsiteX1" fmla="*/ 304800 w 304800"/>
                  <a:gd name="connsiteY1" fmla="*/ 0 h 304800"/>
                  <a:gd name="connsiteX2" fmla="*/ 304800 w 304800"/>
                  <a:gd name="connsiteY2" fmla="*/ 304800 h 304800"/>
                  <a:gd name="connsiteX3" fmla="*/ 0 w 304800"/>
                  <a:gd name="connsiteY3" fmla="*/ 304800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4800" h="304800">
                    <a:moveTo>
                      <a:pt x="0" y="304800"/>
                    </a:moveTo>
                    <a:lnTo>
                      <a:pt x="304800" y="0"/>
                    </a:lnTo>
                    <a:lnTo>
                      <a:pt x="304800" y="304800"/>
                    </a:lnTo>
                    <a:lnTo>
                      <a:pt x="0" y="304800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4" name="Freeform 103"/>
              <p:cNvSpPr/>
              <p:nvPr/>
            </p:nvSpPr>
            <p:spPr>
              <a:xfrm>
                <a:off x="5248661" y="1932922"/>
                <a:ext cx="304800" cy="304800"/>
              </a:xfrm>
              <a:custGeom>
                <a:avLst/>
                <a:gdLst>
                  <a:gd name="connsiteX0" fmla="*/ 0 w 304800"/>
                  <a:gd name="connsiteY0" fmla="*/ 0 h 304800"/>
                  <a:gd name="connsiteX1" fmla="*/ 304800 w 304800"/>
                  <a:gd name="connsiteY1" fmla="*/ 0 h 304800"/>
                  <a:gd name="connsiteX2" fmla="*/ 304800 w 304800"/>
                  <a:gd name="connsiteY2" fmla="*/ 304800 h 304800"/>
                  <a:gd name="connsiteX3" fmla="*/ 0 w 304800"/>
                  <a:gd name="connsiteY3" fmla="*/ 304800 h 304800"/>
                  <a:gd name="connsiteX4" fmla="*/ 0 w 304800"/>
                  <a:gd name="connsiteY4" fmla="*/ 0 h 304800"/>
                  <a:gd name="connsiteX0" fmla="*/ 0 w 304800"/>
                  <a:gd name="connsiteY0" fmla="*/ 304800 h 304800"/>
                  <a:gd name="connsiteX1" fmla="*/ 304800 w 304800"/>
                  <a:gd name="connsiteY1" fmla="*/ 0 h 304800"/>
                  <a:gd name="connsiteX2" fmla="*/ 304800 w 304800"/>
                  <a:gd name="connsiteY2" fmla="*/ 304800 h 304800"/>
                  <a:gd name="connsiteX3" fmla="*/ 0 w 304800"/>
                  <a:gd name="connsiteY3" fmla="*/ 304800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4800" h="304800">
                    <a:moveTo>
                      <a:pt x="0" y="304800"/>
                    </a:moveTo>
                    <a:lnTo>
                      <a:pt x="304800" y="0"/>
                    </a:lnTo>
                    <a:lnTo>
                      <a:pt x="304800" y="304800"/>
                    </a:lnTo>
                    <a:lnTo>
                      <a:pt x="0" y="30480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  <a:alpha val="2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15" name="TextBox 114"/>
          <p:cNvSpPr txBox="1"/>
          <p:nvPr/>
        </p:nvSpPr>
        <p:spPr>
          <a:xfrm>
            <a:off x="648804" y="2058501"/>
            <a:ext cx="1005403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500" b="1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3</a:t>
            </a:r>
          </a:p>
        </p:txBody>
      </p:sp>
      <p:grpSp>
        <p:nvGrpSpPr>
          <p:cNvPr id="116" name="Group 115"/>
          <p:cNvGrpSpPr/>
          <p:nvPr/>
        </p:nvGrpSpPr>
        <p:grpSpPr>
          <a:xfrm>
            <a:off x="1642876" y="2469795"/>
            <a:ext cx="4231042" cy="1053948"/>
            <a:chOff x="1631128" y="1184946"/>
            <a:chExt cx="4231042" cy="1053948"/>
          </a:xfrm>
          <a:effectLst>
            <a:outerShdw blurRad="50800" dist="12700" dir="11100000" algn="r" rotWithShape="0">
              <a:prstClr val="black">
                <a:alpha val="29000"/>
              </a:prstClr>
            </a:outerShdw>
          </a:effectLst>
        </p:grpSpPr>
        <p:sp>
          <p:nvSpPr>
            <p:cNvPr id="117" name="Freeform 116"/>
            <p:cNvSpPr/>
            <p:nvPr/>
          </p:nvSpPr>
          <p:spPr>
            <a:xfrm>
              <a:off x="1631128" y="1184946"/>
              <a:ext cx="4231042" cy="1053948"/>
            </a:xfrm>
            <a:custGeom>
              <a:avLst/>
              <a:gdLst>
                <a:gd name="connsiteX0" fmla="*/ 0 w 4648200"/>
                <a:gd name="connsiteY0" fmla="*/ 0 h 1053948"/>
                <a:gd name="connsiteX1" fmla="*/ 4648200 w 4648200"/>
                <a:gd name="connsiteY1" fmla="*/ 0 h 1053948"/>
                <a:gd name="connsiteX2" fmla="*/ 4648200 w 4648200"/>
                <a:gd name="connsiteY2" fmla="*/ 1053948 h 1053948"/>
                <a:gd name="connsiteX3" fmla="*/ 0 w 4648200"/>
                <a:gd name="connsiteY3" fmla="*/ 1053948 h 1053948"/>
                <a:gd name="connsiteX4" fmla="*/ 0 w 4648200"/>
                <a:gd name="connsiteY4" fmla="*/ 0 h 1053948"/>
                <a:gd name="connsiteX0" fmla="*/ 0 w 4650706"/>
                <a:gd name="connsiteY0" fmla="*/ 0 h 1053948"/>
                <a:gd name="connsiteX1" fmla="*/ 4648200 w 4650706"/>
                <a:gd name="connsiteY1" fmla="*/ 0 h 1053948"/>
                <a:gd name="connsiteX2" fmla="*/ 4650706 w 4650706"/>
                <a:gd name="connsiteY2" fmla="*/ 745475 h 1053948"/>
                <a:gd name="connsiteX3" fmla="*/ 4648200 w 4650706"/>
                <a:gd name="connsiteY3" fmla="*/ 1053948 h 1053948"/>
                <a:gd name="connsiteX4" fmla="*/ 0 w 4650706"/>
                <a:gd name="connsiteY4" fmla="*/ 1053948 h 1053948"/>
                <a:gd name="connsiteX5" fmla="*/ 0 w 4650706"/>
                <a:gd name="connsiteY5" fmla="*/ 0 h 1053948"/>
                <a:gd name="connsiteX0" fmla="*/ 0 w 4650706"/>
                <a:gd name="connsiteY0" fmla="*/ 0 h 1053948"/>
                <a:gd name="connsiteX1" fmla="*/ 4648200 w 4650706"/>
                <a:gd name="connsiteY1" fmla="*/ 0 h 1053948"/>
                <a:gd name="connsiteX2" fmla="*/ 4650706 w 4650706"/>
                <a:gd name="connsiteY2" fmla="*/ 745475 h 1053948"/>
                <a:gd name="connsiteX3" fmla="*/ 4648200 w 4650706"/>
                <a:gd name="connsiteY3" fmla="*/ 1053948 h 1053948"/>
                <a:gd name="connsiteX4" fmla="*/ 4339480 w 4650706"/>
                <a:gd name="connsiteY4" fmla="*/ 1053948 h 1053948"/>
                <a:gd name="connsiteX5" fmla="*/ 0 w 4650706"/>
                <a:gd name="connsiteY5" fmla="*/ 1053948 h 1053948"/>
                <a:gd name="connsiteX6" fmla="*/ 0 w 4650706"/>
                <a:gd name="connsiteY6" fmla="*/ 0 h 1053948"/>
                <a:gd name="connsiteX0" fmla="*/ 0 w 5114598"/>
                <a:gd name="connsiteY0" fmla="*/ 0 h 1053948"/>
                <a:gd name="connsiteX1" fmla="*/ 4648200 w 5114598"/>
                <a:gd name="connsiteY1" fmla="*/ 0 h 1053948"/>
                <a:gd name="connsiteX2" fmla="*/ 4650706 w 5114598"/>
                <a:gd name="connsiteY2" fmla="*/ 745475 h 1053948"/>
                <a:gd name="connsiteX3" fmla="*/ 4339480 w 5114598"/>
                <a:gd name="connsiteY3" fmla="*/ 1053948 h 1053948"/>
                <a:gd name="connsiteX4" fmla="*/ 0 w 5114598"/>
                <a:gd name="connsiteY4" fmla="*/ 1053948 h 1053948"/>
                <a:gd name="connsiteX5" fmla="*/ 0 w 5114598"/>
                <a:gd name="connsiteY5" fmla="*/ 0 h 1053948"/>
                <a:gd name="connsiteX0" fmla="*/ 0 w 4650706"/>
                <a:gd name="connsiteY0" fmla="*/ 0 h 1053948"/>
                <a:gd name="connsiteX1" fmla="*/ 4648200 w 4650706"/>
                <a:gd name="connsiteY1" fmla="*/ 0 h 1053948"/>
                <a:gd name="connsiteX2" fmla="*/ 4650706 w 4650706"/>
                <a:gd name="connsiteY2" fmla="*/ 745475 h 1053948"/>
                <a:gd name="connsiteX3" fmla="*/ 4339480 w 4650706"/>
                <a:gd name="connsiteY3" fmla="*/ 1053948 h 1053948"/>
                <a:gd name="connsiteX4" fmla="*/ 0 w 4650706"/>
                <a:gd name="connsiteY4" fmla="*/ 1053948 h 1053948"/>
                <a:gd name="connsiteX5" fmla="*/ 0 w 4650706"/>
                <a:gd name="connsiteY5" fmla="*/ 0 h 1053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650706" h="1053948">
                  <a:moveTo>
                    <a:pt x="0" y="0"/>
                  </a:moveTo>
                  <a:lnTo>
                    <a:pt x="4648200" y="0"/>
                  </a:lnTo>
                  <a:cubicBezTo>
                    <a:pt x="4649035" y="248492"/>
                    <a:pt x="4649871" y="496983"/>
                    <a:pt x="4650706" y="745475"/>
                  </a:cubicBezTo>
                  <a:lnTo>
                    <a:pt x="4339480" y="1053948"/>
                  </a:lnTo>
                  <a:lnTo>
                    <a:pt x="0" y="10539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80" tIns="137160" rIns="274320" bIns="137160" rtlCol="0" anchor="t" anchorCtr="0"/>
            <a:lstStyle/>
            <a:p>
              <a:pPr>
                <a:lnSpc>
                  <a:spcPct val="120000"/>
                </a:lnSpc>
                <a:defRPr/>
              </a:pPr>
              <a:endPara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18" name="Group 117"/>
            <p:cNvGrpSpPr/>
            <p:nvPr/>
          </p:nvGrpSpPr>
          <p:grpSpPr>
            <a:xfrm>
              <a:off x="5304027" y="1932922"/>
              <a:ext cx="557685" cy="304800"/>
              <a:chOff x="5248661" y="1932922"/>
              <a:chExt cx="607985" cy="304800"/>
            </a:xfrm>
          </p:grpSpPr>
          <p:sp>
            <p:nvSpPr>
              <p:cNvPr id="119" name="Freeform 118"/>
              <p:cNvSpPr/>
              <p:nvPr/>
            </p:nvSpPr>
            <p:spPr>
              <a:xfrm rot="5400000" flipH="1">
                <a:off x="5551846" y="1932922"/>
                <a:ext cx="304800" cy="304800"/>
              </a:xfrm>
              <a:custGeom>
                <a:avLst/>
                <a:gdLst>
                  <a:gd name="connsiteX0" fmla="*/ 0 w 304800"/>
                  <a:gd name="connsiteY0" fmla="*/ 0 h 304800"/>
                  <a:gd name="connsiteX1" fmla="*/ 304800 w 304800"/>
                  <a:gd name="connsiteY1" fmla="*/ 0 h 304800"/>
                  <a:gd name="connsiteX2" fmla="*/ 304800 w 304800"/>
                  <a:gd name="connsiteY2" fmla="*/ 304800 h 304800"/>
                  <a:gd name="connsiteX3" fmla="*/ 0 w 304800"/>
                  <a:gd name="connsiteY3" fmla="*/ 304800 h 304800"/>
                  <a:gd name="connsiteX4" fmla="*/ 0 w 304800"/>
                  <a:gd name="connsiteY4" fmla="*/ 0 h 304800"/>
                  <a:gd name="connsiteX0" fmla="*/ 0 w 304800"/>
                  <a:gd name="connsiteY0" fmla="*/ 304800 h 304800"/>
                  <a:gd name="connsiteX1" fmla="*/ 304800 w 304800"/>
                  <a:gd name="connsiteY1" fmla="*/ 0 h 304800"/>
                  <a:gd name="connsiteX2" fmla="*/ 304800 w 304800"/>
                  <a:gd name="connsiteY2" fmla="*/ 304800 h 304800"/>
                  <a:gd name="connsiteX3" fmla="*/ 0 w 304800"/>
                  <a:gd name="connsiteY3" fmla="*/ 304800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4800" h="304800">
                    <a:moveTo>
                      <a:pt x="0" y="304800"/>
                    </a:moveTo>
                    <a:lnTo>
                      <a:pt x="304800" y="0"/>
                    </a:lnTo>
                    <a:lnTo>
                      <a:pt x="304800" y="304800"/>
                    </a:lnTo>
                    <a:lnTo>
                      <a:pt x="0" y="30480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0" name="Freeform 119"/>
              <p:cNvSpPr/>
              <p:nvPr/>
            </p:nvSpPr>
            <p:spPr>
              <a:xfrm>
                <a:off x="5248661" y="1932922"/>
                <a:ext cx="304800" cy="304800"/>
              </a:xfrm>
              <a:custGeom>
                <a:avLst/>
                <a:gdLst>
                  <a:gd name="connsiteX0" fmla="*/ 0 w 304800"/>
                  <a:gd name="connsiteY0" fmla="*/ 0 h 304800"/>
                  <a:gd name="connsiteX1" fmla="*/ 304800 w 304800"/>
                  <a:gd name="connsiteY1" fmla="*/ 0 h 304800"/>
                  <a:gd name="connsiteX2" fmla="*/ 304800 w 304800"/>
                  <a:gd name="connsiteY2" fmla="*/ 304800 h 304800"/>
                  <a:gd name="connsiteX3" fmla="*/ 0 w 304800"/>
                  <a:gd name="connsiteY3" fmla="*/ 304800 h 304800"/>
                  <a:gd name="connsiteX4" fmla="*/ 0 w 304800"/>
                  <a:gd name="connsiteY4" fmla="*/ 0 h 304800"/>
                  <a:gd name="connsiteX0" fmla="*/ 0 w 304800"/>
                  <a:gd name="connsiteY0" fmla="*/ 304800 h 304800"/>
                  <a:gd name="connsiteX1" fmla="*/ 304800 w 304800"/>
                  <a:gd name="connsiteY1" fmla="*/ 0 h 304800"/>
                  <a:gd name="connsiteX2" fmla="*/ 304800 w 304800"/>
                  <a:gd name="connsiteY2" fmla="*/ 304800 h 304800"/>
                  <a:gd name="connsiteX3" fmla="*/ 0 w 304800"/>
                  <a:gd name="connsiteY3" fmla="*/ 304800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4800" h="304800">
                    <a:moveTo>
                      <a:pt x="0" y="304800"/>
                    </a:moveTo>
                    <a:lnTo>
                      <a:pt x="304800" y="0"/>
                    </a:lnTo>
                    <a:lnTo>
                      <a:pt x="304800" y="304800"/>
                    </a:lnTo>
                    <a:lnTo>
                      <a:pt x="0" y="304800"/>
                    </a:lnTo>
                    <a:close/>
                  </a:path>
                </a:pathLst>
              </a:custGeom>
              <a:solidFill>
                <a:schemeClr val="tx2">
                  <a:alpha val="2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09" name="TextBox 108"/>
          <p:cNvSpPr txBox="1"/>
          <p:nvPr/>
        </p:nvSpPr>
        <p:spPr>
          <a:xfrm>
            <a:off x="6318084" y="2058501"/>
            <a:ext cx="1005403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500" b="1" dirty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4</a:t>
            </a:r>
          </a:p>
        </p:txBody>
      </p:sp>
      <p:grpSp>
        <p:nvGrpSpPr>
          <p:cNvPr id="110" name="Group 92"/>
          <p:cNvGrpSpPr/>
          <p:nvPr/>
        </p:nvGrpSpPr>
        <p:grpSpPr>
          <a:xfrm>
            <a:off x="7312156" y="2511757"/>
            <a:ext cx="4231042" cy="1053948"/>
            <a:chOff x="1631128" y="1184946"/>
            <a:chExt cx="4231042" cy="1053948"/>
          </a:xfrm>
          <a:effectLst>
            <a:outerShdw blurRad="50800" dist="12700" dir="11100000" algn="r" rotWithShape="0">
              <a:prstClr val="black">
                <a:alpha val="29000"/>
              </a:prstClr>
            </a:outerShdw>
          </a:effectLst>
        </p:grpSpPr>
        <p:sp>
          <p:nvSpPr>
            <p:cNvPr id="111" name="Freeform 110"/>
            <p:cNvSpPr/>
            <p:nvPr/>
          </p:nvSpPr>
          <p:spPr>
            <a:xfrm>
              <a:off x="1631128" y="1184946"/>
              <a:ext cx="4231042" cy="1053948"/>
            </a:xfrm>
            <a:custGeom>
              <a:avLst/>
              <a:gdLst>
                <a:gd name="connsiteX0" fmla="*/ 0 w 4648200"/>
                <a:gd name="connsiteY0" fmla="*/ 0 h 1053948"/>
                <a:gd name="connsiteX1" fmla="*/ 4648200 w 4648200"/>
                <a:gd name="connsiteY1" fmla="*/ 0 h 1053948"/>
                <a:gd name="connsiteX2" fmla="*/ 4648200 w 4648200"/>
                <a:gd name="connsiteY2" fmla="*/ 1053948 h 1053948"/>
                <a:gd name="connsiteX3" fmla="*/ 0 w 4648200"/>
                <a:gd name="connsiteY3" fmla="*/ 1053948 h 1053948"/>
                <a:gd name="connsiteX4" fmla="*/ 0 w 4648200"/>
                <a:gd name="connsiteY4" fmla="*/ 0 h 1053948"/>
                <a:gd name="connsiteX0" fmla="*/ 0 w 4650706"/>
                <a:gd name="connsiteY0" fmla="*/ 0 h 1053948"/>
                <a:gd name="connsiteX1" fmla="*/ 4648200 w 4650706"/>
                <a:gd name="connsiteY1" fmla="*/ 0 h 1053948"/>
                <a:gd name="connsiteX2" fmla="*/ 4650706 w 4650706"/>
                <a:gd name="connsiteY2" fmla="*/ 745475 h 1053948"/>
                <a:gd name="connsiteX3" fmla="*/ 4648200 w 4650706"/>
                <a:gd name="connsiteY3" fmla="*/ 1053948 h 1053948"/>
                <a:gd name="connsiteX4" fmla="*/ 0 w 4650706"/>
                <a:gd name="connsiteY4" fmla="*/ 1053948 h 1053948"/>
                <a:gd name="connsiteX5" fmla="*/ 0 w 4650706"/>
                <a:gd name="connsiteY5" fmla="*/ 0 h 1053948"/>
                <a:gd name="connsiteX0" fmla="*/ 0 w 4650706"/>
                <a:gd name="connsiteY0" fmla="*/ 0 h 1053948"/>
                <a:gd name="connsiteX1" fmla="*/ 4648200 w 4650706"/>
                <a:gd name="connsiteY1" fmla="*/ 0 h 1053948"/>
                <a:gd name="connsiteX2" fmla="*/ 4650706 w 4650706"/>
                <a:gd name="connsiteY2" fmla="*/ 745475 h 1053948"/>
                <a:gd name="connsiteX3" fmla="*/ 4648200 w 4650706"/>
                <a:gd name="connsiteY3" fmla="*/ 1053948 h 1053948"/>
                <a:gd name="connsiteX4" fmla="*/ 4339480 w 4650706"/>
                <a:gd name="connsiteY4" fmla="*/ 1053948 h 1053948"/>
                <a:gd name="connsiteX5" fmla="*/ 0 w 4650706"/>
                <a:gd name="connsiteY5" fmla="*/ 1053948 h 1053948"/>
                <a:gd name="connsiteX6" fmla="*/ 0 w 4650706"/>
                <a:gd name="connsiteY6" fmla="*/ 0 h 1053948"/>
                <a:gd name="connsiteX0" fmla="*/ 0 w 5114598"/>
                <a:gd name="connsiteY0" fmla="*/ 0 h 1053948"/>
                <a:gd name="connsiteX1" fmla="*/ 4648200 w 5114598"/>
                <a:gd name="connsiteY1" fmla="*/ 0 h 1053948"/>
                <a:gd name="connsiteX2" fmla="*/ 4650706 w 5114598"/>
                <a:gd name="connsiteY2" fmla="*/ 745475 h 1053948"/>
                <a:gd name="connsiteX3" fmla="*/ 4339480 w 5114598"/>
                <a:gd name="connsiteY3" fmla="*/ 1053948 h 1053948"/>
                <a:gd name="connsiteX4" fmla="*/ 0 w 5114598"/>
                <a:gd name="connsiteY4" fmla="*/ 1053948 h 1053948"/>
                <a:gd name="connsiteX5" fmla="*/ 0 w 5114598"/>
                <a:gd name="connsiteY5" fmla="*/ 0 h 1053948"/>
                <a:gd name="connsiteX0" fmla="*/ 0 w 4650706"/>
                <a:gd name="connsiteY0" fmla="*/ 0 h 1053948"/>
                <a:gd name="connsiteX1" fmla="*/ 4648200 w 4650706"/>
                <a:gd name="connsiteY1" fmla="*/ 0 h 1053948"/>
                <a:gd name="connsiteX2" fmla="*/ 4650706 w 4650706"/>
                <a:gd name="connsiteY2" fmla="*/ 745475 h 1053948"/>
                <a:gd name="connsiteX3" fmla="*/ 4339480 w 4650706"/>
                <a:gd name="connsiteY3" fmla="*/ 1053948 h 1053948"/>
                <a:gd name="connsiteX4" fmla="*/ 0 w 4650706"/>
                <a:gd name="connsiteY4" fmla="*/ 1053948 h 1053948"/>
                <a:gd name="connsiteX5" fmla="*/ 0 w 4650706"/>
                <a:gd name="connsiteY5" fmla="*/ 0 h 1053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650706" h="1053948">
                  <a:moveTo>
                    <a:pt x="0" y="0"/>
                  </a:moveTo>
                  <a:lnTo>
                    <a:pt x="4648200" y="0"/>
                  </a:lnTo>
                  <a:cubicBezTo>
                    <a:pt x="4649035" y="248492"/>
                    <a:pt x="4649871" y="496983"/>
                    <a:pt x="4650706" y="745475"/>
                  </a:cubicBezTo>
                  <a:lnTo>
                    <a:pt x="4339480" y="1053948"/>
                  </a:lnTo>
                  <a:lnTo>
                    <a:pt x="0" y="10539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80" tIns="137160" rIns="274320" bIns="137160" rtlCol="0" anchor="t" anchorCtr="0"/>
            <a:lstStyle/>
            <a:p>
              <a:pPr algn="ctr">
                <a:lnSpc>
                  <a:spcPct val="120000"/>
                </a:lnSpc>
                <a:defRPr/>
              </a:pPr>
              <a:r>
                <a:rPr lang="en-US" sz="2800" b="1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Pregnancy</a:t>
              </a:r>
            </a:p>
          </p:txBody>
        </p:sp>
        <p:grpSp>
          <p:nvGrpSpPr>
            <p:cNvPr id="112" name="Group 94"/>
            <p:cNvGrpSpPr/>
            <p:nvPr/>
          </p:nvGrpSpPr>
          <p:grpSpPr>
            <a:xfrm>
              <a:off x="5304027" y="1932922"/>
              <a:ext cx="557685" cy="304800"/>
              <a:chOff x="5248661" y="1932922"/>
              <a:chExt cx="607985" cy="304800"/>
            </a:xfrm>
          </p:grpSpPr>
          <p:sp>
            <p:nvSpPr>
              <p:cNvPr id="113" name="Freeform 112"/>
              <p:cNvSpPr/>
              <p:nvPr/>
            </p:nvSpPr>
            <p:spPr>
              <a:xfrm rot="5400000" flipH="1">
                <a:off x="5551846" y="1932922"/>
                <a:ext cx="304800" cy="304800"/>
              </a:xfrm>
              <a:custGeom>
                <a:avLst/>
                <a:gdLst>
                  <a:gd name="connsiteX0" fmla="*/ 0 w 304800"/>
                  <a:gd name="connsiteY0" fmla="*/ 0 h 304800"/>
                  <a:gd name="connsiteX1" fmla="*/ 304800 w 304800"/>
                  <a:gd name="connsiteY1" fmla="*/ 0 h 304800"/>
                  <a:gd name="connsiteX2" fmla="*/ 304800 w 304800"/>
                  <a:gd name="connsiteY2" fmla="*/ 304800 h 304800"/>
                  <a:gd name="connsiteX3" fmla="*/ 0 w 304800"/>
                  <a:gd name="connsiteY3" fmla="*/ 304800 h 304800"/>
                  <a:gd name="connsiteX4" fmla="*/ 0 w 304800"/>
                  <a:gd name="connsiteY4" fmla="*/ 0 h 304800"/>
                  <a:gd name="connsiteX0" fmla="*/ 0 w 304800"/>
                  <a:gd name="connsiteY0" fmla="*/ 304800 h 304800"/>
                  <a:gd name="connsiteX1" fmla="*/ 304800 w 304800"/>
                  <a:gd name="connsiteY1" fmla="*/ 0 h 304800"/>
                  <a:gd name="connsiteX2" fmla="*/ 304800 w 304800"/>
                  <a:gd name="connsiteY2" fmla="*/ 304800 h 304800"/>
                  <a:gd name="connsiteX3" fmla="*/ 0 w 304800"/>
                  <a:gd name="connsiteY3" fmla="*/ 304800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4800" h="304800">
                    <a:moveTo>
                      <a:pt x="0" y="304800"/>
                    </a:moveTo>
                    <a:lnTo>
                      <a:pt x="304800" y="0"/>
                    </a:lnTo>
                    <a:lnTo>
                      <a:pt x="304800" y="304800"/>
                    </a:lnTo>
                    <a:lnTo>
                      <a:pt x="0" y="304800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4" name="Freeform 113"/>
              <p:cNvSpPr/>
              <p:nvPr/>
            </p:nvSpPr>
            <p:spPr>
              <a:xfrm>
                <a:off x="5248661" y="1932922"/>
                <a:ext cx="304800" cy="304800"/>
              </a:xfrm>
              <a:custGeom>
                <a:avLst/>
                <a:gdLst>
                  <a:gd name="connsiteX0" fmla="*/ 0 w 304800"/>
                  <a:gd name="connsiteY0" fmla="*/ 0 h 304800"/>
                  <a:gd name="connsiteX1" fmla="*/ 304800 w 304800"/>
                  <a:gd name="connsiteY1" fmla="*/ 0 h 304800"/>
                  <a:gd name="connsiteX2" fmla="*/ 304800 w 304800"/>
                  <a:gd name="connsiteY2" fmla="*/ 304800 h 304800"/>
                  <a:gd name="connsiteX3" fmla="*/ 0 w 304800"/>
                  <a:gd name="connsiteY3" fmla="*/ 304800 h 304800"/>
                  <a:gd name="connsiteX4" fmla="*/ 0 w 304800"/>
                  <a:gd name="connsiteY4" fmla="*/ 0 h 304800"/>
                  <a:gd name="connsiteX0" fmla="*/ 0 w 304800"/>
                  <a:gd name="connsiteY0" fmla="*/ 304800 h 304800"/>
                  <a:gd name="connsiteX1" fmla="*/ 304800 w 304800"/>
                  <a:gd name="connsiteY1" fmla="*/ 0 h 304800"/>
                  <a:gd name="connsiteX2" fmla="*/ 304800 w 304800"/>
                  <a:gd name="connsiteY2" fmla="*/ 304800 h 304800"/>
                  <a:gd name="connsiteX3" fmla="*/ 0 w 304800"/>
                  <a:gd name="connsiteY3" fmla="*/ 304800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4800" h="304800">
                    <a:moveTo>
                      <a:pt x="0" y="304800"/>
                    </a:moveTo>
                    <a:lnTo>
                      <a:pt x="304800" y="0"/>
                    </a:lnTo>
                    <a:lnTo>
                      <a:pt x="304800" y="304800"/>
                    </a:lnTo>
                    <a:lnTo>
                      <a:pt x="0" y="30480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  <a:alpha val="2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30" name="TextBox 129"/>
          <p:cNvSpPr txBox="1"/>
          <p:nvPr/>
        </p:nvSpPr>
        <p:spPr>
          <a:xfrm>
            <a:off x="648804" y="3343350"/>
            <a:ext cx="1005403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500" b="1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5</a:t>
            </a:r>
          </a:p>
        </p:txBody>
      </p:sp>
      <p:grpSp>
        <p:nvGrpSpPr>
          <p:cNvPr id="131" name="Group 130"/>
          <p:cNvGrpSpPr/>
          <p:nvPr/>
        </p:nvGrpSpPr>
        <p:grpSpPr>
          <a:xfrm>
            <a:off x="1642876" y="3754644"/>
            <a:ext cx="4231042" cy="1053948"/>
            <a:chOff x="1631128" y="1184946"/>
            <a:chExt cx="4231042" cy="1053948"/>
          </a:xfrm>
          <a:effectLst>
            <a:outerShdw blurRad="50800" dist="12700" dir="11100000" algn="r" rotWithShape="0">
              <a:prstClr val="black">
                <a:alpha val="29000"/>
              </a:prstClr>
            </a:outerShdw>
          </a:effectLst>
        </p:grpSpPr>
        <p:sp>
          <p:nvSpPr>
            <p:cNvPr id="132" name="Freeform 131"/>
            <p:cNvSpPr/>
            <p:nvPr/>
          </p:nvSpPr>
          <p:spPr>
            <a:xfrm>
              <a:off x="1631128" y="1184946"/>
              <a:ext cx="4231042" cy="1053948"/>
            </a:xfrm>
            <a:custGeom>
              <a:avLst/>
              <a:gdLst>
                <a:gd name="connsiteX0" fmla="*/ 0 w 4648200"/>
                <a:gd name="connsiteY0" fmla="*/ 0 h 1053948"/>
                <a:gd name="connsiteX1" fmla="*/ 4648200 w 4648200"/>
                <a:gd name="connsiteY1" fmla="*/ 0 h 1053948"/>
                <a:gd name="connsiteX2" fmla="*/ 4648200 w 4648200"/>
                <a:gd name="connsiteY2" fmla="*/ 1053948 h 1053948"/>
                <a:gd name="connsiteX3" fmla="*/ 0 w 4648200"/>
                <a:gd name="connsiteY3" fmla="*/ 1053948 h 1053948"/>
                <a:gd name="connsiteX4" fmla="*/ 0 w 4648200"/>
                <a:gd name="connsiteY4" fmla="*/ 0 h 1053948"/>
                <a:gd name="connsiteX0" fmla="*/ 0 w 4650706"/>
                <a:gd name="connsiteY0" fmla="*/ 0 h 1053948"/>
                <a:gd name="connsiteX1" fmla="*/ 4648200 w 4650706"/>
                <a:gd name="connsiteY1" fmla="*/ 0 h 1053948"/>
                <a:gd name="connsiteX2" fmla="*/ 4650706 w 4650706"/>
                <a:gd name="connsiteY2" fmla="*/ 745475 h 1053948"/>
                <a:gd name="connsiteX3" fmla="*/ 4648200 w 4650706"/>
                <a:gd name="connsiteY3" fmla="*/ 1053948 h 1053948"/>
                <a:gd name="connsiteX4" fmla="*/ 0 w 4650706"/>
                <a:gd name="connsiteY4" fmla="*/ 1053948 h 1053948"/>
                <a:gd name="connsiteX5" fmla="*/ 0 w 4650706"/>
                <a:gd name="connsiteY5" fmla="*/ 0 h 1053948"/>
                <a:gd name="connsiteX0" fmla="*/ 0 w 4650706"/>
                <a:gd name="connsiteY0" fmla="*/ 0 h 1053948"/>
                <a:gd name="connsiteX1" fmla="*/ 4648200 w 4650706"/>
                <a:gd name="connsiteY1" fmla="*/ 0 h 1053948"/>
                <a:gd name="connsiteX2" fmla="*/ 4650706 w 4650706"/>
                <a:gd name="connsiteY2" fmla="*/ 745475 h 1053948"/>
                <a:gd name="connsiteX3" fmla="*/ 4648200 w 4650706"/>
                <a:gd name="connsiteY3" fmla="*/ 1053948 h 1053948"/>
                <a:gd name="connsiteX4" fmla="*/ 4339480 w 4650706"/>
                <a:gd name="connsiteY4" fmla="*/ 1053948 h 1053948"/>
                <a:gd name="connsiteX5" fmla="*/ 0 w 4650706"/>
                <a:gd name="connsiteY5" fmla="*/ 1053948 h 1053948"/>
                <a:gd name="connsiteX6" fmla="*/ 0 w 4650706"/>
                <a:gd name="connsiteY6" fmla="*/ 0 h 1053948"/>
                <a:gd name="connsiteX0" fmla="*/ 0 w 5114598"/>
                <a:gd name="connsiteY0" fmla="*/ 0 h 1053948"/>
                <a:gd name="connsiteX1" fmla="*/ 4648200 w 5114598"/>
                <a:gd name="connsiteY1" fmla="*/ 0 h 1053948"/>
                <a:gd name="connsiteX2" fmla="*/ 4650706 w 5114598"/>
                <a:gd name="connsiteY2" fmla="*/ 745475 h 1053948"/>
                <a:gd name="connsiteX3" fmla="*/ 4339480 w 5114598"/>
                <a:gd name="connsiteY3" fmla="*/ 1053948 h 1053948"/>
                <a:gd name="connsiteX4" fmla="*/ 0 w 5114598"/>
                <a:gd name="connsiteY4" fmla="*/ 1053948 h 1053948"/>
                <a:gd name="connsiteX5" fmla="*/ 0 w 5114598"/>
                <a:gd name="connsiteY5" fmla="*/ 0 h 1053948"/>
                <a:gd name="connsiteX0" fmla="*/ 0 w 4650706"/>
                <a:gd name="connsiteY0" fmla="*/ 0 h 1053948"/>
                <a:gd name="connsiteX1" fmla="*/ 4648200 w 4650706"/>
                <a:gd name="connsiteY1" fmla="*/ 0 h 1053948"/>
                <a:gd name="connsiteX2" fmla="*/ 4650706 w 4650706"/>
                <a:gd name="connsiteY2" fmla="*/ 745475 h 1053948"/>
                <a:gd name="connsiteX3" fmla="*/ 4339480 w 4650706"/>
                <a:gd name="connsiteY3" fmla="*/ 1053948 h 1053948"/>
                <a:gd name="connsiteX4" fmla="*/ 0 w 4650706"/>
                <a:gd name="connsiteY4" fmla="*/ 1053948 h 1053948"/>
                <a:gd name="connsiteX5" fmla="*/ 0 w 4650706"/>
                <a:gd name="connsiteY5" fmla="*/ 0 h 1053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650706" h="1053948">
                  <a:moveTo>
                    <a:pt x="0" y="0"/>
                  </a:moveTo>
                  <a:lnTo>
                    <a:pt x="4648200" y="0"/>
                  </a:lnTo>
                  <a:cubicBezTo>
                    <a:pt x="4649035" y="248492"/>
                    <a:pt x="4649871" y="496983"/>
                    <a:pt x="4650706" y="745475"/>
                  </a:cubicBezTo>
                  <a:lnTo>
                    <a:pt x="4339480" y="1053948"/>
                  </a:lnTo>
                  <a:lnTo>
                    <a:pt x="0" y="10539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80" tIns="137160" rIns="274320" bIns="137160" rtlCol="0" anchor="t" anchorCtr="0"/>
            <a:lstStyle/>
            <a:p>
              <a:pPr algn="ctr">
                <a:lnSpc>
                  <a:spcPct val="120000"/>
                </a:lnSpc>
                <a:defRPr/>
              </a:pPr>
              <a:r>
                <a:rPr lang="en-US" sz="2800" b="1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Religion</a:t>
              </a:r>
            </a:p>
          </p:txBody>
        </p:sp>
        <p:grpSp>
          <p:nvGrpSpPr>
            <p:cNvPr id="133" name="Group 132"/>
            <p:cNvGrpSpPr/>
            <p:nvPr/>
          </p:nvGrpSpPr>
          <p:grpSpPr>
            <a:xfrm>
              <a:off x="5304027" y="1932922"/>
              <a:ext cx="557685" cy="304800"/>
              <a:chOff x="5248661" y="1932922"/>
              <a:chExt cx="607985" cy="304800"/>
            </a:xfrm>
          </p:grpSpPr>
          <p:sp>
            <p:nvSpPr>
              <p:cNvPr id="134" name="Freeform 133"/>
              <p:cNvSpPr/>
              <p:nvPr/>
            </p:nvSpPr>
            <p:spPr>
              <a:xfrm rot="5400000" flipH="1">
                <a:off x="5551846" y="1932922"/>
                <a:ext cx="304800" cy="304800"/>
              </a:xfrm>
              <a:custGeom>
                <a:avLst/>
                <a:gdLst>
                  <a:gd name="connsiteX0" fmla="*/ 0 w 304800"/>
                  <a:gd name="connsiteY0" fmla="*/ 0 h 304800"/>
                  <a:gd name="connsiteX1" fmla="*/ 304800 w 304800"/>
                  <a:gd name="connsiteY1" fmla="*/ 0 h 304800"/>
                  <a:gd name="connsiteX2" fmla="*/ 304800 w 304800"/>
                  <a:gd name="connsiteY2" fmla="*/ 304800 h 304800"/>
                  <a:gd name="connsiteX3" fmla="*/ 0 w 304800"/>
                  <a:gd name="connsiteY3" fmla="*/ 304800 h 304800"/>
                  <a:gd name="connsiteX4" fmla="*/ 0 w 304800"/>
                  <a:gd name="connsiteY4" fmla="*/ 0 h 304800"/>
                  <a:gd name="connsiteX0" fmla="*/ 0 w 304800"/>
                  <a:gd name="connsiteY0" fmla="*/ 304800 h 304800"/>
                  <a:gd name="connsiteX1" fmla="*/ 304800 w 304800"/>
                  <a:gd name="connsiteY1" fmla="*/ 0 h 304800"/>
                  <a:gd name="connsiteX2" fmla="*/ 304800 w 304800"/>
                  <a:gd name="connsiteY2" fmla="*/ 304800 h 304800"/>
                  <a:gd name="connsiteX3" fmla="*/ 0 w 304800"/>
                  <a:gd name="connsiteY3" fmla="*/ 304800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4800" h="304800">
                    <a:moveTo>
                      <a:pt x="0" y="304800"/>
                    </a:moveTo>
                    <a:lnTo>
                      <a:pt x="304800" y="0"/>
                    </a:lnTo>
                    <a:lnTo>
                      <a:pt x="304800" y="304800"/>
                    </a:lnTo>
                    <a:lnTo>
                      <a:pt x="0" y="30480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5" name="Freeform 134"/>
              <p:cNvSpPr/>
              <p:nvPr/>
            </p:nvSpPr>
            <p:spPr>
              <a:xfrm>
                <a:off x="5248661" y="1932922"/>
                <a:ext cx="304800" cy="304800"/>
              </a:xfrm>
              <a:custGeom>
                <a:avLst/>
                <a:gdLst>
                  <a:gd name="connsiteX0" fmla="*/ 0 w 304800"/>
                  <a:gd name="connsiteY0" fmla="*/ 0 h 304800"/>
                  <a:gd name="connsiteX1" fmla="*/ 304800 w 304800"/>
                  <a:gd name="connsiteY1" fmla="*/ 0 h 304800"/>
                  <a:gd name="connsiteX2" fmla="*/ 304800 w 304800"/>
                  <a:gd name="connsiteY2" fmla="*/ 304800 h 304800"/>
                  <a:gd name="connsiteX3" fmla="*/ 0 w 304800"/>
                  <a:gd name="connsiteY3" fmla="*/ 304800 h 304800"/>
                  <a:gd name="connsiteX4" fmla="*/ 0 w 304800"/>
                  <a:gd name="connsiteY4" fmla="*/ 0 h 304800"/>
                  <a:gd name="connsiteX0" fmla="*/ 0 w 304800"/>
                  <a:gd name="connsiteY0" fmla="*/ 304800 h 304800"/>
                  <a:gd name="connsiteX1" fmla="*/ 304800 w 304800"/>
                  <a:gd name="connsiteY1" fmla="*/ 0 h 304800"/>
                  <a:gd name="connsiteX2" fmla="*/ 304800 w 304800"/>
                  <a:gd name="connsiteY2" fmla="*/ 304800 h 304800"/>
                  <a:gd name="connsiteX3" fmla="*/ 0 w 304800"/>
                  <a:gd name="connsiteY3" fmla="*/ 304800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4800" h="304800">
                    <a:moveTo>
                      <a:pt x="0" y="304800"/>
                    </a:moveTo>
                    <a:lnTo>
                      <a:pt x="304800" y="0"/>
                    </a:lnTo>
                    <a:lnTo>
                      <a:pt x="304800" y="304800"/>
                    </a:lnTo>
                    <a:lnTo>
                      <a:pt x="0" y="304800"/>
                    </a:lnTo>
                    <a:close/>
                  </a:path>
                </a:pathLst>
              </a:custGeom>
              <a:solidFill>
                <a:schemeClr val="tx2">
                  <a:alpha val="2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24" name="TextBox 123"/>
          <p:cNvSpPr txBox="1"/>
          <p:nvPr/>
        </p:nvSpPr>
        <p:spPr>
          <a:xfrm>
            <a:off x="6318084" y="3343350"/>
            <a:ext cx="1005403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500" b="1" dirty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6</a:t>
            </a:r>
          </a:p>
        </p:txBody>
      </p:sp>
      <p:grpSp>
        <p:nvGrpSpPr>
          <p:cNvPr id="125" name="Group 92"/>
          <p:cNvGrpSpPr/>
          <p:nvPr/>
        </p:nvGrpSpPr>
        <p:grpSpPr>
          <a:xfrm>
            <a:off x="7312156" y="3754644"/>
            <a:ext cx="4231042" cy="1053948"/>
            <a:chOff x="1631128" y="1184946"/>
            <a:chExt cx="4231042" cy="1053948"/>
          </a:xfrm>
          <a:effectLst>
            <a:outerShdw blurRad="50800" dist="12700" dir="11100000" algn="r" rotWithShape="0">
              <a:prstClr val="black">
                <a:alpha val="29000"/>
              </a:prstClr>
            </a:outerShdw>
          </a:effectLst>
        </p:grpSpPr>
        <p:sp>
          <p:nvSpPr>
            <p:cNvPr id="126" name="Freeform 125"/>
            <p:cNvSpPr/>
            <p:nvPr/>
          </p:nvSpPr>
          <p:spPr>
            <a:xfrm>
              <a:off x="1631128" y="1184946"/>
              <a:ext cx="4231042" cy="1053948"/>
            </a:xfrm>
            <a:custGeom>
              <a:avLst/>
              <a:gdLst>
                <a:gd name="connsiteX0" fmla="*/ 0 w 4648200"/>
                <a:gd name="connsiteY0" fmla="*/ 0 h 1053948"/>
                <a:gd name="connsiteX1" fmla="*/ 4648200 w 4648200"/>
                <a:gd name="connsiteY1" fmla="*/ 0 h 1053948"/>
                <a:gd name="connsiteX2" fmla="*/ 4648200 w 4648200"/>
                <a:gd name="connsiteY2" fmla="*/ 1053948 h 1053948"/>
                <a:gd name="connsiteX3" fmla="*/ 0 w 4648200"/>
                <a:gd name="connsiteY3" fmla="*/ 1053948 h 1053948"/>
                <a:gd name="connsiteX4" fmla="*/ 0 w 4648200"/>
                <a:gd name="connsiteY4" fmla="*/ 0 h 1053948"/>
                <a:gd name="connsiteX0" fmla="*/ 0 w 4650706"/>
                <a:gd name="connsiteY0" fmla="*/ 0 h 1053948"/>
                <a:gd name="connsiteX1" fmla="*/ 4648200 w 4650706"/>
                <a:gd name="connsiteY1" fmla="*/ 0 h 1053948"/>
                <a:gd name="connsiteX2" fmla="*/ 4650706 w 4650706"/>
                <a:gd name="connsiteY2" fmla="*/ 745475 h 1053948"/>
                <a:gd name="connsiteX3" fmla="*/ 4648200 w 4650706"/>
                <a:gd name="connsiteY3" fmla="*/ 1053948 h 1053948"/>
                <a:gd name="connsiteX4" fmla="*/ 0 w 4650706"/>
                <a:gd name="connsiteY4" fmla="*/ 1053948 h 1053948"/>
                <a:gd name="connsiteX5" fmla="*/ 0 w 4650706"/>
                <a:gd name="connsiteY5" fmla="*/ 0 h 1053948"/>
                <a:gd name="connsiteX0" fmla="*/ 0 w 4650706"/>
                <a:gd name="connsiteY0" fmla="*/ 0 h 1053948"/>
                <a:gd name="connsiteX1" fmla="*/ 4648200 w 4650706"/>
                <a:gd name="connsiteY1" fmla="*/ 0 h 1053948"/>
                <a:gd name="connsiteX2" fmla="*/ 4650706 w 4650706"/>
                <a:gd name="connsiteY2" fmla="*/ 745475 h 1053948"/>
                <a:gd name="connsiteX3" fmla="*/ 4648200 w 4650706"/>
                <a:gd name="connsiteY3" fmla="*/ 1053948 h 1053948"/>
                <a:gd name="connsiteX4" fmla="*/ 4339480 w 4650706"/>
                <a:gd name="connsiteY4" fmla="*/ 1053948 h 1053948"/>
                <a:gd name="connsiteX5" fmla="*/ 0 w 4650706"/>
                <a:gd name="connsiteY5" fmla="*/ 1053948 h 1053948"/>
                <a:gd name="connsiteX6" fmla="*/ 0 w 4650706"/>
                <a:gd name="connsiteY6" fmla="*/ 0 h 1053948"/>
                <a:gd name="connsiteX0" fmla="*/ 0 w 5114598"/>
                <a:gd name="connsiteY0" fmla="*/ 0 h 1053948"/>
                <a:gd name="connsiteX1" fmla="*/ 4648200 w 5114598"/>
                <a:gd name="connsiteY1" fmla="*/ 0 h 1053948"/>
                <a:gd name="connsiteX2" fmla="*/ 4650706 w 5114598"/>
                <a:gd name="connsiteY2" fmla="*/ 745475 h 1053948"/>
                <a:gd name="connsiteX3" fmla="*/ 4339480 w 5114598"/>
                <a:gd name="connsiteY3" fmla="*/ 1053948 h 1053948"/>
                <a:gd name="connsiteX4" fmla="*/ 0 w 5114598"/>
                <a:gd name="connsiteY4" fmla="*/ 1053948 h 1053948"/>
                <a:gd name="connsiteX5" fmla="*/ 0 w 5114598"/>
                <a:gd name="connsiteY5" fmla="*/ 0 h 1053948"/>
                <a:gd name="connsiteX0" fmla="*/ 0 w 4650706"/>
                <a:gd name="connsiteY0" fmla="*/ 0 h 1053948"/>
                <a:gd name="connsiteX1" fmla="*/ 4648200 w 4650706"/>
                <a:gd name="connsiteY1" fmla="*/ 0 h 1053948"/>
                <a:gd name="connsiteX2" fmla="*/ 4650706 w 4650706"/>
                <a:gd name="connsiteY2" fmla="*/ 745475 h 1053948"/>
                <a:gd name="connsiteX3" fmla="*/ 4339480 w 4650706"/>
                <a:gd name="connsiteY3" fmla="*/ 1053948 h 1053948"/>
                <a:gd name="connsiteX4" fmla="*/ 0 w 4650706"/>
                <a:gd name="connsiteY4" fmla="*/ 1053948 h 1053948"/>
                <a:gd name="connsiteX5" fmla="*/ 0 w 4650706"/>
                <a:gd name="connsiteY5" fmla="*/ 0 h 1053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650706" h="1053948">
                  <a:moveTo>
                    <a:pt x="0" y="0"/>
                  </a:moveTo>
                  <a:lnTo>
                    <a:pt x="4648200" y="0"/>
                  </a:lnTo>
                  <a:cubicBezTo>
                    <a:pt x="4649035" y="248492"/>
                    <a:pt x="4649871" y="496983"/>
                    <a:pt x="4650706" y="745475"/>
                  </a:cubicBezTo>
                  <a:lnTo>
                    <a:pt x="4339480" y="1053948"/>
                  </a:lnTo>
                  <a:lnTo>
                    <a:pt x="0" y="10539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80" tIns="137160" rIns="274320" bIns="137160" rtlCol="0" anchor="t" anchorCtr="0"/>
            <a:lstStyle/>
            <a:p>
              <a:pPr algn="ctr">
                <a:lnSpc>
                  <a:spcPct val="120000"/>
                </a:lnSpc>
                <a:defRPr/>
              </a:pPr>
              <a:r>
                <a:rPr lang="en-US" sz="2800" b="1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National</a:t>
              </a:r>
              <a:r>
                <a:rPr lang="en-US" sz="1800" b="0" i="0" u="none" strike="noStrike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 </a:t>
              </a:r>
              <a:r>
                <a:rPr lang="en-US" sz="2800" b="1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Origin</a:t>
              </a:r>
            </a:p>
          </p:txBody>
        </p:sp>
        <p:grpSp>
          <p:nvGrpSpPr>
            <p:cNvPr id="127" name="Group 94"/>
            <p:cNvGrpSpPr/>
            <p:nvPr/>
          </p:nvGrpSpPr>
          <p:grpSpPr>
            <a:xfrm>
              <a:off x="5304027" y="1932922"/>
              <a:ext cx="557685" cy="304800"/>
              <a:chOff x="5248661" y="1932922"/>
              <a:chExt cx="607985" cy="304800"/>
            </a:xfrm>
          </p:grpSpPr>
          <p:sp>
            <p:nvSpPr>
              <p:cNvPr id="128" name="Freeform 127"/>
              <p:cNvSpPr/>
              <p:nvPr/>
            </p:nvSpPr>
            <p:spPr>
              <a:xfrm rot="5400000" flipH="1">
                <a:off x="5551846" y="1932922"/>
                <a:ext cx="304800" cy="304800"/>
              </a:xfrm>
              <a:custGeom>
                <a:avLst/>
                <a:gdLst>
                  <a:gd name="connsiteX0" fmla="*/ 0 w 304800"/>
                  <a:gd name="connsiteY0" fmla="*/ 0 h 304800"/>
                  <a:gd name="connsiteX1" fmla="*/ 304800 w 304800"/>
                  <a:gd name="connsiteY1" fmla="*/ 0 h 304800"/>
                  <a:gd name="connsiteX2" fmla="*/ 304800 w 304800"/>
                  <a:gd name="connsiteY2" fmla="*/ 304800 h 304800"/>
                  <a:gd name="connsiteX3" fmla="*/ 0 w 304800"/>
                  <a:gd name="connsiteY3" fmla="*/ 304800 h 304800"/>
                  <a:gd name="connsiteX4" fmla="*/ 0 w 304800"/>
                  <a:gd name="connsiteY4" fmla="*/ 0 h 304800"/>
                  <a:gd name="connsiteX0" fmla="*/ 0 w 304800"/>
                  <a:gd name="connsiteY0" fmla="*/ 304800 h 304800"/>
                  <a:gd name="connsiteX1" fmla="*/ 304800 w 304800"/>
                  <a:gd name="connsiteY1" fmla="*/ 0 h 304800"/>
                  <a:gd name="connsiteX2" fmla="*/ 304800 w 304800"/>
                  <a:gd name="connsiteY2" fmla="*/ 304800 h 304800"/>
                  <a:gd name="connsiteX3" fmla="*/ 0 w 304800"/>
                  <a:gd name="connsiteY3" fmla="*/ 304800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4800" h="304800">
                    <a:moveTo>
                      <a:pt x="0" y="304800"/>
                    </a:moveTo>
                    <a:lnTo>
                      <a:pt x="304800" y="0"/>
                    </a:lnTo>
                    <a:lnTo>
                      <a:pt x="304800" y="304800"/>
                    </a:lnTo>
                    <a:lnTo>
                      <a:pt x="0" y="304800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9" name="Freeform 128"/>
              <p:cNvSpPr/>
              <p:nvPr/>
            </p:nvSpPr>
            <p:spPr>
              <a:xfrm>
                <a:off x="5248661" y="1932922"/>
                <a:ext cx="304800" cy="304800"/>
              </a:xfrm>
              <a:custGeom>
                <a:avLst/>
                <a:gdLst>
                  <a:gd name="connsiteX0" fmla="*/ 0 w 304800"/>
                  <a:gd name="connsiteY0" fmla="*/ 0 h 304800"/>
                  <a:gd name="connsiteX1" fmla="*/ 304800 w 304800"/>
                  <a:gd name="connsiteY1" fmla="*/ 0 h 304800"/>
                  <a:gd name="connsiteX2" fmla="*/ 304800 w 304800"/>
                  <a:gd name="connsiteY2" fmla="*/ 304800 h 304800"/>
                  <a:gd name="connsiteX3" fmla="*/ 0 w 304800"/>
                  <a:gd name="connsiteY3" fmla="*/ 304800 h 304800"/>
                  <a:gd name="connsiteX4" fmla="*/ 0 w 304800"/>
                  <a:gd name="connsiteY4" fmla="*/ 0 h 304800"/>
                  <a:gd name="connsiteX0" fmla="*/ 0 w 304800"/>
                  <a:gd name="connsiteY0" fmla="*/ 304800 h 304800"/>
                  <a:gd name="connsiteX1" fmla="*/ 304800 w 304800"/>
                  <a:gd name="connsiteY1" fmla="*/ 0 h 304800"/>
                  <a:gd name="connsiteX2" fmla="*/ 304800 w 304800"/>
                  <a:gd name="connsiteY2" fmla="*/ 304800 h 304800"/>
                  <a:gd name="connsiteX3" fmla="*/ 0 w 304800"/>
                  <a:gd name="connsiteY3" fmla="*/ 304800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4800" h="304800">
                    <a:moveTo>
                      <a:pt x="0" y="304800"/>
                    </a:moveTo>
                    <a:lnTo>
                      <a:pt x="304800" y="0"/>
                    </a:lnTo>
                    <a:lnTo>
                      <a:pt x="304800" y="304800"/>
                    </a:lnTo>
                    <a:lnTo>
                      <a:pt x="0" y="30480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  <a:alpha val="2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45" name="TextBox 144"/>
          <p:cNvSpPr txBox="1"/>
          <p:nvPr/>
        </p:nvSpPr>
        <p:spPr>
          <a:xfrm>
            <a:off x="648804" y="4628200"/>
            <a:ext cx="1005403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500" b="1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7</a:t>
            </a:r>
          </a:p>
        </p:txBody>
      </p:sp>
      <p:grpSp>
        <p:nvGrpSpPr>
          <p:cNvPr id="146" name="Group 145"/>
          <p:cNvGrpSpPr/>
          <p:nvPr/>
        </p:nvGrpSpPr>
        <p:grpSpPr>
          <a:xfrm>
            <a:off x="1642876" y="5039494"/>
            <a:ext cx="4231042" cy="1053948"/>
            <a:chOff x="1631128" y="1184946"/>
            <a:chExt cx="4231042" cy="1053948"/>
          </a:xfrm>
          <a:effectLst>
            <a:outerShdw blurRad="50800" dist="12700" dir="11100000" algn="r" rotWithShape="0">
              <a:prstClr val="black">
                <a:alpha val="29000"/>
              </a:prstClr>
            </a:outerShdw>
          </a:effectLst>
        </p:grpSpPr>
        <p:sp>
          <p:nvSpPr>
            <p:cNvPr id="147" name="Freeform 146"/>
            <p:cNvSpPr/>
            <p:nvPr/>
          </p:nvSpPr>
          <p:spPr>
            <a:xfrm>
              <a:off x="1631128" y="1184946"/>
              <a:ext cx="4231042" cy="1053948"/>
            </a:xfrm>
            <a:custGeom>
              <a:avLst/>
              <a:gdLst>
                <a:gd name="connsiteX0" fmla="*/ 0 w 4648200"/>
                <a:gd name="connsiteY0" fmla="*/ 0 h 1053948"/>
                <a:gd name="connsiteX1" fmla="*/ 4648200 w 4648200"/>
                <a:gd name="connsiteY1" fmla="*/ 0 h 1053948"/>
                <a:gd name="connsiteX2" fmla="*/ 4648200 w 4648200"/>
                <a:gd name="connsiteY2" fmla="*/ 1053948 h 1053948"/>
                <a:gd name="connsiteX3" fmla="*/ 0 w 4648200"/>
                <a:gd name="connsiteY3" fmla="*/ 1053948 h 1053948"/>
                <a:gd name="connsiteX4" fmla="*/ 0 w 4648200"/>
                <a:gd name="connsiteY4" fmla="*/ 0 h 1053948"/>
                <a:gd name="connsiteX0" fmla="*/ 0 w 4650706"/>
                <a:gd name="connsiteY0" fmla="*/ 0 h 1053948"/>
                <a:gd name="connsiteX1" fmla="*/ 4648200 w 4650706"/>
                <a:gd name="connsiteY1" fmla="*/ 0 h 1053948"/>
                <a:gd name="connsiteX2" fmla="*/ 4650706 w 4650706"/>
                <a:gd name="connsiteY2" fmla="*/ 745475 h 1053948"/>
                <a:gd name="connsiteX3" fmla="*/ 4648200 w 4650706"/>
                <a:gd name="connsiteY3" fmla="*/ 1053948 h 1053948"/>
                <a:gd name="connsiteX4" fmla="*/ 0 w 4650706"/>
                <a:gd name="connsiteY4" fmla="*/ 1053948 h 1053948"/>
                <a:gd name="connsiteX5" fmla="*/ 0 w 4650706"/>
                <a:gd name="connsiteY5" fmla="*/ 0 h 1053948"/>
                <a:gd name="connsiteX0" fmla="*/ 0 w 4650706"/>
                <a:gd name="connsiteY0" fmla="*/ 0 h 1053948"/>
                <a:gd name="connsiteX1" fmla="*/ 4648200 w 4650706"/>
                <a:gd name="connsiteY1" fmla="*/ 0 h 1053948"/>
                <a:gd name="connsiteX2" fmla="*/ 4650706 w 4650706"/>
                <a:gd name="connsiteY2" fmla="*/ 745475 h 1053948"/>
                <a:gd name="connsiteX3" fmla="*/ 4648200 w 4650706"/>
                <a:gd name="connsiteY3" fmla="*/ 1053948 h 1053948"/>
                <a:gd name="connsiteX4" fmla="*/ 4339480 w 4650706"/>
                <a:gd name="connsiteY4" fmla="*/ 1053948 h 1053948"/>
                <a:gd name="connsiteX5" fmla="*/ 0 w 4650706"/>
                <a:gd name="connsiteY5" fmla="*/ 1053948 h 1053948"/>
                <a:gd name="connsiteX6" fmla="*/ 0 w 4650706"/>
                <a:gd name="connsiteY6" fmla="*/ 0 h 1053948"/>
                <a:gd name="connsiteX0" fmla="*/ 0 w 5114598"/>
                <a:gd name="connsiteY0" fmla="*/ 0 h 1053948"/>
                <a:gd name="connsiteX1" fmla="*/ 4648200 w 5114598"/>
                <a:gd name="connsiteY1" fmla="*/ 0 h 1053948"/>
                <a:gd name="connsiteX2" fmla="*/ 4650706 w 5114598"/>
                <a:gd name="connsiteY2" fmla="*/ 745475 h 1053948"/>
                <a:gd name="connsiteX3" fmla="*/ 4339480 w 5114598"/>
                <a:gd name="connsiteY3" fmla="*/ 1053948 h 1053948"/>
                <a:gd name="connsiteX4" fmla="*/ 0 w 5114598"/>
                <a:gd name="connsiteY4" fmla="*/ 1053948 h 1053948"/>
                <a:gd name="connsiteX5" fmla="*/ 0 w 5114598"/>
                <a:gd name="connsiteY5" fmla="*/ 0 h 1053948"/>
                <a:gd name="connsiteX0" fmla="*/ 0 w 4650706"/>
                <a:gd name="connsiteY0" fmla="*/ 0 h 1053948"/>
                <a:gd name="connsiteX1" fmla="*/ 4648200 w 4650706"/>
                <a:gd name="connsiteY1" fmla="*/ 0 h 1053948"/>
                <a:gd name="connsiteX2" fmla="*/ 4650706 w 4650706"/>
                <a:gd name="connsiteY2" fmla="*/ 745475 h 1053948"/>
                <a:gd name="connsiteX3" fmla="*/ 4339480 w 4650706"/>
                <a:gd name="connsiteY3" fmla="*/ 1053948 h 1053948"/>
                <a:gd name="connsiteX4" fmla="*/ 0 w 4650706"/>
                <a:gd name="connsiteY4" fmla="*/ 1053948 h 1053948"/>
                <a:gd name="connsiteX5" fmla="*/ 0 w 4650706"/>
                <a:gd name="connsiteY5" fmla="*/ 0 h 1053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650706" h="1053948">
                  <a:moveTo>
                    <a:pt x="0" y="0"/>
                  </a:moveTo>
                  <a:lnTo>
                    <a:pt x="4648200" y="0"/>
                  </a:lnTo>
                  <a:cubicBezTo>
                    <a:pt x="4649035" y="248492"/>
                    <a:pt x="4649871" y="496983"/>
                    <a:pt x="4650706" y="745475"/>
                  </a:cubicBezTo>
                  <a:lnTo>
                    <a:pt x="4339480" y="1053948"/>
                  </a:lnTo>
                  <a:lnTo>
                    <a:pt x="0" y="10539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80" tIns="137160" rIns="274320" bIns="137160" rtlCol="0" anchor="t" anchorCtr="0"/>
            <a:lstStyle/>
            <a:p>
              <a:pPr algn="ctr">
                <a:lnSpc>
                  <a:spcPct val="120000"/>
                </a:lnSpc>
                <a:defRPr/>
              </a:pPr>
              <a:r>
                <a:rPr lang="en-US" sz="2800" b="1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Age</a:t>
              </a:r>
            </a:p>
          </p:txBody>
        </p:sp>
        <p:grpSp>
          <p:nvGrpSpPr>
            <p:cNvPr id="148" name="Group 147"/>
            <p:cNvGrpSpPr/>
            <p:nvPr/>
          </p:nvGrpSpPr>
          <p:grpSpPr>
            <a:xfrm>
              <a:off x="5304027" y="1932922"/>
              <a:ext cx="557685" cy="304800"/>
              <a:chOff x="5248661" y="1932922"/>
              <a:chExt cx="607985" cy="304800"/>
            </a:xfrm>
          </p:grpSpPr>
          <p:sp>
            <p:nvSpPr>
              <p:cNvPr id="149" name="Freeform 148"/>
              <p:cNvSpPr/>
              <p:nvPr/>
            </p:nvSpPr>
            <p:spPr>
              <a:xfrm rot="5400000" flipH="1">
                <a:off x="5551846" y="1932922"/>
                <a:ext cx="304800" cy="304800"/>
              </a:xfrm>
              <a:custGeom>
                <a:avLst/>
                <a:gdLst>
                  <a:gd name="connsiteX0" fmla="*/ 0 w 304800"/>
                  <a:gd name="connsiteY0" fmla="*/ 0 h 304800"/>
                  <a:gd name="connsiteX1" fmla="*/ 304800 w 304800"/>
                  <a:gd name="connsiteY1" fmla="*/ 0 h 304800"/>
                  <a:gd name="connsiteX2" fmla="*/ 304800 w 304800"/>
                  <a:gd name="connsiteY2" fmla="*/ 304800 h 304800"/>
                  <a:gd name="connsiteX3" fmla="*/ 0 w 304800"/>
                  <a:gd name="connsiteY3" fmla="*/ 304800 h 304800"/>
                  <a:gd name="connsiteX4" fmla="*/ 0 w 304800"/>
                  <a:gd name="connsiteY4" fmla="*/ 0 h 304800"/>
                  <a:gd name="connsiteX0" fmla="*/ 0 w 304800"/>
                  <a:gd name="connsiteY0" fmla="*/ 304800 h 304800"/>
                  <a:gd name="connsiteX1" fmla="*/ 304800 w 304800"/>
                  <a:gd name="connsiteY1" fmla="*/ 0 h 304800"/>
                  <a:gd name="connsiteX2" fmla="*/ 304800 w 304800"/>
                  <a:gd name="connsiteY2" fmla="*/ 304800 h 304800"/>
                  <a:gd name="connsiteX3" fmla="*/ 0 w 304800"/>
                  <a:gd name="connsiteY3" fmla="*/ 304800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4800" h="304800">
                    <a:moveTo>
                      <a:pt x="0" y="304800"/>
                    </a:moveTo>
                    <a:lnTo>
                      <a:pt x="304800" y="0"/>
                    </a:lnTo>
                    <a:lnTo>
                      <a:pt x="304800" y="304800"/>
                    </a:lnTo>
                    <a:lnTo>
                      <a:pt x="0" y="30480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0" name="Freeform 149"/>
              <p:cNvSpPr/>
              <p:nvPr/>
            </p:nvSpPr>
            <p:spPr>
              <a:xfrm>
                <a:off x="5248661" y="1932922"/>
                <a:ext cx="304800" cy="304800"/>
              </a:xfrm>
              <a:custGeom>
                <a:avLst/>
                <a:gdLst>
                  <a:gd name="connsiteX0" fmla="*/ 0 w 304800"/>
                  <a:gd name="connsiteY0" fmla="*/ 0 h 304800"/>
                  <a:gd name="connsiteX1" fmla="*/ 304800 w 304800"/>
                  <a:gd name="connsiteY1" fmla="*/ 0 h 304800"/>
                  <a:gd name="connsiteX2" fmla="*/ 304800 w 304800"/>
                  <a:gd name="connsiteY2" fmla="*/ 304800 h 304800"/>
                  <a:gd name="connsiteX3" fmla="*/ 0 w 304800"/>
                  <a:gd name="connsiteY3" fmla="*/ 304800 h 304800"/>
                  <a:gd name="connsiteX4" fmla="*/ 0 w 304800"/>
                  <a:gd name="connsiteY4" fmla="*/ 0 h 304800"/>
                  <a:gd name="connsiteX0" fmla="*/ 0 w 304800"/>
                  <a:gd name="connsiteY0" fmla="*/ 304800 h 304800"/>
                  <a:gd name="connsiteX1" fmla="*/ 304800 w 304800"/>
                  <a:gd name="connsiteY1" fmla="*/ 0 h 304800"/>
                  <a:gd name="connsiteX2" fmla="*/ 304800 w 304800"/>
                  <a:gd name="connsiteY2" fmla="*/ 304800 h 304800"/>
                  <a:gd name="connsiteX3" fmla="*/ 0 w 304800"/>
                  <a:gd name="connsiteY3" fmla="*/ 304800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4800" h="304800">
                    <a:moveTo>
                      <a:pt x="0" y="304800"/>
                    </a:moveTo>
                    <a:lnTo>
                      <a:pt x="304800" y="0"/>
                    </a:lnTo>
                    <a:lnTo>
                      <a:pt x="304800" y="304800"/>
                    </a:lnTo>
                    <a:lnTo>
                      <a:pt x="0" y="304800"/>
                    </a:lnTo>
                    <a:close/>
                  </a:path>
                </a:pathLst>
              </a:custGeom>
              <a:solidFill>
                <a:schemeClr val="tx2">
                  <a:alpha val="2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39" name="TextBox 138"/>
          <p:cNvSpPr txBox="1"/>
          <p:nvPr/>
        </p:nvSpPr>
        <p:spPr>
          <a:xfrm>
            <a:off x="6318084" y="4628200"/>
            <a:ext cx="1005403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500" b="1" dirty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8</a:t>
            </a:r>
          </a:p>
        </p:txBody>
      </p:sp>
      <p:grpSp>
        <p:nvGrpSpPr>
          <p:cNvPr id="140" name="Group 92"/>
          <p:cNvGrpSpPr/>
          <p:nvPr/>
        </p:nvGrpSpPr>
        <p:grpSpPr>
          <a:xfrm>
            <a:off x="7312156" y="5039494"/>
            <a:ext cx="4231042" cy="1053948"/>
            <a:chOff x="1631128" y="1184946"/>
            <a:chExt cx="4231042" cy="1053948"/>
          </a:xfrm>
          <a:effectLst>
            <a:outerShdw blurRad="50800" dist="12700" dir="11100000" algn="r" rotWithShape="0">
              <a:prstClr val="black">
                <a:alpha val="29000"/>
              </a:prstClr>
            </a:outerShdw>
          </a:effectLst>
        </p:grpSpPr>
        <p:sp>
          <p:nvSpPr>
            <p:cNvPr id="141" name="Freeform 140"/>
            <p:cNvSpPr/>
            <p:nvPr/>
          </p:nvSpPr>
          <p:spPr>
            <a:xfrm>
              <a:off x="1631128" y="1184946"/>
              <a:ext cx="4231042" cy="1053948"/>
            </a:xfrm>
            <a:custGeom>
              <a:avLst/>
              <a:gdLst>
                <a:gd name="connsiteX0" fmla="*/ 0 w 4648200"/>
                <a:gd name="connsiteY0" fmla="*/ 0 h 1053948"/>
                <a:gd name="connsiteX1" fmla="*/ 4648200 w 4648200"/>
                <a:gd name="connsiteY1" fmla="*/ 0 h 1053948"/>
                <a:gd name="connsiteX2" fmla="*/ 4648200 w 4648200"/>
                <a:gd name="connsiteY2" fmla="*/ 1053948 h 1053948"/>
                <a:gd name="connsiteX3" fmla="*/ 0 w 4648200"/>
                <a:gd name="connsiteY3" fmla="*/ 1053948 h 1053948"/>
                <a:gd name="connsiteX4" fmla="*/ 0 w 4648200"/>
                <a:gd name="connsiteY4" fmla="*/ 0 h 1053948"/>
                <a:gd name="connsiteX0" fmla="*/ 0 w 4650706"/>
                <a:gd name="connsiteY0" fmla="*/ 0 h 1053948"/>
                <a:gd name="connsiteX1" fmla="*/ 4648200 w 4650706"/>
                <a:gd name="connsiteY1" fmla="*/ 0 h 1053948"/>
                <a:gd name="connsiteX2" fmla="*/ 4650706 w 4650706"/>
                <a:gd name="connsiteY2" fmla="*/ 745475 h 1053948"/>
                <a:gd name="connsiteX3" fmla="*/ 4648200 w 4650706"/>
                <a:gd name="connsiteY3" fmla="*/ 1053948 h 1053948"/>
                <a:gd name="connsiteX4" fmla="*/ 0 w 4650706"/>
                <a:gd name="connsiteY4" fmla="*/ 1053948 h 1053948"/>
                <a:gd name="connsiteX5" fmla="*/ 0 w 4650706"/>
                <a:gd name="connsiteY5" fmla="*/ 0 h 1053948"/>
                <a:gd name="connsiteX0" fmla="*/ 0 w 4650706"/>
                <a:gd name="connsiteY0" fmla="*/ 0 h 1053948"/>
                <a:gd name="connsiteX1" fmla="*/ 4648200 w 4650706"/>
                <a:gd name="connsiteY1" fmla="*/ 0 h 1053948"/>
                <a:gd name="connsiteX2" fmla="*/ 4650706 w 4650706"/>
                <a:gd name="connsiteY2" fmla="*/ 745475 h 1053948"/>
                <a:gd name="connsiteX3" fmla="*/ 4648200 w 4650706"/>
                <a:gd name="connsiteY3" fmla="*/ 1053948 h 1053948"/>
                <a:gd name="connsiteX4" fmla="*/ 4339480 w 4650706"/>
                <a:gd name="connsiteY4" fmla="*/ 1053948 h 1053948"/>
                <a:gd name="connsiteX5" fmla="*/ 0 w 4650706"/>
                <a:gd name="connsiteY5" fmla="*/ 1053948 h 1053948"/>
                <a:gd name="connsiteX6" fmla="*/ 0 w 4650706"/>
                <a:gd name="connsiteY6" fmla="*/ 0 h 1053948"/>
                <a:gd name="connsiteX0" fmla="*/ 0 w 5114598"/>
                <a:gd name="connsiteY0" fmla="*/ 0 h 1053948"/>
                <a:gd name="connsiteX1" fmla="*/ 4648200 w 5114598"/>
                <a:gd name="connsiteY1" fmla="*/ 0 h 1053948"/>
                <a:gd name="connsiteX2" fmla="*/ 4650706 w 5114598"/>
                <a:gd name="connsiteY2" fmla="*/ 745475 h 1053948"/>
                <a:gd name="connsiteX3" fmla="*/ 4339480 w 5114598"/>
                <a:gd name="connsiteY3" fmla="*/ 1053948 h 1053948"/>
                <a:gd name="connsiteX4" fmla="*/ 0 w 5114598"/>
                <a:gd name="connsiteY4" fmla="*/ 1053948 h 1053948"/>
                <a:gd name="connsiteX5" fmla="*/ 0 w 5114598"/>
                <a:gd name="connsiteY5" fmla="*/ 0 h 1053948"/>
                <a:gd name="connsiteX0" fmla="*/ 0 w 4650706"/>
                <a:gd name="connsiteY0" fmla="*/ 0 h 1053948"/>
                <a:gd name="connsiteX1" fmla="*/ 4648200 w 4650706"/>
                <a:gd name="connsiteY1" fmla="*/ 0 h 1053948"/>
                <a:gd name="connsiteX2" fmla="*/ 4650706 w 4650706"/>
                <a:gd name="connsiteY2" fmla="*/ 745475 h 1053948"/>
                <a:gd name="connsiteX3" fmla="*/ 4339480 w 4650706"/>
                <a:gd name="connsiteY3" fmla="*/ 1053948 h 1053948"/>
                <a:gd name="connsiteX4" fmla="*/ 0 w 4650706"/>
                <a:gd name="connsiteY4" fmla="*/ 1053948 h 1053948"/>
                <a:gd name="connsiteX5" fmla="*/ 0 w 4650706"/>
                <a:gd name="connsiteY5" fmla="*/ 0 h 1053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650706" h="1053948">
                  <a:moveTo>
                    <a:pt x="0" y="0"/>
                  </a:moveTo>
                  <a:lnTo>
                    <a:pt x="4648200" y="0"/>
                  </a:lnTo>
                  <a:cubicBezTo>
                    <a:pt x="4649035" y="248492"/>
                    <a:pt x="4649871" y="496983"/>
                    <a:pt x="4650706" y="745475"/>
                  </a:cubicBezTo>
                  <a:lnTo>
                    <a:pt x="4339480" y="1053948"/>
                  </a:lnTo>
                  <a:lnTo>
                    <a:pt x="0" y="10539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80" tIns="137160" rIns="274320" bIns="137160" rtlCol="0" anchor="t" anchorCtr="0"/>
            <a:lstStyle/>
            <a:p>
              <a:pPr algn="ctr">
                <a:lnSpc>
                  <a:spcPct val="120000"/>
                </a:lnSpc>
                <a:defRPr/>
              </a:pPr>
              <a:r>
                <a:rPr lang="en-US" sz="2800" b="1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Disability</a:t>
              </a:r>
              <a:r>
                <a:rPr lang="en-US" sz="1800" b="0" i="0" u="none" strike="noStrike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 </a:t>
              </a:r>
              <a:r>
                <a:rPr lang="en-US" sz="2800" b="1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Status</a:t>
              </a:r>
            </a:p>
          </p:txBody>
        </p:sp>
        <p:grpSp>
          <p:nvGrpSpPr>
            <p:cNvPr id="142" name="Group 94"/>
            <p:cNvGrpSpPr/>
            <p:nvPr/>
          </p:nvGrpSpPr>
          <p:grpSpPr>
            <a:xfrm>
              <a:off x="5304027" y="1932922"/>
              <a:ext cx="557685" cy="304800"/>
              <a:chOff x="5248661" y="1932922"/>
              <a:chExt cx="607985" cy="304800"/>
            </a:xfrm>
          </p:grpSpPr>
          <p:sp>
            <p:nvSpPr>
              <p:cNvPr id="143" name="Freeform 142"/>
              <p:cNvSpPr/>
              <p:nvPr/>
            </p:nvSpPr>
            <p:spPr>
              <a:xfrm rot="5400000" flipH="1">
                <a:off x="5551846" y="1932922"/>
                <a:ext cx="304800" cy="304800"/>
              </a:xfrm>
              <a:custGeom>
                <a:avLst/>
                <a:gdLst>
                  <a:gd name="connsiteX0" fmla="*/ 0 w 304800"/>
                  <a:gd name="connsiteY0" fmla="*/ 0 h 304800"/>
                  <a:gd name="connsiteX1" fmla="*/ 304800 w 304800"/>
                  <a:gd name="connsiteY1" fmla="*/ 0 h 304800"/>
                  <a:gd name="connsiteX2" fmla="*/ 304800 w 304800"/>
                  <a:gd name="connsiteY2" fmla="*/ 304800 h 304800"/>
                  <a:gd name="connsiteX3" fmla="*/ 0 w 304800"/>
                  <a:gd name="connsiteY3" fmla="*/ 304800 h 304800"/>
                  <a:gd name="connsiteX4" fmla="*/ 0 w 304800"/>
                  <a:gd name="connsiteY4" fmla="*/ 0 h 304800"/>
                  <a:gd name="connsiteX0" fmla="*/ 0 w 304800"/>
                  <a:gd name="connsiteY0" fmla="*/ 304800 h 304800"/>
                  <a:gd name="connsiteX1" fmla="*/ 304800 w 304800"/>
                  <a:gd name="connsiteY1" fmla="*/ 0 h 304800"/>
                  <a:gd name="connsiteX2" fmla="*/ 304800 w 304800"/>
                  <a:gd name="connsiteY2" fmla="*/ 304800 h 304800"/>
                  <a:gd name="connsiteX3" fmla="*/ 0 w 304800"/>
                  <a:gd name="connsiteY3" fmla="*/ 304800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4800" h="304800">
                    <a:moveTo>
                      <a:pt x="0" y="304800"/>
                    </a:moveTo>
                    <a:lnTo>
                      <a:pt x="304800" y="0"/>
                    </a:lnTo>
                    <a:lnTo>
                      <a:pt x="304800" y="304800"/>
                    </a:lnTo>
                    <a:lnTo>
                      <a:pt x="0" y="304800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4" name="Freeform 143"/>
              <p:cNvSpPr/>
              <p:nvPr/>
            </p:nvSpPr>
            <p:spPr>
              <a:xfrm>
                <a:off x="5248661" y="1932922"/>
                <a:ext cx="304800" cy="304800"/>
              </a:xfrm>
              <a:custGeom>
                <a:avLst/>
                <a:gdLst>
                  <a:gd name="connsiteX0" fmla="*/ 0 w 304800"/>
                  <a:gd name="connsiteY0" fmla="*/ 0 h 304800"/>
                  <a:gd name="connsiteX1" fmla="*/ 304800 w 304800"/>
                  <a:gd name="connsiteY1" fmla="*/ 0 h 304800"/>
                  <a:gd name="connsiteX2" fmla="*/ 304800 w 304800"/>
                  <a:gd name="connsiteY2" fmla="*/ 304800 h 304800"/>
                  <a:gd name="connsiteX3" fmla="*/ 0 w 304800"/>
                  <a:gd name="connsiteY3" fmla="*/ 304800 h 304800"/>
                  <a:gd name="connsiteX4" fmla="*/ 0 w 304800"/>
                  <a:gd name="connsiteY4" fmla="*/ 0 h 304800"/>
                  <a:gd name="connsiteX0" fmla="*/ 0 w 304800"/>
                  <a:gd name="connsiteY0" fmla="*/ 304800 h 304800"/>
                  <a:gd name="connsiteX1" fmla="*/ 304800 w 304800"/>
                  <a:gd name="connsiteY1" fmla="*/ 0 h 304800"/>
                  <a:gd name="connsiteX2" fmla="*/ 304800 w 304800"/>
                  <a:gd name="connsiteY2" fmla="*/ 304800 h 304800"/>
                  <a:gd name="connsiteX3" fmla="*/ 0 w 304800"/>
                  <a:gd name="connsiteY3" fmla="*/ 304800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4800" h="304800">
                    <a:moveTo>
                      <a:pt x="0" y="304800"/>
                    </a:moveTo>
                    <a:lnTo>
                      <a:pt x="304800" y="0"/>
                    </a:lnTo>
                    <a:lnTo>
                      <a:pt x="304800" y="304800"/>
                    </a:lnTo>
                    <a:lnTo>
                      <a:pt x="0" y="30480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  <a:alpha val="2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8E4B3FE3-18E0-E5E5-BDF0-2F1A6E5FBDD1}"/>
              </a:ext>
            </a:extLst>
          </p:cNvPr>
          <p:cNvSpPr txBox="1"/>
          <p:nvPr/>
        </p:nvSpPr>
        <p:spPr>
          <a:xfrm>
            <a:off x="2178241" y="2519715"/>
            <a:ext cx="3555427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Sexual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2800" b="1" i="0" u="none" strike="noStrike" kern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O</a:t>
            </a:r>
            <a:r>
              <a:rPr lang="en-US" sz="28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rientation/</a:t>
            </a:r>
          </a:p>
          <a:p>
            <a:r>
              <a:rPr lang="en-US" sz="28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Gender Identity</a:t>
            </a:r>
          </a:p>
        </p:txBody>
      </p:sp>
    </p:spTree>
    <p:extLst>
      <p:ext uri="{BB962C8B-B14F-4D97-AF65-F5344CB8AC3E}">
        <p14:creationId xmlns:p14="http://schemas.microsoft.com/office/powerpoint/2010/main" val="3431870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152C2D-325D-3FF2-3F44-6BB5C51C13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0925"/>
            <a:ext cx="10515600" cy="767043"/>
          </a:xfrm>
        </p:spPr>
        <p:txBody>
          <a:bodyPr anchor="ctr">
            <a:normAutofit/>
          </a:bodyPr>
          <a:lstStyle/>
          <a:p>
            <a:r>
              <a:rPr lang="en-US" sz="3700"/>
              <a:t>Bona-fide reasons for compensation differences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5C7502F-798E-1BDC-4A8F-C4AC29C2E05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163337"/>
            <a:ext cx="5181600" cy="4013626"/>
          </a:xfrm>
        </p:spPr>
        <p:txBody>
          <a:bodyPr>
            <a:normAutofit/>
          </a:bodyPr>
          <a:lstStyle/>
          <a:p>
            <a:r>
              <a:rPr lang="en-US" dirty="0"/>
              <a:t>Skill	</a:t>
            </a:r>
          </a:p>
          <a:p>
            <a:r>
              <a:rPr lang="en-US" dirty="0"/>
              <a:t>Effort</a:t>
            </a:r>
          </a:p>
          <a:p>
            <a:r>
              <a:rPr lang="en-US" dirty="0"/>
              <a:t>Responsibility</a:t>
            </a:r>
          </a:p>
          <a:p>
            <a:r>
              <a:rPr lang="en-US" dirty="0"/>
              <a:t>Working Conditions</a:t>
            </a:r>
          </a:p>
          <a:p>
            <a:r>
              <a:rPr lang="en-US" dirty="0"/>
              <a:t>Establishment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4876B73E-6F96-FAB4-60E2-F22DCA5D678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72200" y="1217355"/>
            <a:ext cx="5181600" cy="49596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943156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D651EB0A-B94D-1664-5DBE-A71610E4F278}"/>
              </a:ext>
            </a:extLst>
          </p:cNvPr>
          <p:cNvGrpSpPr/>
          <p:nvPr/>
        </p:nvGrpSpPr>
        <p:grpSpPr>
          <a:xfrm>
            <a:off x="647700" y="2493269"/>
            <a:ext cx="10137773" cy="2981325"/>
            <a:chOff x="647700" y="2493269"/>
            <a:chExt cx="10137773" cy="2981325"/>
          </a:xfrm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A138109-4B2C-4A79-A3D6-C962AC29910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1725" y="3729931"/>
              <a:ext cx="3541713" cy="604838"/>
            </a:xfrm>
            <a:custGeom>
              <a:avLst/>
              <a:gdLst>
                <a:gd name="connsiteX0" fmla="*/ 111808 w 3541713"/>
                <a:gd name="connsiteY0" fmla="*/ 0 h 604838"/>
                <a:gd name="connsiteX1" fmla="*/ 1967817 w 3541713"/>
                <a:gd name="connsiteY1" fmla="*/ 0 h 604838"/>
                <a:gd name="connsiteX2" fmla="*/ 1968500 w 3541713"/>
                <a:gd name="connsiteY2" fmla="*/ 137 h 604838"/>
                <a:gd name="connsiteX3" fmla="*/ 1968500 w 3541713"/>
                <a:gd name="connsiteY3" fmla="*/ 0 h 604838"/>
                <a:gd name="connsiteX4" fmla="*/ 3541713 w 3541713"/>
                <a:gd name="connsiteY4" fmla="*/ 174625 h 604838"/>
                <a:gd name="connsiteX5" fmla="*/ 3541713 w 3541713"/>
                <a:gd name="connsiteY5" fmla="*/ 414338 h 604838"/>
                <a:gd name="connsiteX6" fmla="*/ 1968500 w 3541713"/>
                <a:gd name="connsiteY6" fmla="*/ 604838 h 604838"/>
                <a:gd name="connsiteX7" fmla="*/ 1968500 w 3541713"/>
                <a:gd name="connsiteY7" fmla="*/ 604692 h 604838"/>
                <a:gd name="connsiteX8" fmla="*/ 1967817 w 3541713"/>
                <a:gd name="connsiteY8" fmla="*/ 604838 h 604838"/>
                <a:gd name="connsiteX9" fmla="*/ 111808 w 3541713"/>
                <a:gd name="connsiteY9" fmla="*/ 604838 h 604838"/>
                <a:gd name="connsiteX10" fmla="*/ 0 w 3541713"/>
                <a:gd name="connsiteY10" fmla="*/ 492831 h 604838"/>
                <a:gd name="connsiteX11" fmla="*/ 0 w 3541713"/>
                <a:gd name="connsiteY11" fmla="*/ 112007 h 604838"/>
                <a:gd name="connsiteX12" fmla="*/ 111808 w 3541713"/>
                <a:gd name="connsiteY12" fmla="*/ 0 h 604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541713" h="604838">
                  <a:moveTo>
                    <a:pt x="111808" y="0"/>
                  </a:moveTo>
                  <a:cubicBezTo>
                    <a:pt x="111808" y="0"/>
                    <a:pt x="111808" y="0"/>
                    <a:pt x="1967817" y="0"/>
                  </a:cubicBezTo>
                  <a:lnTo>
                    <a:pt x="1968500" y="137"/>
                  </a:lnTo>
                  <a:lnTo>
                    <a:pt x="1968500" y="0"/>
                  </a:lnTo>
                  <a:lnTo>
                    <a:pt x="3541713" y="174625"/>
                  </a:lnTo>
                  <a:lnTo>
                    <a:pt x="3541713" y="414338"/>
                  </a:lnTo>
                  <a:lnTo>
                    <a:pt x="1968500" y="604838"/>
                  </a:lnTo>
                  <a:lnTo>
                    <a:pt x="1968500" y="604692"/>
                  </a:lnTo>
                  <a:lnTo>
                    <a:pt x="1967817" y="604838"/>
                  </a:lnTo>
                  <a:cubicBezTo>
                    <a:pt x="1967817" y="604838"/>
                    <a:pt x="1967817" y="604838"/>
                    <a:pt x="111808" y="604838"/>
                  </a:cubicBezTo>
                  <a:cubicBezTo>
                    <a:pt x="48450" y="604838"/>
                    <a:pt x="0" y="552568"/>
                    <a:pt x="0" y="492831"/>
                  </a:cubicBezTo>
                  <a:cubicBezTo>
                    <a:pt x="0" y="492831"/>
                    <a:pt x="0" y="492831"/>
                    <a:pt x="0" y="112007"/>
                  </a:cubicBezTo>
                  <a:cubicBezTo>
                    <a:pt x="0" y="48537"/>
                    <a:pt x="48450" y="0"/>
                    <a:pt x="111808" y="0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IN"/>
            </a:p>
          </p:txBody>
        </p:sp>
        <p:sp>
          <p:nvSpPr>
            <p:cNvPr id="9" name="Freeform 7">
              <a:extLst>
                <a:ext uri="{FF2B5EF4-FFF2-40B4-BE49-F238E27FC236}">
                  <a16:creationId xmlns:a16="http://schemas.microsoft.com/office/drawing/2014/main" id="{B17BD23B-3BF8-486F-A17F-861696CDA5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9825" y="3766444"/>
              <a:ext cx="2005013" cy="530225"/>
            </a:xfrm>
            <a:custGeom>
              <a:avLst/>
              <a:gdLst>
                <a:gd name="T0" fmla="*/ 538 w 538"/>
                <a:gd name="T1" fmla="*/ 122 h 142"/>
                <a:gd name="T2" fmla="*/ 518 w 538"/>
                <a:gd name="T3" fmla="*/ 142 h 142"/>
                <a:gd name="T4" fmla="*/ 20 w 538"/>
                <a:gd name="T5" fmla="*/ 142 h 142"/>
                <a:gd name="T6" fmla="*/ 0 w 538"/>
                <a:gd name="T7" fmla="*/ 122 h 142"/>
                <a:gd name="T8" fmla="*/ 0 w 538"/>
                <a:gd name="T9" fmla="*/ 20 h 142"/>
                <a:gd name="T10" fmla="*/ 20 w 538"/>
                <a:gd name="T11" fmla="*/ 0 h 142"/>
                <a:gd name="T12" fmla="*/ 518 w 538"/>
                <a:gd name="T13" fmla="*/ 0 h 142"/>
                <a:gd name="T14" fmla="*/ 538 w 538"/>
                <a:gd name="T15" fmla="*/ 20 h 142"/>
                <a:gd name="T16" fmla="*/ 538 w 538"/>
                <a:gd name="T17" fmla="*/ 12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8" h="142">
                  <a:moveTo>
                    <a:pt x="538" y="122"/>
                  </a:moveTo>
                  <a:cubicBezTo>
                    <a:pt x="538" y="133"/>
                    <a:pt x="529" y="142"/>
                    <a:pt x="518" y="142"/>
                  </a:cubicBezTo>
                  <a:cubicBezTo>
                    <a:pt x="20" y="142"/>
                    <a:pt x="20" y="142"/>
                    <a:pt x="20" y="142"/>
                  </a:cubicBezTo>
                  <a:cubicBezTo>
                    <a:pt x="8" y="142"/>
                    <a:pt x="0" y="133"/>
                    <a:pt x="0" y="12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8" y="0"/>
                    <a:pt x="20" y="0"/>
                  </a:cubicBezTo>
                  <a:cubicBezTo>
                    <a:pt x="518" y="0"/>
                    <a:pt x="518" y="0"/>
                    <a:pt x="518" y="0"/>
                  </a:cubicBezTo>
                  <a:cubicBezTo>
                    <a:pt x="529" y="0"/>
                    <a:pt x="538" y="9"/>
                    <a:pt x="538" y="20"/>
                  </a:cubicBezTo>
                  <a:lnTo>
                    <a:pt x="538" y="12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65100" dist="76200" dir="8100000" algn="tr" rotWithShape="0">
                <a:prstClr val="black">
                  <a:alpha val="2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648C89B-5017-4880-8563-1ED9BE795349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9738" y="3729931"/>
              <a:ext cx="3540125" cy="604838"/>
            </a:xfrm>
            <a:custGeom>
              <a:avLst/>
              <a:gdLst>
                <a:gd name="connsiteX0" fmla="*/ 1572308 w 3540125"/>
                <a:gd name="connsiteY0" fmla="*/ 0 h 604838"/>
                <a:gd name="connsiteX1" fmla="*/ 1573213 w 3540125"/>
                <a:gd name="connsiteY1" fmla="*/ 0 h 604838"/>
                <a:gd name="connsiteX2" fmla="*/ 2184936 w 3540125"/>
                <a:gd name="connsiteY2" fmla="*/ 0 h 604838"/>
                <a:gd name="connsiteX3" fmla="*/ 3428317 w 3540125"/>
                <a:gd name="connsiteY3" fmla="*/ 0 h 604838"/>
                <a:gd name="connsiteX4" fmla="*/ 3540125 w 3540125"/>
                <a:gd name="connsiteY4" fmla="*/ 112007 h 604838"/>
                <a:gd name="connsiteX5" fmla="*/ 3540125 w 3540125"/>
                <a:gd name="connsiteY5" fmla="*/ 492831 h 604838"/>
                <a:gd name="connsiteX6" fmla="*/ 3428317 w 3540125"/>
                <a:gd name="connsiteY6" fmla="*/ 604838 h 604838"/>
                <a:gd name="connsiteX7" fmla="*/ 1601308 w 3540125"/>
                <a:gd name="connsiteY7" fmla="*/ 604838 h 604838"/>
                <a:gd name="connsiteX8" fmla="*/ 1573213 w 3540125"/>
                <a:gd name="connsiteY8" fmla="*/ 604838 h 604838"/>
                <a:gd name="connsiteX9" fmla="*/ 1572308 w 3540125"/>
                <a:gd name="connsiteY9" fmla="*/ 604838 h 604838"/>
                <a:gd name="connsiteX10" fmla="*/ 1571016 w 3540125"/>
                <a:gd name="connsiteY10" fmla="*/ 604572 h 604838"/>
                <a:gd name="connsiteX11" fmla="*/ 0 w 3540125"/>
                <a:gd name="connsiteY11" fmla="*/ 414338 h 604838"/>
                <a:gd name="connsiteX12" fmla="*/ 0 w 3540125"/>
                <a:gd name="connsiteY12" fmla="*/ 174625 h 604838"/>
                <a:gd name="connsiteX13" fmla="*/ 1571098 w 3540125"/>
                <a:gd name="connsiteY13" fmla="*/ 235 h 604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540125" h="604838">
                  <a:moveTo>
                    <a:pt x="1572308" y="0"/>
                  </a:moveTo>
                  <a:lnTo>
                    <a:pt x="1573213" y="0"/>
                  </a:lnTo>
                  <a:lnTo>
                    <a:pt x="2184936" y="0"/>
                  </a:lnTo>
                  <a:cubicBezTo>
                    <a:pt x="3428317" y="0"/>
                    <a:pt x="3428317" y="0"/>
                    <a:pt x="3428317" y="0"/>
                  </a:cubicBezTo>
                  <a:cubicBezTo>
                    <a:pt x="3487948" y="0"/>
                    <a:pt x="3540125" y="48537"/>
                    <a:pt x="3540125" y="112007"/>
                  </a:cubicBezTo>
                  <a:cubicBezTo>
                    <a:pt x="3540125" y="492831"/>
                    <a:pt x="3540125" y="492831"/>
                    <a:pt x="3540125" y="492831"/>
                  </a:cubicBezTo>
                  <a:cubicBezTo>
                    <a:pt x="3540125" y="552568"/>
                    <a:pt x="3487948" y="604838"/>
                    <a:pt x="3428317" y="604838"/>
                  </a:cubicBezTo>
                  <a:cubicBezTo>
                    <a:pt x="2036310" y="604838"/>
                    <a:pt x="1688309" y="604838"/>
                    <a:pt x="1601308" y="604838"/>
                  </a:cubicBezTo>
                  <a:lnTo>
                    <a:pt x="1573213" y="604838"/>
                  </a:lnTo>
                  <a:lnTo>
                    <a:pt x="1572308" y="604838"/>
                  </a:lnTo>
                  <a:lnTo>
                    <a:pt x="1571016" y="604572"/>
                  </a:lnTo>
                  <a:lnTo>
                    <a:pt x="0" y="414338"/>
                  </a:lnTo>
                  <a:lnTo>
                    <a:pt x="0" y="174625"/>
                  </a:lnTo>
                  <a:lnTo>
                    <a:pt x="1571098" y="235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IN"/>
            </a:p>
          </p:txBody>
        </p:sp>
        <p:sp>
          <p:nvSpPr>
            <p:cNvPr id="12" name="Freeform 10">
              <a:extLst>
                <a:ext uri="{FF2B5EF4-FFF2-40B4-BE49-F238E27FC236}">
                  <a16:creationId xmlns:a16="http://schemas.microsoft.com/office/drawing/2014/main" id="{2042BF9A-8CC5-49E2-9281-48498BBC92BC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8338" y="3766444"/>
              <a:ext cx="2005013" cy="530225"/>
            </a:xfrm>
            <a:custGeom>
              <a:avLst/>
              <a:gdLst>
                <a:gd name="T0" fmla="*/ 0 w 538"/>
                <a:gd name="T1" fmla="*/ 122 h 142"/>
                <a:gd name="T2" fmla="*/ 20 w 538"/>
                <a:gd name="T3" fmla="*/ 142 h 142"/>
                <a:gd name="T4" fmla="*/ 518 w 538"/>
                <a:gd name="T5" fmla="*/ 142 h 142"/>
                <a:gd name="T6" fmla="*/ 538 w 538"/>
                <a:gd name="T7" fmla="*/ 122 h 142"/>
                <a:gd name="T8" fmla="*/ 538 w 538"/>
                <a:gd name="T9" fmla="*/ 20 h 142"/>
                <a:gd name="T10" fmla="*/ 518 w 538"/>
                <a:gd name="T11" fmla="*/ 0 h 142"/>
                <a:gd name="T12" fmla="*/ 20 w 538"/>
                <a:gd name="T13" fmla="*/ 0 h 142"/>
                <a:gd name="T14" fmla="*/ 0 w 538"/>
                <a:gd name="T15" fmla="*/ 20 h 142"/>
                <a:gd name="T16" fmla="*/ 0 w 538"/>
                <a:gd name="T17" fmla="*/ 12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8" h="142">
                  <a:moveTo>
                    <a:pt x="0" y="122"/>
                  </a:moveTo>
                  <a:cubicBezTo>
                    <a:pt x="0" y="133"/>
                    <a:pt x="8" y="142"/>
                    <a:pt x="20" y="142"/>
                  </a:cubicBezTo>
                  <a:cubicBezTo>
                    <a:pt x="518" y="142"/>
                    <a:pt x="518" y="142"/>
                    <a:pt x="518" y="142"/>
                  </a:cubicBezTo>
                  <a:cubicBezTo>
                    <a:pt x="529" y="142"/>
                    <a:pt x="538" y="133"/>
                    <a:pt x="538" y="122"/>
                  </a:cubicBezTo>
                  <a:cubicBezTo>
                    <a:pt x="538" y="20"/>
                    <a:pt x="538" y="20"/>
                    <a:pt x="538" y="20"/>
                  </a:cubicBezTo>
                  <a:cubicBezTo>
                    <a:pt x="538" y="9"/>
                    <a:pt x="529" y="0"/>
                    <a:pt x="51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8" y="0"/>
                    <a:pt x="0" y="9"/>
                    <a:pt x="0" y="20"/>
                  </a:cubicBezTo>
                  <a:lnTo>
                    <a:pt x="0" y="12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65100" dist="76200" dir="8100000" algn="tr" rotWithShape="0">
                <a:prstClr val="black">
                  <a:alpha val="2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9B8D1A86-117C-4373-A091-9AF75341D0F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538" y="2567882"/>
              <a:ext cx="4084637" cy="1150937"/>
            </a:xfrm>
            <a:custGeom>
              <a:avLst/>
              <a:gdLst>
                <a:gd name="connsiteX0" fmla="*/ 111815 w 4084637"/>
                <a:gd name="connsiteY0" fmla="*/ 0 h 1150937"/>
                <a:gd name="connsiteX1" fmla="*/ 2117035 w 4084637"/>
                <a:gd name="connsiteY1" fmla="*/ 0 h 1150937"/>
                <a:gd name="connsiteX2" fmla="*/ 2159664 w 4084637"/>
                <a:gd name="connsiteY2" fmla="*/ 8576 h 1150937"/>
                <a:gd name="connsiteX3" fmla="*/ 2168354 w 4084637"/>
                <a:gd name="connsiteY3" fmla="*/ 14336 h 1150937"/>
                <a:gd name="connsiteX4" fmla="*/ 2168525 w 4084637"/>
                <a:gd name="connsiteY4" fmla="*/ 14287 h 1150937"/>
                <a:gd name="connsiteX5" fmla="*/ 4084637 w 4084637"/>
                <a:gd name="connsiteY5" fmla="*/ 833437 h 1150937"/>
                <a:gd name="connsiteX6" fmla="*/ 3960812 w 4084637"/>
                <a:gd name="connsiteY6" fmla="*/ 1150937 h 1150937"/>
                <a:gd name="connsiteX7" fmla="*/ 96837 w 4084637"/>
                <a:gd name="connsiteY7" fmla="*/ 604837 h 1150937"/>
                <a:gd name="connsiteX8" fmla="*/ 102901 w 4084637"/>
                <a:gd name="connsiteY8" fmla="*/ 603109 h 1150937"/>
                <a:gd name="connsiteX9" fmla="*/ 67613 w 4084637"/>
                <a:gd name="connsiteY9" fmla="*/ 596263 h 1150937"/>
                <a:gd name="connsiteX10" fmla="*/ 0 w 4084637"/>
                <a:gd name="connsiteY10" fmla="*/ 492831 h 1150937"/>
                <a:gd name="connsiteX11" fmla="*/ 0 w 4084637"/>
                <a:gd name="connsiteY11" fmla="*/ 112007 h 1150937"/>
                <a:gd name="connsiteX12" fmla="*/ 111815 w 4084637"/>
                <a:gd name="connsiteY12" fmla="*/ 0 h 1150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084637" h="1150937">
                  <a:moveTo>
                    <a:pt x="111815" y="0"/>
                  </a:moveTo>
                  <a:cubicBezTo>
                    <a:pt x="111815" y="0"/>
                    <a:pt x="111815" y="0"/>
                    <a:pt x="2117035" y="0"/>
                  </a:cubicBezTo>
                  <a:cubicBezTo>
                    <a:pt x="2131944" y="0"/>
                    <a:pt x="2146386" y="3034"/>
                    <a:pt x="2159664" y="8576"/>
                  </a:cubicBezTo>
                  <a:lnTo>
                    <a:pt x="2168354" y="14336"/>
                  </a:lnTo>
                  <a:lnTo>
                    <a:pt x="2168525" y="14287"/>
                  </a:lnTo>
                  <a:lnTo>
                    <a:pt x="4084637" y="833437"/>
                  </a:lnTo>
                  <a:lnTo>
                    <a:pt x="3960812" y="1150937"/>
                  </a:lnTo>
                  <a:lnTo>
                    <a:pt x="96837" y="604837"/>
                  </a:lnTo>
                  <a:lnTo>
                    <a:pt x="102901" y="603109"/>
                  </a:lnTo>
                  <a:lnTo>
                    <a:pt x="67613" y="596263"/>
                  </a:lnTo>
                  <a:cubicBezTo>
                    <a:pt x="27255" y="579637"/>
                    <a:pt x="0" y="540434"/>
                    <a:pt x="0" y="492831"/>
                  </a:cubicBezTo>
                  <a:cubicBezTo>
                    <a:pt x="0" y="492831"/>
                    <a:pt x="0" y="492831"/>
                    <a:pt x="0" y="112007"/>
                  </a:cubicBezTo>
                  <a:cubicBezTo>
                    <a:pt x="0" y="48537"/>
                    <a:pt x="48453" y="0"/>
                    <a:pt x="111815" y="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IN"/>
            </a:p>
          </p:txBody>
        </p:sp>
        <p:sp>
          <p:nvSpPr>
            <p:cNvPr id="15" name="Freeform 13">
              <a:extLst>
                <a:ext uri="{FF2B5EF4-FFF2-40B4-BE49-F238E27FC236}">
                  <a16:creationId xmlns:a16="http://schemas.microsoft.com/office/drawing/2014/main" id="{F68C73D8-83D8-4EB8-B7A3-372D38E38B32}"/>
                </a:ext>
              </a:extLst>
            </p:cNvPr>
            <p:cNvSpPr>
              <a:spLocks/>
            </p:cNvSpPr>
            <p:nvPr/>
          </p:nvSpPr>
          <p:spPr bwMode="auto">
            <a:xfrm>
              <a:off x="908049" y="2604394"/>
              <a:ext cx="2154238" cy="530225"/>
            </a:xfrm>
            <a:custGeom>
              <a:avLst/>
              <a:gdLst>
                <a:gd name="T0" fmla="*/ 578 w 578"/>
                <a:gd name="T1" fmla="*/ 122 h 142"/>
                <a:gd name="T2" fmla="*/ 558 w 578"/>
                <a:gd name="T3" fmla="*/ 142 h 142"/>
                <a:gd name="T4" fmla="*/ 20 w 578"/>
                <a:gd name="T5" fmla="*/ 142 h 142"/>
                <a:gd name="T6" fmla="*/ 0 w 578"/>
                <a:gd name="T7" fmla="*/ 122 h 142"/>
                <a:gd name="T8" fmla="*/ 0 w 578"/>
                <a:gd name="T9" fmla="*/ 20 h 142"/>
                <a:gd name="T10" fmla="*/ 20 w 578"/>
                <a:gd name="T11" fmla="*/ 0 h 142"/>
                <a:gd name="T12" fmla="*/ 558 w 578"/>
                <a:gd name="T13" fmla="*/ 0 h 142"/>
                <a:gd name="T14" fmla="*/ 578 w 578"/>
                <a:gd name="T15" fmla="*/ 20 h 142"/>
                <a:gd name="T16" fmla="*/ 578 w 578"/>
                <a:gd name="T17" fmla="*/ 12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8" h="142">
                  <a:moveTo>
                    <a:pt x="578" y="122"/>
                  </a:moveTo>
                  <a:cubicBezTo>
                    <a:pt x="578" y="133"/>
                    <a:pt x="569" y="142"/>
                    <a:pt x="558" y="142"/>
                  </a:cubicBezTo>
                  <a:cubicBezTo>
                    <a:pt x="20" y="142"/>
                    <a:pt x="20" y="142"/>
                    <a:pt x="20" y="142"/>
                  </a:cubicBezTo>
                  <a:cubicBezTo>
                    <a:pt x="8" y="142"/>
                    <a:pt x="0" y="133"/>
                    <a:pt x="0" y="12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8" y="0"/>
                    <a:pt x="20" y="0"/>
                  </a:cubicBezTo>
                  <a:cubicBezTo>
                    <a:pt x="558" y="0"/>
                    <a:pt x="558" y="0"/>
                    <a:pt x="558" y="0"/>
                  </a:cubicBezTo>
                  <a:cubicBezTo>
                    <a:pt x="569" y="0"/>
                    <a:pt x="578" y="9"/>
                    <a:pt x="578" y="20"/>
                  </a:cubicBezTo>
                  <a:lnTo>
                    <a:pt x="578" y="12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65100" dist="76200" dir="8100000" algn="tr" rotWithShape="0">
                <a:prstClr val="black">
                  <a:alpha val="2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CF8F71A-DA73-4BEE-887B-F1D79825F3AF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6999" y="2567882"/>
              <a:ext cx="4084638" cy="1150937"/>
            </a:xfrm>
            <a:custGeom>
              <a:avLst/>
              <a:gdLst>
                <a:gd name="connsiteX0" fmla="*/ 1967603 w 4084638"/>
                <a:gd name="connsiteY0" fmla="*/ 0 h 1150937"/>
                <a:gd name="connsiteX1" fmla="*/ 3972823 w 4084638"/>
                <a:gd name="connsiteY1" fmla="*/ 0 h 1150937"/>
                <a:gd name="connsiteX2" fmla="*/ 4084638 w 4084638"/>
                <a:gd name="connsiteY2" fmla="*/ 112007 h 1150937"/>
                <a:gd name="connsiteX3" fmla="*/ 4084638 w 4084638"/>
                <a:gd name="connsiteY3" fmla="*/ 492831 h 1150937"/>
                <a:gd name="connsiteX4" fmla="*/ 4015453 w 4084638"/>
                <a:gd name="connsiteY4" fmla="*/ 596263 h 1150937"/>
                <a:gd name="connsiteX5" fmla="*/ 3978814 w 4084638"/>
                <a:gd name="connsiteY5" fmla="*/ 603633 h 1150937"/>
                <a:gd name="connsiteX6" fmla="*/ 3983038 w 4084638"/>
                <a:gd name="connsiteY6" fmla="*/ 604837 h 1150937"/>
                <a:gd name="connsiteX7" fmla="*/ 122237 w 4084638"/>
                <a:gd name="connsiteY7" fmla="*/ 1150937 h 1150937"/>
                <a:gd name="connsiteX8" fmla="*/ 0 w 4084638"/>
                <a:gd name="connsiteY8" fmla="*/ 833437 h 1150937"/>
                <a:gd name="connsiteX9" fmla="*/ 1911350 w 4084638"/>
                <a:gd name="connsiteY9" fmla="*/ 14287 h 1150937"/>
                <a:gd name="connsiteX10" fmla="*/ 1913785 w 4084638"/>
                <a:gd name="connsiteY10" fmla="*/ 14981 h 1150937"/>
                <a:gd name="connsiteX11" fmla="*/ 1923401 w 4084638"/>
                <a:gd name="connsiteY11" fmla="*/ 8576 h 1150937"/>
                <a:gd name="connsiteX12" fmla="*/ 1967603 w 4084638"/>
                <a:gd name="connsiteY12" fmla="*/ 0 h 1150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084638" h="1150937">
                  <a:moveTo>
                    <a:pt x="1967603" y="0"/>
                  </a:moveTo>
                  <a:cubicBezTo>
                    <a:pt x="3972823" y="0"/>
                    <a:pt x="3972823" y="0"/>
                    <a:pt x="3972823" y="0"/>
                  </a:cubicBezTo>
                  <a:cubicBezTo>
                    <a:pt x="4032458" y="0"/>
                    <a:pt x="4084638" y="48537"/>
                    <a:pt x="4084638" y="112007"/>
                  </a:cubicBezTo>
                  <a:cubicBezTo>
                    <a:pt x="4084638" y="492831"/>
                    <a:pt x="4084638" y="492831"/>
                    <a:pt x="4084638" y="492831"/>
                  </a:cubicBezTo>
                  <a:cubicBezTo>
                    <a:pt x="4084638" y="540434"/>
                    <a:pt x="4055287" y="579637"/>
                    <a:pt x="4015453" y="596263"/>
                  </a:cubicBezTo>
                  <a:lnTo>
                    <a:pt x="3978814" y="603633"/>
                  </a:lnTo>
                  <a:lnTo>
                    <a:pt x="3983038" y="604837"/>
                  </a:lnTo>
                  <a:lnTo>
                    <a:pt x="122237" y="1150937"/>
                  </a:lnTo>
                  <a:lnTo>
                    <a:pt x="0" y="833437"/>
                  </a:lnTo>
                  <a:lnTo>
                    <a:pt x="1911350" y="14287"/>
                  </a:lnTo>
                  <a:lnTo>
                    <a:pt x="1913785" y="14981"/>
                  </a:lnTo>
                  <a:lnTo>
                    <a:pt x="1923401" y="8576"/>
                  </a:lnTo>
                  <a:cubicBezTo>
                    <a:pt x="1936854" y="3034"/>
                    <a:pt x="1951763" y="0"/>
                    <a:pt x="1967603" y="0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IN"/>
            </a:p>
          </p:txBody>
        </p:sp>
        <p:sp>
          <p:nvSpPr>
            <p:cNvPr id="18" name="Freeform 16">
              <a:extLst>
                <a:ext uri="{FF2B5EF4-FFF2-40B4-BE49-F238E27FC236}">
                  <a16:creationId xmlns:a16="http://schemas.microsoft.com/office/drawing/2014/main" id="{41E2B923-3414-47B6-97F6-7ECCC76A179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64542" y="2604394"/>
              <a:ext cx="2154238" cy="530225"/>
            </a:xfrm>
            <a:custGeom>
              <a:avLst/>
              <a:gdLst>
                <a:gd name="T0" fmla="*/ 0 w 578"/>
                <a:gd name="T1" fmla="*/ 122 h 142"/>
                <a:gd name="T2" fmla="*/ 20 w 578"/>
                <a:gd name="T3" fmla="*/ 142 h 142"/>
                <a:gd name="T4" fmla="*/ 558 w 578"/>
                <a:gd name="T5" fmla="*/ 142 h 142"/>
                <a:gd name="T6" fmla="*/ 578 w 578"/>
                <a:gd name="T7" fmla="*/ 122 h 142"/>
                <a:gd name="T8" fmla="*/ 578 w 578"/>
                <a:gd name="T9" fmla="*/ 20 h 142"/>
                <a:gd name="T10" fmla="*/ 558 w 578"/>
                <a:gd name="T11" fmla="*/ 0 h 142"/>
                <a:gd name="T12" fmla="*/ 20 w 578"/>
                <a:gd name="T13" fmla="*/ 0 h 142"/>
                <a:gd name="T14" fmla="*/ 0 w 578"/>
                <a:gd name="T15" fmla="*/ 20 h 142"/>
                <a:gd name="T16" fmla="*/ 0 w 578"/>
                <a:gd name="T17" fmla="*/ 12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8" h="142">
                  <a:moveTo>
                    <a:pt x="0" y="122"/>
                  </a:moveTo>
                  <a:cubicBezTo>
                    <a:pt x="0" y="133"/>
                    <a:pt x="8" y="142"/>
                    <a:pt x="20" y="142"/>
                  </a:cubicBezTo>
                  <a:cubicBezTo>
                    <a:pt x="558" y="142"/>
                    <a:pt x="558" y="142"/>
                    <a:pt x="558" y="142"/>
                  </a:cubicBezTo>
                  <a:cubicBezTo>
                    <a:pt x="569" y="142"/>
                    <a:pt x="578" y="133"/>
                    <a:pt x="578" y="122"/>
                  </a:cubicBezTo>
                  <a:cubicBezTo>
                    <a:pt x="578" y="20"/>
                    <a:pt x="578" y="20"/>
                    <a:pt x="578" y="20"/>
                  </a:cubicBezTo>
                  <a:cubicBezTo>
                    <a:pt x="578" y="9"/>
                    <a:pt x="569" y="0"/>
                    <a:pt x="55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8" y="0"/>
                    <a:pt x="0" y="9"/>
                    <a:pt x="0" y="20"/>
                  </a:cubicBezTo>
                  <a:lnTo>
                    <a:pt x="0" y="12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65100" dist="76200" dir="8100000" algn="tr" rotWithShape="0">
                <a:prstClr val="black">
                  <a:alpha val="2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E6833DE4-084E-4DF2-AFB2-3D590AE4FA36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700" y="4439542"/>
              <a:ext cx="4098925" cy="960438"/>
            </a:xfrm>
            <a:custGeom>
              <a:avLst/>
              <a:gdLst>
                <a:gd name="connsiteX0" fmla="*/ 4040188 w 4098925"/>
                <a:gd name="connsiteY0" fmla="*/ 0 h 960438"/>
                <a:gd name="connsiteX1" fmla="*/ 4098925 w 4098925"/>
                <a:gd name="connsiteY1" fmla="*/ 212725 h 960438"/>
                <a:gd name="connsiteX2" fmla="*/ 2023019 w 4098925"/>
                <a:gd name="connsiteY2" fmla="*/ 943482 h 960438"/>
                <a:gd name="connsiteX3" fmla="*/ 2010444 w 4098925"/>
                <a:gd name="connsiteY3" fmla="*/ 951840 h 960438"/>
                <a:gd name="connsiteX4" fmla="*/ 1984288 w 4098925"/>
                <a:gd name="connsiteY4" fmla="*/ 957116 h 960438"/>
                <a:gd name="connsiteX5" fmla="*/ 1974850 w 4098925"/>
                <a:gd name="connsiteY5" fmla="*/ 960438 h 960438"/>
                <a:gd name="connsiteX6" fmla="*/ 1969759 w 4098925"/>
                <a:gd name="connsiteY6" fmla="*/ 960047 h 960438"/>
                <a:gd name="connsiteX7" fmla="*/ 1967817 w 4098925"/>
                <a:gd name="connsiteY7" fmla="*/ 960438 h 960438"/>
                <a:gd name="connsiteX8" fmla="*/ 111808 w 4098925"/>
                <a:gd name="connsiteY8" fmla="*/ 960438 h 960438"/>
                <a:gd name="connsiteX9" fmla="*/ 0 w 4098925"/>
                <a:gd name="connsiteY9" fmla="*/ 848137 h 960438"/>
                <a:gd name="connsiteX10" fmla="*/ 0 w 4098925"/>
                <a:gd name="connsiteY10" fmla="*/ 466314 h 960438"/>
                <a:gd name="connsiteX11" fmla="*/ 67609 w 4098925"/>
                <a:gd name="connsiteY11" fmla="*/ 362611 h 960438"/>
                <a:gd name="connsiteX12" fmla="*/ 111372 w 4098925"/>
                <a:gd name="connsiteY12" fmla="*/ 354098 h 960438"/>
                <a:gd name="connsiteX13" fmla="*/ 111125 w 4098925"/>
                <a:gd name="connsiteY13" fmla="*/ 354012 h 960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098925" h="960438">
                  <a:moveTo>
                    <a:pt x="4040188" y="0"/>
                  </a:moveTo>
                  <a:lnTo>
                    <a:pt x="4098925" y="212725"/>
                  </a:lnTo>
                  <a:lnTo>
                    <a:pt x="2023019" y="943482"/>
                  </a:lnTo>
                  <a:lnTo>
                    <a:pt x="2010444" y="951840"/>
                  </a:lnTo>
                  <a:lnTo>
                    <a:pt x="1984288" y="957116"/>
                  </a:lnTo>
                  <a:lnTo>
                    <a:pt x="1974850" y="960438"/>
                  </a:lnTo>
                  <a:lnTo>
                    <a:pt x="1969759" y="960047"/>
                  </a:lnTo>
                  <a:lnTo>
                    <a:pt x="1967817" y="960438"/>
                  </a:lnTo>
                  <a:cubicBezTo>
                    <a:pt x="1967817" y="960438"/>
                    <a:pt x="1967817" y="960438"/>
                    <a:pt x="111808" y="960438"/>
                  </a:cubicBezTo>
                  <a:cubicBezTo>
                    <a:pt x="48450" y="960438"/>
                    <a:pt x="0" y="911774"/>
                    <a:pt x="0" y="848137"/>
                  </a:cubicBezTo>
                  <a:cubicBezTo>
                    <a:pt x="0" y="848137"/>
                    <a:pt x="0" y="848137"/>
                    <a:pt x="0" y="466314"/>
                  </a:cubicBezTo>
                  <a:cubicBezTo>
                    <a:pt x="0" y="418586"/>
                    <a:pt x="27253" y="379281"/>
                    <a:pt x="67609" y="362611"/>
                  </a:cubicBezTo>
                  <a:lnTo>
                    <a:pt x="111372" y="354098"/>
                  </a:lnTo>
                  <a:lnTo>
                    <a:pt x="111125" y="354012"/>
                  </a:lnTo>
                  <a:close/>
                </a:path>
              </a:pathLst>
            </a:custGeom>
            <a:solidFill>
              <a:srgbClr val="A8A8A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IN"/>
            </a:p>
          </p:txBody>
        </p:sp>
        <p:sp>
          <p:nvSpPr>
            <p:cNvPr id="21" name="Freeform 19">
              <a:extLst>
                <a:ext uri="{FF2B5EF4-FFF2-40B4-BE49-F238E27FC236}">
                  <a16:creationId xmlns:a16="http://schemas.microsoft.com/office/drawing/2014/main" id="{9482CDBA-BBF7-4BEE-AA1C-3D9BBB438A7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8824" y="4439543"/>
              <a:ext cx="3987800" cy="960438"/>
            </a:xfrm>
            <a:custGeom>
              <a:avLst/>
              <a:gdLst>
                <a:gd name="T0" fmla="*/ 1083 w 2512"/>
                <a:gd name="T1" fmla="*/ 598 h 605"/>
                <a:gd name="T2" fmla="*/ 1174 w 2512"/>
                <a:gd name="T3" fmla="*/ 605 h 605"/>
                <a:gd name="T4" fmla="*/ 2512 w 2512"/>
                <a:gd name="T5" fmla="*/ 134 h 605"/>
                <a:gd name="T6" fmla="*/ 2475 w 2512"/>
                <a:gd name="T7" fmla="*/ 0 h 605"/>
                <a:gd name="T8" fmla="*/ 0 w 2512"/>
                <a:gd name="T9" fmla="*/ 223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12" h="605">
                  <a:moveTo>
                    <a:pt x="1083" y="598"/>
                  </a:moveTo>
                  <a:lnTo>
                    <a:pt x="1174" y="605"/>
                  </a:lnTo>
                  <a:lnTo>
                    <a:pt x="2512" y="134"/>
                  </a:lnTo>
                  <a:lnTo>
                    <a:pt x="2475" y="0"/>
                  </a:lnTo>
                  <a:lnTo>
                    <a:pt x="0" y="223"/>
                  </a:lnTo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" name="Freeform 20">
              <a:extLst>
                <a:ext uri="{FF2B5EF4-FFF2-40B4-BE49-F238E27FC236}">
                  <a16:creationId xmlns:a16="http://schemas.microsoft.com/office/drawing/2014/main" id="{021A067F-AFE8-487C-8A10-04BAED5E67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800" y="4831657"/>
              <a:ext cx="2005013" cy="530225"/>
            </a:xfrm>
            <a:custGeom>
              <a:avLst/>
              <a:gdLst>
                <a:gd name="T0" fmla="*/ 538 w 538"/>
                <a:gd name="T1" fmla="*/ 122 h 142"/>
                <a:gd name="T2" fmla="*/ 518 w 538"/>
                <a:gd name="T3" fmla="*/ 142 h 142"/>
                <a:gd name="T4" fmla="*/ 20 w 538"/>
                <a:gd name="T5" fmla="*/ 142 h 142"/>
                <a:gd name="T6" fmla="*/ 0 w 538"/>
                <a:gd name="T7" fmla="*/ 122 h 142"/>
                <a:gd name="T8" fmla="*/ 0 w 538"/>
                <a:gd name="T9" fmla="*/ 20 h 142"/>
                <a:gd name="T10" fmla="*/ 20 w 538"/>
                <a:gd name="T11" fmla="*/ 0 h 142"/>
                <a:gd name="T12" fmla="*/ 518 w 538"/>
                <a:gd name="T13" fmla="*/ 0 h 142"/>
                <a:gd name="T14" fmla="*/ 538 w 538"/>
                <a:gd name="T15" fmla="*/ 20 h 142"/>
                <a:gd name="T16" fmla="*/ 538 w 538"/>
                <a:gd name="T17" fmla="*/ 12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8" h="142">
                  <a:moveTo>
                    <a:pt x="538" y="122"/>
                  </a:moveTo>
                  <a:cubicBezTo>
                    <a:pt x="538" y="133"/>
                    <a:pt x="529" y="142"/>
                    <a:pt x="518" y="142"/>
                  </a:cubicBezTo>
                  <a:cubicBezTo>
                    <a:pt x="20" y="142"/>
                    <a:pt x="20" y="142"/>
                    <a:pt x="20" y="142"/>
                  </a:cubicBezTo>
                  <a:cubicBezTo>
                    <a:pt x="8" y="142"/>
                    <a:pt x="0" y="133"/>
                    <a:pt x="0" y="12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8" y="0"/>
                    <a:pt x="20" y="0"/>
                  </a:cubicBezTo>
                  <a:cubicBezTo>
                    <a:pt x="518" y="0"/>
                    <a:pt x="518" y="0"/>
                    <a:pt x="518" y="0"/>
                  </a:cubicBezTo>
                  <a:cubicBezTo>
                    <a:pt x="529" y="0"/>
                    <a:pt x="538" y="9"/>
                    <a:pt x="538" y="20"/>
                  </a:cubicBezTo>
                  <a:lnTo>
                    <a:pt x="538" y="12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65100" dist="76200" dir="8100000" algn="tr" rotWithShape="0">
                <a:prstClr val="black">
                  <a:alpha val="2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EA61C75-52DB-429B-B6B2-0E0A0F99D67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4961" y="4439542"/>
              <a:ext cx="4100512" cy="960438"/>
            </a:xfrm>
            <a:custGeom>
              <a:avLst/>
              <a:gdLst>
                <a:gd name="connsiteX0" fmla="*/ 55562 w 4100512"/>
                <a:gd name="connsiteY0" fmla="*/ 0 h 960438"/>
                <a:gd name="connsiteX1" fmla="*/ 3987800 w 4100512"/>
                <a:gd name="connsiteY1" fmla="*/ 354012 h 960438"/>
                <a:gd name="connsiteX2" fmla="*/ 3987799 w 4100512"/>
                <a:gd name="connsiteY2" fmla="*/ 354013 h 960438"/>
                <a:gd name="connsiteX3" fmla="*/ 3988704 w 4100512"/>
                <a:gd name="connsiteY3" fmla="*/ 354013 h 960438"/>
                <a:gd name="connsiteX4" fmla="*/ 4100512 w 4100512"/>
                <a:gd name="connsiteY4" fmla="*/ 466314 h 960438"/>
                <a:gd name="connsiteX5" fmla="*/ 4100512 w 4100512"/>
                <a:gd name="connsiteY5" fmla="*/ 848137 h 960438"/>
                <a:gd name="connsiteX6" fmla="*/ 3988704 w 4100512"/>
                <a:gd name="connsiteY6" fmla="*/ 960438 h 960438"/>
                <a:gd name="connsiteX7" fmla="*/ 2132695 w 4100512"/>
                <a:gd name="connsiteY7" fmla="*/ 960438 h 960438"/>
                <a:gd name="connsiteX8" fmla="*/ 2130271 w 4100512"/>
                <a:gd name="connsiteY8" fmla="*/ 959967 h 960438"/>
                <a:gd name="connsiteX9" fmla="*/ 2124075 w 4100512"/>
                <a:gd name="connsiteY9" fmla="*/ 960438 h 960438"/>
                <a:gd name="connsiteX10" fmla="*/ 2113428 w 4100512"/>
                <a:gd name="connsiteY10" fmla="*/ 956690 h 960438"/>
                <a:gd name="connsiteX11" fmla="*/ 2088496 w 4100512"/>
                <a:gd name="connsiteY11" fmla="*/ 951840 h 960438"/>
                <a:gd name="connsiteX12" fmla="*/ 2076068 w 4100512"/>
                <a:gd name="connsiteY12" fmla="*/ 943539 h 960438"/>
                <a:gd name="connsiteX13" fmla="*/ 0 w 4100512"/>
                <a:gd name="connsiteY13" fmla="*/ 212725 h 960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00512" h="960438">
                  <a:moveTo>
                    <a:pt x="55562" y="0"/>
                  </a:moveTo>
                  <a:lnTo>
                    <a:pt x="3987800" y="354012"/>
                  </a:lnTo>
                  <a:lnTo>
                    <a:pt x="3987799" y="354013"/>
                  </a:lnTo>
                  <a:lnTo>
                    <a:pt x="3988704" y="354013"/>
                  </a:lnTo>
                  <a:cubicBezTo>
                    <a:pt x="4048335" y="354013"/>
                    <a:pt x="4100512" y="402677"/>
                    <a:pt x="4100512" y="466314"/>
                  </a:cubicBezTo>
                  <a:cubicBezTo>
                    <a:pt x="4100512" y="848137"/>
                    <a:pt x="4100512" y="848137"/>
                    <a:pt x="4100512" y="848137"/>
                  </a:cubicBezTo>
                  <a:cubicBezTo>
                    <a:pt x="4100512" y="911774"/>
                    <a:pt x="4048335" y="960438"/>
                    <a:pt x="3988704" y="960438"/>
                  </a:cubicBezTo>
                  <a:cubicBezTo>
                    <a:pt x="2132695" y="960438"/>
                    <a:pt x="2132695" y="960438"/>
                    <a:pt x="2132695" y="960438"/>
                  </a:cubicBezTo>
                  <a:lnTo>
                    <a:pt x="2130271" y="959967"/>
                  </a:lnTo>
                  <a:lnTo>
                    <a:pt x="2124075" y="960438"/>
                  </a:lnTo>
                  <a:lnTo>
                    <a:pt x="2113428" y="956690"/>
                  </a:lnTo>
                  <a:lnTo>
                    <a:pt x="2088496" y="951840"/>
                  </a:lnTo>
                  <a:lnTo>
                    <a:pt x="2076068" y="943539"/>
                  </a:lnTo>
                  <a:lnTo>
                    <a:pt x="0" y="212725"/>
                  </a:lnTo>
                  <a:close/>
                </a:path>
              </a:pathLst>
            </a:custGeom>
            <a:solidFill>
              <a:schemeClr val="accent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IN"/>
            </a:p>
          </p:txBody>
        </p:sp>
        <p:sp>
          <p:nvSpPr>
            <p:cNvPr id="25" name="Freeform 23">
              <a:extLst>
                <a:ext uri="{FF2B5EF4-FFF2-40B4-BE49-F238E27FC236}">
                  <a16:creationId xmlns:a16="http://schemas.microsoft.com/office/drawing/2014/main" id="{73EB9546-F53C-4737-AFF6-D48C638203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4962" y="4439543"/>
              <a:ext cx="3987800" cy="960438"/>
            </a:xfrm>
            <a:custGeom>
              <a:avLst/>
              <a:gdLst>
                <a:gd name="T0" fmla="*/ 1430 w 2512"/>
                <a:gd name="T1" fmla="*/ 598 h 605"/>
                <a:gd name="T2" fmla="*/ 1338 w 2512"/>
                <a:gd name="T3" fmla="*/ 605 h 605"/>
                <a:gd name="T4" fmla="*/ 0 w 2512"/>
                <a:gd name="T5" fmla="*/ 134 h 605"/>
                <a:gd name="T6" fmla="*/ 35 w 2512"/>
                <a:gd name="T7" fmla="*/ 0 h 605"/>
                <a:gd name="T8" fmla="*/ 2512 w 2512"/>
                <a:gd name="T9" fmla="*/ 223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12" h="605">
                  <a:moveTo>
                    <a:pt x="1430" y="598"/>
                  </a:moveTo>
                  <a:lnTo>
                    <a:pt x="1338" y="605"/>
                  </a:lnTo>
                  <a:lnTo>
                    <a:pt x="0" y="134"/>
                  </a:lnTo>
                  <a:lnTo>
                    <a:pt x="35" y="0"/>
                  </a:lnTo>
                  <a:lnTo>
                    <a:pt x="2512" y="223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" name="Freeform 24">
              <a:extLst>
                <a:ext uri="{FF2B5EF4-FFF2-40B4-BE49-F238E27FC236}">
                  <a16:creationId xmlns:a16="http://schemas.microsoft.com/office/drawing/2014/main" id="{0D066AD4-4EB5-4662-A481-0104115C8866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2363" y="4831657"/>
              <a:ext cx="2005013" cy="530225"/>
            </a:xfrm>
            <a:custGeom>
              <a:avLst/>
              <a:gdLst>
                <a:gd name="T0" fmla="*/ 0 w 538"/>
                <a:gd name="T1" fmla="*/ 122 h 142"/>
                <a:gd name="T2" fmla="*/ 20 w 538"/>
                <a:gd name="T3" fmla="*/ 142 h 142"/>
                <a:gd name="T4" fmla="*/ 518 w 538"/>
                <a:gd name="T5" fmla="*/ 142 h 142"/>
                <a:gd name="T6" fmla="*/ 538 w 538"/>
                <a:gd name="T7" fmla="*/ 122 h 142"/>
                <a:gd name="T8" fmla="*/ 538 w 538"/>
                <a:gd name="T9" fmla="*/ 20 h 142"/>
                <a:gd name="T10" fmla="*/ 518 w 538"/>
                <a:gd name="T11" fmla="*/ 0 h 142"/>
                <a:gd name="T12" fmla="*/ 20 w 538"/>
                <a:gd name="T13" fmla="*/ 0 h 142"/>
                <a:gd name="T14" fmla="*/ 0 w 538"/>
                <a:gd name="T15" fmla="*/ 20 h 142"/>
                <a:gd name="T16" fmla="*/ 0 w 538"/>
                <a:gd name="T17" fmla="*/ 12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8" h="142">
                  <a:moveTo>
                    <a:pt x="0" y="122"/>
                  </a:moveTo>
                  <a:cubicBezTo>
                    <a:pt x="0" y="133"/>
                    <a:pt x="8" y="142"/>
                    <a:pt x="20" y="142"/>
                  </a:cubicBezTo>
                  <a:cubicBezTo>
                    <a:pt x="518" y="142"/>
                    <a:pt x="518" y="142"/>
                    <a:pt x="518" y="142"/>
                  </a:cubicBezTo>
                  <a:cubicBezTo>
                    <a:pt x="529" y="142"/>
                    <a:pt x="538" y="133"/>
                    <a:pt x="538" y="122"/>
                  </a:cubicBezTo>
                  <a:cubicBezTo>
                    <a:pt x="538" y="20"/>
                    <a:pt x="538" y="20"/>
                    <a:pt x="538" y="20"/>
                  </a:cubicBezTo>
                  <a:cubicBezTo>
                    <a:pt x="538" y="9"/>
                    <a:pt x="529" y="0"/>
                    <a:pt x="51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8" y="0"/>
                    <a:pt x="0" y="9"/>
                    <a:pt x="0" y="20"/>
                  </a:cubicBezTo>
                  <a:lnTo>
                    <a:pt x="0" y="12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165100" dist="76200" dir="8100000" algn="tr" rotWithShape="0">
                <a:prstClr val="black">
                  <a:alpha val="2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" name="Oval 25">
              <a:extLst>
                <a:ext uri="{FF2B5EF4-FFF2-40B4-BE49-F238E27FC236}">
                  <a16:creationId xmlns:a16="http://schemas.microsoft.com/office/drawing/2014/main" id="{CE0C27F3-A8D1-4093-A38C-993FEFF449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9100" y="2493269"/>
              <a:ext cx="2974975" cy="2981325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571500" dist="228600" dir="8100000" sx="101000" sy="101000" algn="tr" rotWithShape="0">
                <a:prstClr val="black">
                  <a:alpha val="17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E87337B2-133F-49DD-98A1-8D50F4771C01}"/>
                </a:ext>
              </a:extLst>
            </p:cNvPr>
            <p:cNvGrpSpPr/>
            <p:nvPr/>
          </p:nvGrpSpPr>
          <p:grpSpPr>
            <a:xfrm>
              <a:off x="5243438" y="3671119"/>
              <a:ext cx="1001712" cy="681038"/>
              <a:chOff x="5586413" y="3233738"/>
              <a:chExt cx="1001712" cy="681038"/>
            </a:xfrm>
            <a:solidFill>
              <a:schemeClr val="tx1">
                <a:lumMod val="85000"/>
                <a:lumOff val="15000"/>
              </a:schemeClr>
            </a:solidFill>
          </p:grpSpPr>
          <p:sp>
            <p:nvSpPr>
              <p:cNvPr id="54" name="Freeform 5">
                <a:extLst>
                  <a:ext uri="{FF2B5EF4-FFF2-40B4-BE49-F238E27FC236}">
                    <a16:creationId xmlns:a16="http://schemas.microsoft.com/office/drawing/2014/main" id="{92F461EF-61D7-4313-8F86-A7341C1AAE5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586413" y="3233738"/>
                <a:ext cx="1001712" cy="681038"/>
              </a:xfrm>
              <a:custGeom>
                <a:avLst/>
                <a:gdLst>
                  <a:gd name="T0" fmla="*/ 173 w 1649"/>
                  <a:gd name="T1" fmla="*/ 90 h 1118"/>
                  <a:gd name="T2" fmla="*/ 535 w 1649"/>
                  <a:gd name="T3" fmla="*/ 82 h 1118"/>
                  <a:gd name="T4" fmla="*/ 790 w 1649"/>
                  <a:gd name="T5" fmla="*/ 65 h 1118"/>
                  <a:gd name="T6" fmla="*/ 1101 w 1649"/>
                  <a:gd name="T7" fmla="*/ 110 h 1118"/>
                  <a:gd name="T8" fmla="*/ 1489 w 1649"/>
                  <a:gd name="T9" fmla="*/ 61 h 1118"/>
                  <a:gd name="T10" fmla="*/ 1401 w 1649"/>
                  <a:gd name="T11" fmla="*/ 601 h 1118"/>
                  <a:gd name="T12" fmla="*/ 1346 w 1649"/>
                  <a:gd name="T13" fmla="*/ 827 h 1118"/>
                  <a:gd name="T14" fmla="*/ 994 w 1649"/>
                  <a:gd name="T15" fmla="*/ 1008 h 1118"/>
                  <a:gd name="T16" fmla="*/ 734 w 1649"/>
                  <a:gd name="T17" fmla="*/ 996 h 1118"/>
                  <a:gd name="T18" fmla="*/ 484 w 1649"/>
                  <a:gd name="T19" fmla="*/ 1002 h 1118"/>
                  <a:gd name="T20" fmla="*/ 169 w 1649"/>
                  <a:gd name="T21" fmla="*/ 778 h 1118"/>
                  <a:gd name="T22" fmla="*/ 178 w 1649"/>
                  <a:gd name="T23" fmla="*/ 520 h 1118"/>
                  <a:gd name="T24" fmla="*/ 0 w 1649"/>
                  <a:gd name="T25" fmla="*/ 337 h 1118"/>
                  <a:gd name="T26" fmla="*/ 768 w 1649"/>
                  <a:gd name="T27" fmla="*/ 941 h 1118"/>
                  <a:gd name="T28" fmla="*/ 904 w 1649"/>
                  <a:gd name="T29" fmla="*/ 1032 h 1118"/>
                  <a:gd name="T30" fmla="*/ 867 w 1649"/>
                  <a:gd name="T31" fmla="*/ 816 h 1118"/>
                  <a:gd name="T32" fmla="*/ 1147 w 1649"/>
                  <a:gd name="T33" fmla="*/ 968 h 1118"/>
                  <a:gd name="T34" fmla="*/ 943 w 1649"/>
                  <a:gd name="T35" fmla="*/ 734 h 1118"/>
                  <a:gd name="T36" fmla="*/ 1196 w 1649"/>
                  <a:gd name="T37" fmla="*/ 892 h 1118"/>
                  <a:gd name="T38" fmla="*/ 1055 w 1649"/>
                  <a:gd name="T39" fmla="*/ 609 h 1118"/>
                  <a:gd name="T40" fmla="*/ 1105 w 1649"/>
                  <a:gd name="T41" fmla="*/ 580 h 1118"/>
                  <a:gd name="T42" fmla="*/ 1372 w 1649"/>
                  <a:gd name="T43" fmla="*/ 675 h 1118"/>
                  <a:gd name="T44" fmla="*/ 816 w 1649"/>
                  <a:gd name="T45" fmla="*/ 356 h 1118"/>
                  <a:gd name="T46" fmla="*/ 686 w 1649"/>
                  <a:gd name="T47" fmla="*/ 169 h 1118"/>
                  <a:gd name="T48" fmla="*/ 556 w 1649"/>
                  <a:gd name="T49" fmla="*/ 134 h 1118"/>
                  <a:gd name="T50" fmla="*/ 214 w 1649"/>
                  <a:gd name="T51" fmla="*/ 128 h 1118"/>
                  <a:gd name="T52" fmla="*/ 73 w 1649"/>
                  <a:gd name="T53" fmla="*/ 358 h 1118"/>
                  <a:gd name="T54" fmla="*/ 346 w 1649"/>
                  <a:gd name="T55" fmla="*/ 418 h 1118"/>
                  <a:gd name="T56" fmla="*/ 559 w 1649"/>
                  <a:gd name="T57" fmla="*/ 674 h 1118"/>
                  <a:gd name="T58" fmla="*/ 1352 w 1649"/>
                  <a:gd name="T59" fmla="*/ 572 h 1118"/>
                  <a:gd name="T60" fmla="*/ 1447 w 1649"/>
                  <a:gd name="T61" fmla="*/ 98 h 1118"/>
                  <a:gd name="T62" fmla="*/ 1079 w 1649"/>
                  <a:gd name="T63" fmla="*/ 161 h 1118"/>
                  <a:gd name="T64" fmla="*/ 710 w 1649"/>
                  <a:gd name="T65" fmla="*/ 220 h 1118"/>
                  <a:gd name="T66" fmla="*/ 830 w 1649"/>
                  <a:gd name="T67" fmla="*/ 283 h 1118"/>
                  <a:gd name="T68" fmla="*/ 1348 w 1649"/>
                  <a:gd name="T69" fmla="*/ 576 h 1118"/>
                  <a:gd name="T70" fmla="*/ 312 w 1649"/>
                  <a:gd name="T71" fmla="*/ 863 h 1118"/>
                  <a:gd name="T72" fmla="*/ 481 w 1649"/>
                  <a:gd name="T73" fmla="*/ 594 h 1118"/>
                  <a:gd name="T74" fmla="*/ 213 w 1649"/>
                  <a:gd name="T75" fmla="*/ 819 h 1118"/>
                  <a:gd name="T76" fmla="*/ 366 w 1649"/>
                  <a:gd name="T77" fmla="*/ 565 h 1118"/>
                  <a:gd name="T78" fmla="*/ 155 w 1649"/>
                  <a:gd name="T79" fmla="*/ 625 h 1118"/>
                  <a:gd name="T80" fmla="*/ 601 w 1649"/>
                  <a:gd name="T81" fmla="*/ 788 h 1118"/>
                  <a:gd name="T82" fmla="*/ 392 w 1649"/>
                  <a:gd name="T83" fmla="*/ 860 h 1118"/>
                  <a:gd name="T84" fmla="*/ 585 w 1649"/>
                  <a:gd name="T85" fmla="*/ 819 h 1118"/>
                  <a:gd name="T86" fmla="*/ 677 w 1649"/>
                  <a:gd name="T87" fmla="*/ 846 h 1118"/>
                  <a:gd name="T88" fmla="*/ 553 w 1649"/>
                  <a:gd name="T89" fmla="*/ 1007 h 1118"/>
                  <a:gd name="T90" fmla="*/ 706 w 1649"/>
                  <a:gd name="T91" fmla="*/ 935 h 1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649" h="1118">
                    <a:moveTo>
                      <a:pt x="0" y="305"/>
                    </a:moveTo>
                    <a:cubicBezTo>
                      <a:pt x="8" y="274"/>
                      <a:pt x="28" y="251"/>
                      <a:pt x="49" y="228"/>
                    </a:cubicBezTo>
                    <a:cubicBezTo>
                      <a:pt x="91" y="182"/>
                      <a:pt x="132" y="136"/>
                      <a:pt x="173" y="90"/>
                    </a:cubicBezTo>
                    <a:cubicBezTo>
                      <a:pt x="215" y="43"/>
                      <a:pt x="276" y="28"/>
                      <a:pt x="334" y="52"/>
                    </a:cubicBezTo>
                    <a:cubicBezTo>
                      <a:pt x="358" y="62"/>
                      <a:pt x="381" y="72"/>
                      <a:pt x="405" y="82"/>
                    </a:cubicBezTo>
                    <a:cubicBezTo>
                      <a:pt x="448" y="100"/>
                      <a:pt x="492" y="100"/>
                      <a:pt x="535" y="82"/>
                    </a:cubicBezTo>
                    <a:cubicBezTo>
                      <a:pt x="563" y="71"/>
                      <a:pt x="591" y="57"/>
                      <a:pt x="619" y="47"/>
                    </a:cubicBezTo>
                    <a:cubicBezTo>
                      <a:pt x="670" y="30"/>
                      <a:pt x="721" y="32"/>
                      <a:pt x="770" y="54"/>
                    </a:cubicBezTo>
                    <a:cubicBezTo>
                      <a:pt x="777" y="58"/>
                      <a:pt x="784" y="60"/>
                      <a:pt x="790" y="65"/>
                    </a:cubicBezTo>
                    <a:cubicBezTo>
                      <a:pt x="807" y="76"/>
                      <a:pt x="820" y="74"/>
                      <a:pt x="838" y="63"/>
                    </a:cubicBezTo>
                    <a:cubicBezTo>
                      <a:pt x="887" y="35"/>
                      <a:pt x="939" y="33"/>
                      <a:pt x="990" y="57"/>
                    </a:cubicBezTo>
                    <a:cubicBezTo>
                      <a:pt x="1027" y="74"/>
                      <a:pt x="1064" y="92"/>
                      <a:pt x="1101" y="110"/>
                    </a:cubicBezTo>
                    <a:cubicBezTo>
                      <a:pt x="1142" y="129"/>
                      <a:pt x="1182" y="128"/>
                      <a:pt x="1221" y="104"/>
                    </a:cubicBezTo>
                    <a:cubicBezTo>
                      <a:pt x="1258" y="81"/>
                      <a:pt x="1295" y="58"/>
                      <a:pt x="1332" y="35"/>
                    </a:cubicBezTo>
                    <a:cubicBezTo>
                      <a:pt x="1389" y="0"/>
                      <a:pt x="1448" y="10"/>
                      <a:pt x="1489" y="61"/>
                    </a:cubicBezTo>
                    <a:cubicBezTo>
                      <a:pt x="1530" y="113"/>
                      <a:pt x="1571" y="165"/>
                      <a:pt x="1611" y="218"/>
                    </a:cubicBezTo>
                    <a:cubicBezTo>
                      <a:pt x="1649" y="268"/>
                      <a:pt x="1647" y="328"/>
                      <a:pt x="1605" y="375"/>
                    </a:cubicBezTo>
                    <a:cubicBezTo>
                      <a:pt x="1537" y="451"/>
                      <a:pt x="1469" y="526"/>
                      <a:pt x="1401" y="601"/>
                    </a:cubicBezTo>
                    <a:cubicBezTo>
                      <a:pt x="1398" y="605"/>
                      <a:pt x="1394" y="609"/>
                      <a:pt x="1389" y="615"/>
                    </a:cubicBezTo>
                    <a:cubicBezTo>
                      <a:pt x="1427" y="646"/>
                      <a:pt x="1457" y="682"/>
                      <a:pt x="1442" y="735"/>
                    </a:cubicBezTo>
                    <a:cubicBezTo>
                      <a:pt x="1429" y="784"/>
                      <a:pt x="1395" y="814"/>
                      <a:pt x="1346" y="827"/>
                    </a:cubicBezTo>
                    <a:cubicBezTo>
                      <a:pt x="1349" y="915"/>
                      <a:pt x="1291" y="972"/>
                      <a:pt x="1208" y="961"/>
                    </a:cubicBezTo>
                    <a:cubicBezTo>
                      <a:pt x="1195" y="1010"/>
                      <a:pt x="1166" y="1045"/>
                      <a:pt x="1117" y="1059"/>
                    </a:cubicBezTo>
                    <a:cubicBezTo>
                      <a:pt x="1064" y="1074"/>
                      <a:pt x="1027" y="1044"/>
                      <a:pt x="994" y="1008"/>
                    </a:cubicBezTo>
                    <a:cubicBezTo>
                      <a:pt x="986" y="1021"/>
                      <a:pt x="979" y="1034"/>
                      <a:pt x="971" y="1045"/>
                    </a:cubicBezTo>
                    <a:cubicBezTo>
                      <a:pt x="925" y="1104"/>
                      <a:pt x="858" y="1110"/>
                      <a:pt x="803" y="1060"/>
                    </a:cubicBezTo>
                    <a:cubicBezTo>
                      <a:pt x="779" y="1037"/>
                      <a:pt x="755" y="1015"/>
                      <a:pt x="734" y="996"/>
                    </a:cubicBezTo>
                    <a:cubicBezTo>
                      <a:pt x="716" y="1012"/>
                      <a:pt x="696" y="1025"/>
                      <a:pt x="681" y="1043"/>
                    </a:cubicBezTo>
                    <a:cubicBezTo>
                      <a:pt x="615" y="1118"/>
                      <a:pt x="523" y="1085"/>
                      <a:pt x="489" y="1010"/>
                    </a:cubicBezTo>
                    <a:cubicBezTo>
                      <a:pt x="488" y="1007"/>
                      <a:pt x="486" y="1005"/>
                      <a:pt x="484" y="1002"/>
                    </a:cubicBezTo>
                    <a:cubicBezTo>
                      <a:pt x="451" y="1020"/>
                      <a:pt x="417" y="1025"/>
                      <a:pt x="382" y="1006"/>
                    </a:cubicBezTo>
                    <a:cubicBezTo>
                      <a:pt x="350" y="989"/>
                      <a:pt x="327" y="964"/>
                      <a:pt x="315" y="929"/>
                    </a:cubicBezTo>
                    <a:cubicBezTo>
                      <a:pt x="224" y="965"/>
                      <a:pt x="125" y="855"/>
                      <a:pt x="169" y="778"/>
                    </a:cubicBezTo>
                    <a:cubicBezTo>
                      <a:pt x="148" y="761"/>
                      <a:pt x="126" y="746"/>
                      <a:pt x="108" y="727"/>
                    </a:cubicBezTo>
                    <a:cubicBezTo>
                      <a:pt x="74" y="692"/>
                      <a:pt x="73" y="637"/>
                      <a:pt x="105" y="599"/>
                    </a:cubicBezTo>
                    <a:cubicBezTo>
                      <a:pt x="127" y="572"/>
                      <a:pt x="153" y="547"/>
                      <a:pt x="178" y="520"/>
                    </a:cubicBezTo>
                    <a:cubicBezTo>
                      <a:pt x="169" y="513"/>
                      <a:pt x="160" y="505"/>
                      <a:pt x="152" y="498"/>
                    </a:cubicBezTo>
                    <a:cubicBezTo>
                      <a:pt x="119" y="470"/>
                      <a:pt x="87" y="442"/>
                      <a:pt x="54" y="415"/>
                    </a:cubicBezTo>
                    <a:cubicBezTo>
                      <a:pt x="28" y="394"/>
                      <a:pt x="7" y="370"/>
                      <a:pt x="0" y="337"/>
                    </a:cubicBezTo>
                    <a:cubicBezTo>
                      <a:pt x="0" y="326"/>
                      <a:pt x="0" y="315"/>
                      <a:pt x="0" y="305"/>
                    </a:cubicBezTo>
                    <a:close/>
                    <a:moveTo>
                      <a:pt x="656" y="787"/>
                    </a:moveTo>
                    <a:cubicBezTo>
                      <a:pt x="725" y="785"/>
                      <a:pt x="802" y="867"/>
                      <a:pt x="768" y="941"/>
                    </a:cubicBezTo>
                    <a:cubicBezTo>
                      <a:pt x="766" y="944"/>
                      <a:pt x="768" y="951"/>
                      <a:pt x="771" y="953"/>
                    </a:cubicBezTo>
                    <a:cubicBezTo>
                      <a:pt x="797" y="978"/>
                      <a:pt x="824" y="1004"/>
                      <a:pt x="852" y="1028"/>
                    </a:cubicBezTo>
                    <a:cubicBezTo>
                      <a:pt x="867" y="1041"/>
                      <a:pt x="889" y="1043"/>
                      <a:pt x="904" y="1032"/>
                    </a:cubicBezTo>
                    <a:cubicBezTo>
                      <a:pt x="941" y="1007"/>
                      <a:pt x="957" y="970"/>
                      <a:pt x="915" y="936"/>
                    </a:cubicBezTo>
                    <a:cubicBezTo>
                      <a:pt x="886" y="911"/>
                      <a:pt x="858" y="883"/>
                      <a:pt x="829" y="856"/>
                    </a:cubicBezTo>
                    <a:cubicBezTo>
                      <a:pt x="842" y="842"/>
                      <a:pt x="855" y="829"/>
                      <a:pt x="867" y="816"/>
                    </a:cubicBezTo>
                    <a:cubicBezTo>
                      <a:pt x="930" y="874"/>
                      <a:pt x="992" y="932"/>
                      <a:pt x="1054" y="988"/>
                    </a:cubicBezTo>
                    <a:cubicBezTo>
                      <a:pt x="1062" y="996"/>
                      <a:pt x="1072" y="1002"/>
                      <a:pt x="1083" y="1005"/>
                    </a:cubicBezTo>
                    <a:cubicBezTo>
                      <a:pt x="1110" y="1013"/>
                      <a:pt x="1131" y="995"/>
                      <a:pt x="1147" y="968"/>
                    </a:cubicBezTo>
                    <a:cubicBezTo>
                      <a:pt x="1158" y="949"/>
                      <a:pt x="1152" y="928"/>
                      <a:pt x="1133" y="909"/>
                    </a:cubicBezTo>
                    <a:cubicBezTo>
                      <a:pt x="1085" y="865"/>
                      <a:pt x="1037" y="820"/>
                      <a:pt x="988" y="776"/>
                    </a:cubicBezTo>
                    <a:cubicBezTo>
                      <a:pt x="974" y="762"/>
                      <a:pt x="959" y="749"/>
                      <a:pt x="943" y="734"/>
                    </a:cubicBezTo>
                    <a:cubicBezTo>
                      <a:pt x="956" y="720"/>
                      <a:pt x="968" y="707"/>
                      <a:pt x="981" y="694"/>
                    </a:cubicBezTo>
                    <a:cubicBezTo>
                      <a:pt x="987" y="699"/>
                      <a:pt x="991" y="703"/>
                      <a:pt x="995" y="707"/>
                    </a:cubicBezTo>
                    <a:cubicBezTo>
                      <a:pt x="1062" y="769"/>
                      <a:pt x="1129" y="831"/>
                      <a:pt x="1196" y="892"/>
                    </a:cubicBezTo>
                    <a:cubicBezTo>
                      <a:pt x="1213" y="908"/>
                      <a:pt x="1232" y="915"/>
                      <a:pt x="1252" y="903"/>
                    </a:cubicBezTo>
                    <a:cubicBezTo>
                      <a:pt x="1289" y="882"/>
                      <a:pt x="1308" y="842"/>
                      <a:pt x="1269" y="806"/>
                    </a:cubicBezTo>
                    <a:cubicBezTo>
                      <a:pt x="1196" y="742"/>
                      <a:pt x="1126" y="675"/>
                      <a:pt x="1055" y="609"/>
                    </a:cubicBezTo>
                    <a:cubicBezTo>
                      <a:pt x="1050" y="605"/>
                      <a:pt x="1045" y="603"/>
                      <a:pt x="1040" y="599"/>
                    </a:cubicBezTo>
                    <a:cubicBezTo>
                      <a:pt x="1055" y="583"/>
                      <a:pt x="1067" y="570"/>
                      <a:pt x="1080" y="557"/>
                    </a:cubicBezTo>
                    <a:cubicBezTo>
                      <a:pt x="1089" y="565"/>
                      <a:pt x="1097" y="572"/>
                      <a:pt x="1105" y="580"/>
                    </a:cubicBezTo>
                    <a:cubicBezTo>
                      <a:pt x="1169" y="639"/>
                      <a:pt x="1233" y="698"/>
                      <a:pt x="1297" y="757"/>
                    </a:cubicBezTo>
                    <a:cubicBezTo>
                      <a:pt x="1322" y="780"/>
                      <a:pt x="1347" y="776"/>
                      <a:pt x="1373" y="748"/>
                    </a:cubicBezTo>
                    <a:cubicBezTo>
                      <a:pt x="1396" y="723"/>
                      <a:pt x="1396" y="697"/>
                      <a:pt x="1372" y="675"/>
                    </a:cubicBezTo>
                    <a:cubicBezTo>
                      <a:pt x="1244" y="551"/>
                      <a:pt x="1110" y="434"/>
                      <a:pt x="961" y="335"/>
                    </a:cubicBezTo>
                    <a:cubicBezTo>
                      <a:pt x="927" y="313"/>
                      <a:pt x="893" y="313"/>
                      <a:pt x="858" y="331"/>
                    </a:cubicBezTo>
                    <a:cubicBezTo>
                      <a:pt x="844" y="339"/>
                      <a:pt x="830" y="348"/>
                      <a:pt x="816" y="356"/>
                    </a:cubicBezTo>
                    <a:cubicBezTo>
                      <a:pt x="773" y="382"/>
                      <a:pt x="730" y="381"/>
                      <a:pt x="690" y="352"/>
                    </a:cubicBezTo>
                    <a:cubicBezTo>
                      <a:pt x="645" y="319"/>
                      <a:pt x="622" y="268"/>
                      <a:pt x="644" y="216"/>
                    </a:cubicBezTo>
                    <a:cubicBezTo>
                      <a:pt x="653" y="196"/>
                      <a:pt x="668" y="181"/>
                      <a:pt x="686" y="169"/>
                    </a:cubicBezTo>
                    <a:cubicBezTo>
                      <a:pt x="711" y="151"/>
                      <a:pt x="737" y="133"/>
                      <a:pt x="764" y="114"/>
                    </a:cubicBezTo>
                    <a:cubicBezTo>
                      <a:pt x="718" y="87"/>
                      <a:pt x="673" y="86"/>
                      <a:pt x="627" y="104"/>
                    </a:cubicBezTo>
                    <a:cubicBezTo>
                      <a:pt x="603" y="113"/>
                      <a:pt x="580" y="124"/>
                      <a:pt x="556" y="134"/>
                    </a:cubicBezTo>
                    <a:cubicBezTo>
                      <a:pt x="513" y="152"/>
                      <a:pt x="467" y="158"/>
                      <a:pt x="422" y="145"/>
                    </a:cubicBezTo>
                    <a:cubicBezTo>
                      <a:pt x="386" y="135"/>
                      <a:pt x="351" y="119"/>
                      <a:pt x="316" y="105"/>
                    </a:cubicBezTo>
                    <a:cubicBezTo>
                      <a:pt x="276" y="88"/>
                      <a:pt x="243" y="96"/>
                      <a:pt x="214" y="128"/>
                    </a:cubicBezTo>
                    <a:cubicBezTo>
                      <a:pt x="193" y="150"/>
                      <a:pt x="173" y="173"/>
                      <a:pt x="153" y="196"/>
                    </a:cubicBezTo>
                    <a:cubicBezTo>
                      <a:pt x="125" y="226"/>
                      <a:pt x="98" y="257"/>
                      <a:pt x="71" y="288"/>
                    </a:cubicBezTo>
                    <a:cubicBezTo>
                      <a:pt x="49" y="312"/>
                      <a:pt x="50" y="337"/>
                      <a:pt x="73" y="358"/>
                    </a:cubicBezTo>
                    <a:cubicBezTo>
                      <a:pt x="120" y="398"/>
                      <a:pt x="167" y="438"/>
                      <a:pt x="213" y="477"/>
                    </a:cubicBezTo>
                    <a:cubicBezTo>
                      <a:pt x="214" y="478"/>
                      <a:pt x="216" y="478"/>
                      <a:pt x="219" y="479"/>
                    </a:cubicBezTo>
                    <a:cubicBezTo>
                      <a:pt x="252" y="440"/>
                      <a:pt x="289" y="403"/>
                      <a:pt x="346" y="418"/>
                    </a:cubicBezTo>
                    <a:cubicBezTo>
                      <a:pt x="399" y="432"/>
                      <a:pt x="431" y="469"/>
                      <a:pt x="441" y="525"/>
                    </a:cubicBezTo>
                    <a:cubicBezTo>
                      <a:pt x="481" y="523"/>
                      <a:pt x="511" y="542"/>
                      <a:pt x="536" y="571"/>
                    </a:cubicBezTo>
                    <a:cubicBezTo>
                      <a:pt x="563" y="601"/>
                      <a:pt x="568" y="636"/>
                      <a:pt x="559" y="674"/>
                    </a:cubicBezTo>
                    <a:cubicBezTo>
                      <a:pt x="618" y="690"/>
                      <a:pt x="642" y="734"/>
                      <a:pt x="656" y="787"/>
                    </a:cubicBezTo>
                    <a:close/>
                    <a:moveTo>
                      <a:pt x="1348" y="576"/>
                    </a:moveTo>
                    <a:cubicBezTo>
                      <a:pt x="1350" y="574"/>
                      <a:pt x="1351" y="573"/>
                      <a:pt x="1352" y="572"/>
                    </a:cubicBezTo>
                    <a:cubicBezTo>
                      <a:pt x="1423" y="494"/>
                      <a:pt x="1494" y="416"/>
                      <a:pt x="1565" y="337"/>
                    </a:cubicBezTo>
                    <a:cubicBezTo>
                      <a:pt x="1588" y="311"/>
                      <a:pt x="1588" y="279"/>
                      <a:pt x="1567" y="251"/>
                    </a:cubicBezTo>
                    <a:cubicBezTo>
                      <a:pt x="1527" y="200"/>
                      <a:pt x="1487" y="149"/>
                      <a:pt x="1447" y="98"/>
                    </a:cubicBezTo>
                    <a:cubicBezTo>
                      <a:pt x="1423" y="67"/>
                      <a:pt x="1394" y="62"/>
                      <a:pt x="1361" y="82"/>
                    </a:cubicBezTo>
                    <a:cubicBezTo>
                      <a:pt x="1324" y="105"/>
                      <a:pt x="1286" y="129"/>
                      <a:pt x="1249" y="152"/>
                    </a:cubicBezTo>
                    <a:cubicBezTo>
                      <a:pt x="1194" y="185"/>
                      <a:pt x="1137" y="188"/>
                      <a:pt x="1079" y="161"/>
                    </a:cubicBezTo>
                    <a:cubicBezTo>
                      <a:pt x="1042" y="144"/>
                      <a:pt x="1005" y="125"/>
                      <a:pt x="968" y="108"/>
                    </a:cubicBezTo>
                    <a:cubicBezTo>
                      <a:pt x="934" y="91"/>
                      <a:pt x="898" y="90"/>
                      <a:pt x="866" y="111"/>
                    </a:cubicBezTo>
                    <a:cubicBezTo>
                      <a:pt x="813" y="146"/>
                      <a:pt x="762" y="183"/>
                      <a:pt x="710" y="220"/>
                    </a:cubicBezTo>
                    <a:cubicBezTo>
                      <a:pt x="697" y="229"/>
                      <a:pt x="691" y="242"/>
                      <a:pt x="692" y="257"/>
                    </a:cubicBezTo>
                    <a:cubicBezTo>
                      <a:pt x="695" y="304"/>
                      <a:pt x="746" y="332"/>
                      <a:pt x="787" y="309"/>
                    </a:cubicBezTo>
                    <a:cubicBezTo>
                      <a:pt x="801" y="300"/>
                      <a:pt x="815" y="291"/>
                      <a:pt x="830" y="283"/>
                    </a:cubicBezTo>
                    <a:cubicBezTo>
                      <a:pt x="883" y="254"/>
                      <a:pt x="937" y="252"/>
                      <a:pt x="987" y="287"/>
                    </a:cubicBezTo>
                    <a:cubicBezTo>
                      <a:pt x="1059" y="336"/>
                      <a:pt x="1129" y="388"/>
                      <a:pt x="1198" y="442"/>
                    </a:cubicBezTo>
                    <a:cubicBezTo>
                      <a:pt x="1250" y="484"/>
                      <a:pt x="1298" y="530"/>
                      <a:pt x="1348" y="576"/>
                    </a:cubicBezTo>
                    <a:close/>
                    <a:moveTo>
                      <a:pt x="213" y="819"/>
                    </a:moveTo>
                    <a:cubicBezTo>
                      <a:pt x="216" y="841"/>
                      <a:pt x="236" y="868"/>
                      <a:pt x="258" y="877"/>
                    </a:cubicBezTo>
                    <a:cubicBezTo>
                      <a:pt x="279" y="885"/>
                      <a:pt x="297" y="879"/>
                      <a:pt x="312" y="863"/>
                    </a:cubicBezTo>
                    <a:cubicBezTo>
                      <a:pt x="373" y="800"/>
                      <a:pt x="433" y="737"/>
                      <a:pt x="493" y="674"/>
                    </a:cubicBezTo>
                    <a:cubicBezTo>
                      <a:pt x="514" y="652"/>
                      <a:pt x="513" y="627"/>
                      <a:pt x="492" y="605"/>
                    </a:cubicBezTo>
                    <a:cubicBezTo>
                      <a:pt x="489" y="601"/>
                      <a:pt x="485" y="598"/>
                      <a:pt x="481" y="594"/>
                    </a:cubicBezTo>
                    <a:cubicBezTo>
                      <a:pt x="459" y="576"/>
                      <a:pt x="433" y="576"/>
                      <a:pt x="414" y="596"/>
                    </a:cubicBezTo>
                    <a:cubicBezTo>
                      <a:pt x="352" y="659"/>
                      <a:pt x="291" y="723"/>
                      <a:pt x="231" y="787"/>
                    </a:cubicBezTo>
                    <a:cubicBezTo>
                      <a:pt x="223" y="796"/>
                      <a:pt x="219" y="808"/>
                      <a:pt x="213" y="819"/>
                    </a:cubicBezTo>
                    <a:close/>
                    <a:moveTo>
                      <a:pt x="204" y="722"/>
                    </a:moveTo>
                    <a:cubicBezTo>
                      <a:pt x="211" y="717"/>
                      <a:pt x="224" y="713"/>
                      <a:pt x="232" y="704"/>
                    </a:cubicBezTo>
                    <a:cubicBezTo>
                      <a:pt x="278" y="658"/>
                      <a:pt x="322" y="611"/>
                      <a:pt x="366" y="565"/>
                    </a:cubicBezTo>
                    <a:cubicBezTo>
                      <a:pt x="387" y="543"/>
                      <a:pt x="389" y="527"/>
                      <a:pt x="373" y="502"/>
                    </a:cubicBezTo>
                    <a:cubicBezTo>
                      <a:pt x="348" y="464"/>
                      <a:pt x="311" y="460"/>
                      <a:pt x="283" y="491"/>
                    </a:cubicBezTo>
                    <a:cubicBezTo>
                      <a:pt x="241" y="537"/>
                      <a:pt x="198" y="581"/>
                      <a:pt x="155" y="625"/>
                    </a:cubicBezTo>
                    <a:cubicBezTo>
                      <a:pt x="139" y="641"/>
                      <a:pt x="132" y="660"/>
                      <a:pt x="142" y="680"/>
                    </a:cubicBezTo>
                    <a:cubicBezTo>
                      <a:pt x="154" y="702"/>
                      <a:pt x="171" y="718"/>
                      <a:pt x="204" y="722"/>
                    </a:cubicBezTo>
                    <a:close/>
                    <a:moveTo>
                      <a:pt x="601" y="788"/>
                    </a:moveTo>
                    <a:cubicBezTo>
                      <a:pt x="598" y="766"/>
                      <a:pt x="578" y="739"/>
                      <a:pt x="556" y="731"/>
                    </a:cubicBezTo>
                    <a:cubicBezTo>
                      <a:pt x="534" y="723"/>
                      <a:pt x="516" y="730"/>
                      <a:pt x="501" y="746"/>
                    </a:cubicBezTo>
                    <a:cubicBezTo>
                      <a:pt x="465" y="784"/>
                      <a:pt x="428" y="822"/>
                      <a:pt x="392" y="860"/>
                    </a:cubicBezTo>
                    <a:cubicBezTo>
                      <a:pt x="359" y="894"/>
                      <a:pt x="360" y="918"/>
                      <a:pt x="395" y="949"/>
                    </a:cubicBezTo>
                    <a:cubicBezTo>
                      <a:pt x="416" y="967"/>
                      <a:pt x="443" y="967"/>
                      <a:pt x="462" y="947"/>
                    </a:cubicBezTo>
                    <a:cubicBezTo>
                      <a:pt x="504" y="905"/>
                      <a:pt x="545" y="862"/>
                      <a:pt x="585" y="819"/>
                    </a:cubicBezTo>
                    <a:cubicBezTo>
                      <a:pt x="593" y="811"/>
                      <a:pt x="596" y="798"/>
                      <a:pt x="601" y="788"/>
                    </a:cubicBezTo>
                    <a:close/>
                    <a:moveTo>
                      <a:pt x="723" y="903"/>
                    </a:moveTo>
                    <a:cubicBezTo>
                      <a:pt x="720" y="882"/>
                      <a:pt x="699" y="854"/>
                      <a:pt x="677" y="846"/>
                    </a:cubicBezTo>
                    <a:cubicBezTo>
                      <a:pt x="656" y="838"/>
                      <a:pt x="638" y="845"/>
                      <a:pt x="623" y="861"/>
                    </a:cubicBezTo>
                    <a:cubicBezTo>
                      <a:pt x="599" y="886"/>
                      <a:pt x="574" y="911"/>
                      <a:pt x="551" y="936"/>
                    </a:cubicBezTo>
                    <a:cubicBezTo>
                      <a:pt x="530" y="959"/>
                      <a:pt x="530" y="985"/>
                      <a:pt x="553" y="1007"/>
                    </a:cubicBezTo>
                    <a:cubicBezTo>
                      <a:pt x="556" y="1010"/>
                      <a:pt x="559" y="1013"/>
                      <a:pt x="562" y="1016"/>
                    </a:cubicBezTo>
                    <a:cubicBezTo>
                      <a:pt x="584" y="1035"/>
                      <a:pt x="609" y="1035"/>
                      <a:pt x="630" y="1015"/>
                    </a:cubicBezTo>
                    <a:cubicBezTo>
                      <a:pt x="656" y="988"/>
                      <a:pt x="682" y="962"/>
                      <a:pt x="706" y="935"/>
                    </a:cubicBezTo>
                    <a:cubicBezTo>
                      <a:pt x="714" y="926"/>
                      <a:pt x="718" y="914"/>
                      <a:pt x="723" y="90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5" name="Freeform 6">
                <a:extLst>
                  <a:ext uri="{FF2B5EF4-FFF2-40B4-BE49-F238E27FC236}">
                    <a16:creationId xmlns:a16="http://schemas.microsoft.com/office/drawing/2014/main" id="{BEBE2C92-78DA-4F59-8EFA-A87C55A996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4988" y="3286125"/>
                <a:ext cx="819150" cy="582613"/>
              </a:xfrm>
              <a:custGeom>
                <a:avLst/>
                <a:gdLst>
                  <a:gd name="T0" fmla="*/ 607 w 1347"/>
                  <a:gd name="T1" fmla="*/ 701 h 957"/>
                  <a:gd name="T2" fmla="*/ 510 w 1347"/>
                  <a:gd name="T3" fmla="*/ 588 h 957"/>
                  <a:gd name="T4" fmla="*/ 487 w 1347"/>
                  <a:gd name="T5" fmla="*/ 485 h 957"/>
                  <a:gd name="T6" fmla="*/ 392 w 1347"/>
                  <a:gd name="T7" fmla="*/ 439 h 957"/>
                  <a:gd name="T8" fmla="*/ 297 w 1347"/>
                  <a:gd name="T9" fmla="*/ 332 h 957"/>
                  <a:gd name="T10" fmla="*/ 170 w 1347"/>
                  <a:gd name="T11" fmla="*/ 393 h 957"/>
                  <a:gd name="T12" fmla="*/ 164 w 1347"/>
                  <a:gd name="T13" fmla="*/ 391 h 957"/>
                  <a:gd name="T14" fmla="*/ 24 w 1347"/>
                  <a:gd name="T15" fmla="*/ 272 h 957"/>
                  <a:gd name="T16" fmla="*/ 22 w 1347"/>
                  <a:gd name="T17" fmla="*/ 202 h 957"/>
                  <a:gd name="T18" fmla="*/ 104 w 1347"/>
                  <a:gd name="T19" fmla="*/ 110 h 957"/>
                  <a:gd name="T20" fmla="*/ 165 w 1347"/>
                  <a:gd name="T21" fmla="*/ 42 h 957"/>
                  <a:gd name="T22" fmla="*/ 267 w 1347"/>
                  <a:gd name="T23" fmla="*/ 19 h 957"/>
                  <a:gd name="T24" fmla="*/ 373 w 1347"/>
                  <a:gd name="T25" fmla="*/ 59 h 957"/>
                  <a:gd name="T26" fmla="*/ 507 w 1347"/>
                  <a:gd name="T27" fmla="*/ 48 h 957"/>
                  <a:gd name="T28" fmla="*/ 578 w 1347"/>
                  <a:gd name="T29" fmla="*/ 18 h 957"/>
                  <a:gd name="T30" fmla="*/ 715 w 1347"/>
                  <a:gd name="T31" fmla="*/ 28 h 957"/>
                  <a:gd name="T32" fmla="*/ 637 w 1347"/>
                  <a:gd name="T33" fmla="*/ 83 h 957"/>
                  <a:gd name="T34" fmla="*/ 595 w 1347"/>
                  <a:gd name="T35" fmla="*/ 130 h 957"/>
                  <a:gd name="T36" fmla="*/ 641 w 1347"/>
                  <a:gd name="T37" fmla="*/ 266 h 957"/>
                  <a:gd name="T38" fmla="*/ 767 w 1347"/>
                  <a:gd name="T39" fmla="*/ 270 h 957"/>
                  <a:gd name="T40" fmla="*/ 809 w 1347"/>
                  <a:gd name="T41" fmla="*/ 245 h 957"/>
                  <a:gd name="T42" fmla="*/ 912 w 1347"/>
                  <a:gd name="T43" fmla="*/ 249 h 957"/>
                  <a:gd name="T44" fmla="*/ 1323 w 1347"/>
                  <a:gd name="T45" fmla="*/ 589 h 957"/>
                  <a:gd name="T46" fmla="*/ 1324 w 1347"/>
                  <a:gd name="T47" fmla="*/ 662 h 957"/>
                  <a:gd name="T48" fmla="*/ 1248 w 1347"/>
                  <a:gd name="T49" fmla="*/ 671 h 957"/>
                  <a:gd name="T50" fmla="*/ 1056 w 1347"/>
                  <a:gd name="T51" fmla="*/ 494 h 957"/>
                  <a:gd name="T52" fmla="*/ 1031 w 1347"/>
                  <a:gd name="T53" fmla="*/ 471 h 957"/>
                  <a:gd name="T54" fmla="*/ 991 w 1347"/>
                  <a:gd name="T55" fmla="*/ 513 h 957"/>
                  <a:gd name="T56" fmla="*/ 1006 w 1347"/>
                  <a:gd name="T57" fmla="*/ 523 h 957"/>
                  <a:gd name="T58" fmla="*/ 1220 w 1347"/>
                  <a:gd name="T59" fmla="*/ 720 h 957"/>
                  <a:gd name="T60" fmla="*/ 1203 w 1347"/>
                  <a:gd name="T61" fmla="*/ 817 h 957"/>
                  <a:gd name="T62" fmla="*/ 1147 w 1347"/>
                  <a:gd name="T63" fmla="*/ 806 h 957"/>
                  <a:gd name="T64" fmla="*/ 946 w 1347"/>
                  <a:gd name="T65" fmla="*/ 621 h 957"/>
                  <a:gd name="T66" fmla="*/ 932 w 1347"/>
                  <a:gd name="T67" fmla="*/ 608 h 957"/>
                  <a:gd name="T68" fmla="*/ 894 w 1347"/>
                  <a:gd name="T69" fmla="*/ 648 h 957"/>
                  <a:gd name="T70" fmla="*/ 939 w 1347"/>
                  <a:gd name="T71" fmla="*/ 690 h 957"/>
                  <a:gd name="T72" fmla="*/ 1084 w 1347"/>
                  <a:gd name="T73" fmla="*/ 823 h 957"/>
                  <a:gd name="T74" fmla="*/ 1098 w 1347"/>
                  <a:gd name="T75" fmla="*/ 882 h 957"/>
                  <a:gd name="T76" fmla="*/ 1034 w 1347"/>
                  <a:gd name="T77" fmla="*/ 919 h 957"/>
                  <a:gd name="T78" fmla="*/ 1005 w 1347"/>
                  <a:gd name="T79" fmla="*/ 902 h 957"/>
                  <a:gd name="T80" fmla="*/ 818 w 1347"/>
                  <a:gd name="T81" fmla="*/ 730 h 957"/>
                  <a:gd name="T82" fmla="*/ 780 w 1347"/>
                  <a:gd name="T83" fmla="*/ 770 h 957"/>
                  <a:gd name="T84" fmla="*/ 866 w 1347"/>
                  <a:gd name="T85" fmla="*/ 850 h 957"/>
                  <a:gd name="T86" fmla="*/ 855 w 1347"/>
                  <a:gd name="T87" fmla="*/ 946 h 957"/>
                  <a:gd name="T88" fmla="*/ 803 w 1347"/>
                  <a:gd name="T89" fmla="*/ 942 h 957"/>
                  <a:gd name="T90" fmla="*/ 722 w 1347"/>
                  <a:gd name="T91" fmla="*/ 867 h 957"/>
                  <a:gd name="T92" fmla="*/ 719 w 1347"/>
                  <a:gd name="T93" fmla="*/ 855 h 957"/>
                  <a:gd name="T94" fmla="*/ 607 w 1347"/>
                  <a:gd name="T95" fmla="*/ 701 h 9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347" h="957">
                    <a:moveTo>
                      <a:pt x="607" y="701"/>
                    </a:moveTo>
                    <a:cubicBezTo>
                      <a:pt x="593" y="648"/>
                      <a:pt x="569" y="604"/>
                      <a:pt x="510" y="588"/>
                    </a:cubicBezTo>
                    <a:cubicBezTo>
                      <a:pt x="519" y="550"/>
                      <a:pt x="514" y="515"/>
                      <a:pt x="487" y="485"/>
                    </a:cubicBezTo>
                    <a:cubicBezTo>
                      <a:pt x="462" y="456"/>
                      <a:pt x="432" y="437"/>
                      <a:pt x="392" y="439"/>
                    </a:cubicBezTo>
                    <a:cubicBezTo>
                      <a:pt x="382" y="383"/>
                      <a:pt x="350" y="346"/>
                      <a:pt x="297" y="332"/>
                    </a:cubicBezTo>
                    <a:cubicBezTo>
                      <a:pt x="240" y="317"/>
                      <a:pt x="203" y="354"/>
                      <a:pt x="170" y="393"/>
                    </a:cubicBezTo>
                    <a:cubicBezTo>
                      <a:pt x="167" y="392"/>
                      <a:pt x="165" y="392"/>
                      <a:pt x="164" y="391"/>
                    </a:cubicBezTo>
                    <a:cubicBezTo>
                      <a:pt x="118" y="352"/>
                      <a:pt x="71" y="312"/>
                      <a:pt x="24" y="272"/>
                    </a:cubicBezTo>
                    <a:cubicBezTo>
                      <a:pt x="1" y="251"/>
                      <a:pt x="0" y="226"/>
                      <a:pt x="22" y="202"/>
                    </a:cubicBezTo>
                    <a:cubicBezTo>
                      <a:pt x="49" y="171"/>
                      <a:pt x="76" y="140"/>
                      <a:pt x="104" y="110"/>
                    </a:cubicBezTo>
                    <a:cubicBezTo>
                      <a:pt x="124" y="87"/>
                      <a:pt x="144" y="64"/>
                      <a:pt x="165" y="42"/>
                    </a:cubicBezTo>
                    <a:cubicBezTo>
                      <a:pt x="194" y="10"/>
                      <a:pt x="227" y="2"/>
                      <a:pt x="267" y="19"/>
                    </a:cubicBezTo>
                    <a:cubicBezTo>
                      <a:pt x="302" y="33"/>
                      <a:pt x="337" y="49"/>
                      <a:pt x="373" y="59"/>
                    </a:cubicBezTo>
                    <a:cubicBezTo>
                      <a:pt x="418" y="72"/>
                      <a:pt x="464" y="66"/>
                      <a:pt x="507" y="48"/>
                    </a:cubicBezTo>
                    <a:cubicBezTo>
                      <a:pt x="531" y="38"/>
                      <a:pt x="554" y="27"/>
                      <a:pt x="578" y="18"/>
                    </a:cubicBezTo>
                    <a:cubicBezTo>
                      <a:pt x="624" y="0"/>
                      <a:pt x="669" y="1"/>
                      <a:pt x="715" y="28"/>
                    </a:cubicBezTo>
                    <a:cubicBezTo>
                      <a:pt x="688" y="47"/>
                      <a:pt x="662" y="65"/>
                      <a:pt x="637" y="83"/>
                    </a:cubicBezTo>
                    <a:cubicBezTo>
                      <a:pt x="619" y="95"/>
                      <a:pt x="604" y="110"/>
                      <a:pt x="595" y="130"/>
                    </a:cubicBezTo>
                    <a:cubicBezTo>
                      <a:pt x="573" y="182"/>
                      <a:pt x="596" y="233"/>
                      <a:pt x="641" y="266"/>
                    </a:cubicBezTo>
                    <a:cubicBezTo>
                      <a:pt x="681" y="295"/>
                      <a:pt x="724" y="296"/>
                      <a:pt x="767" y="270"/>
                    </a:cubicBezTo>
                    <a:cubicBezTo>
                      <a:pt x="781" y="262"/>
                      <a:pt x="795" y="253"/>
                      <a:pt x="809" y="245"/>
                    </a:cubicBezTo>
                    <a:cubicBezTo>
                      <a:pt x="844" y="227"/>
                      <a:pt x="878" y="227"/>
                      <a:pt x="912" y="249"/>
                    </a:cubicBezTo>
                    <a:cubicBezTo>
                      <a:pt x="1061" y="348"/>
                      <a:pt x="1195" y="465"/>
                      <a:pt x="1323" y="589"/>
                    </a:cubicBezTo>
                    <a:cubicBezTo>
                      <a:pt x="1347" y="611"/>
                      <a:pt x="1347" y="637"/>
                      <a:pt x="1324" y="662"/>
                    </a:cubicBezTo>
                    <a:cubicBezTo>
                      <a:pt x="1298" y="690"/>
                      <a:pt x="1273" y="694"/>
                      <a:pt x="1248" y="671"/>
                    </a:cubicBezTo>
                    <a:cubicBezTo>
                      <a:pt x="1184" y="612"/>
                      <a:pt x="1120" y="553"/>
                      <a:pt x="1056" y="494"/>
                    </a:cubicBezTo>
                    <a:cubicBezTo>
                      <a:pt x="1048" y="486"/>
                      <a:pt x="1040" y="479"/>
                      <a:pt x="1031" y="471"/>
                    </a:cubicBezTo>
                    <a:cubicBezTo>
                      <a:pt x="1018" y="484"/>
                      <a:pt x="1006" y="497"/>
                      <a:pt x="991" y="513"/>
                    </a:cubicBezTo>
                    <a:cubicBezTo>
                      <a:pt x="996" y="517"/>
                      <a:pt x="1001" y="519"/>
                      <a:pt x="1006" y="523"/>
                    </a:cubicBezTo>
                    <a:cubicBezTo>
                      <a:pt x="1077" y="589"/>
                      <a:pt x="1147" y="656"/>
                      <a:pt x="1220" y="720"/>
                    </a:cubicBezTo>
                    <a:cubicBezTo>
                      <a:pt x="1259" y="756"/>
                      <a:pt x="1240" y="796"/>
                      <a:pt x="1203" y="817"/>
                    </a:cubicBezTo>
                    <a:cubicBezTo>
                      <a:pt x="1183" y="829"/>
                      <a:pt x="1164" y="822"/>
                      <a:pt x="1147" y="806"/>
                    </a:cubicBezTo>
                    <a:cubicBezTo>
                      <a:pt x="1080" y="745"/>
                      <a:pt x="1013" y="683"/>
                      <a:pt x="946" y="621"/>
                    </a:cubicBezTo>
                    <a:cubicBezTo>
                      <a:pt x="942" y="617"/>
                      <a:pt x="938" y="613"/>
                      <a:pt x="932" y="608"/>
                    </a:cubicBezTo>
                    <a:cubicBezTo>
                      <a:pt x="919" y="621"/>
                      <a:pt x="907" y="634"/>
                      <a:pt x="894" y="648"/>
                    </a:cubicBezTo>
                    <a:cubicBezTo>
                      <a:pt x="910" y="663"/>
                      <a:pt x="925" y="676"/>
                      <a:pt x="939" y="690"/>
                    </a:cubicBezTo>
                    <a:cubicBezTo>
                      <a:pt x="988" y="734"/>
                      <a:pt x="1036" y="779"/>
                      <a:pt x="1084" y="823"/>
                    </a:cubicBezTo>
                    <a:cubicBezTo>
                      <a:pt x="1103" y="842"/>
                      <a:pt x="1109" y="863"/>
                      <a:pt x="1098" y="882"/>
                    </a:cubicBezTo>
                    <a:cubicBezTo>
                      <a:pt x="1082" y="909"/>
                      <a:pt x="1061" y="927"/>
                      <a:pt x="1034" y="919"/>
                    </a:cubicBezTo>
                    <a:cubicBezTo>
                      <a:pt x="1023" y="916"/>
                      <a:pt x="1013" y="910"/>
                      <a:pt x="1005" y="902"/>
                    </a:cubicBezTo>
                    <a:cubicBezTo>
                      <a:pt x="943" y="846"/>
                      <a:pt x="881" y="788"/>
                      <a:pt x="818" y="730"/>
                    </a:cubicBezTo>
                    <a:cubicBezTo>
                      <a:pt x="806" y="743"/>
                      <a:pt x="793" y="756"/>
                      <a:pt x="780" y="770"/>
                    </a:cubicBezTo>
                    <a:cubicBezTo>
                      <a:pt x="809" y="797"/>
                      <a:pt x="837" y="825"/>
                      <a:pt x="866" y="850"/>
                    </a:cubicBezTo>
                    <a:cubicBezTo>
                      <a:pt x="908" y="884"/>
                      <a:pt x="892" y="921"/>
                      <a:pt x="855" y="946"/>
                    </a:cubicBezTo>
                    <a:cubicBezTo>
                      <a:pt x="840" y="957"/>
                      <a:pt x="818" y="955"/>
                      <a:pt x="803" y="942"/>
                    </a:cubicBezTo>
                    <a:cubicBezTo>
                      <a:pt x="775" y="918"/>
                      <a:pt x="748" y="892"/>
                      <a:pt x="722" y="867"/>
                    </a:cubicBezTo>
                    <a:cubicBezTo>
                      <a:pt x="719" y="865"/>
                      <a:pt x="717" y="858"/>
                      <a:pt x="719" y="855"/>
                    </a:cubicBezTo>
                    <a:cubicBezTo>
                      <a:pt x="753" y="781"/>
                      <a:pt x="676" y="699"/>
                      <a:pt x="607" y="701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6" name="Freeform 7">
                <a:extLst>
                  <a:ext uri="{FF2B5EF4-FFF2-40B4-BE49-F238E27FC236}">
                    <a16:creationId xmlns:a16="http://schemas.microsoft.com/office/drawing/2014/main" id="{72659FC4-DC0D-4A42-9718-6FA53D5B3F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5513" y="3271838"/>
                <a:ext cx="544512" cy="312738"/>
              </a:xfrm>
              <a:custGeom>
                <a:avLst/>
                <a:gdLst>
                  <a:gd name="T0" fmla="*/ 657 w 897"/>
                  <a:gd name="T1" fmla="*/ 514 h 514"/>
                  <a:gd name="T2" fmla="*/ 507 w 897"/>
                  <a:gd name="T3" fmla="*/ 380 h 514"/>
                  <a:gd name="T4" fmla="*/ 296 w 897"/>
                  <a:gd name="T5" fmla="*/ 225 h 514"/>
                  <a:gd name="T6" fmla="*/ 139 w 897"/>
                  <a:gd name="T7" fmla="*/ 221 h 514"/>
                  <a:gd name="T8" fmla="*/ 96 w 897"/>
                  <a:gd name="T9" fmla="*/ 247 h 514"/>
                  <a:gd name="T10" fmla="*/ 1 w 897"/>
                  <a:gd name="T11" fmla="*/ 195 h 514"/>
                  <a:gd name="T12" fmla="*/ 19 w 897"/>
                  <a:gd name="T13" fmla="*/ 158 h 514"/>
                  <a:gd name="T14" fmla="*/ 175 w 897"/>
                  <a:gd name="T15" fmla="*/ 49 h 514"/>
                  <a:gd name="T16" fmla="*/ 277 w 897"/>
                  <a:gd name="T17" fmla="*/ 46 h 514"/>
                  <a:gd name="T18" fmla="*/ 388 w 897"/>
                  <a:gd name="T19" fmla="*/ 99 h 514"/>
                  <a:gd name="T20" fmla="*/ 558 w 897"/>
                  <a:gd name="T21" fmla="*/ 90 h 514"/>
                  <a:gd name="T22" fmla="*/ 670 w 897"/>
                  <a:gd name="T23" fmla="*/ 20 h 514"/>
                  <a:gd name="T24" fmla="*/ 756 w 897"/>
                  <a:gd name="T25" fmla="*/ 36 h 514"/>
                  <a:gd name="T26" fmla="*/ 876 w 897"/>
                  <a:gd name="T27" fmla="*/ 189 h 514"/>
                  <a:gd name="T28" fmla="*/ 874 w 897"/>
                  <a:gd name="T29" fmla="*/ 275 h 514"/>
                  <a:gd name="T30" fmla="*/ 661 w 897"/>
                  <a:gd name="T31" fmla="*/ 510 h 514"/>
                  <a:gd name="T32" fmla="*/ 657 w 897"/>
                  <a:gd name="T33" fmla="*/ 514 h 5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97" h="514">
                    <a:moveTo>
                      <a:pt x="657" y="514"/>
                    </a:moveTo>
                    <a:cubicBezTo>
                      <a:pt x="607" y="468"/>
                      <a:pt x="559" y="422"/>
                      <a:pt x="507" y="380"/>
                    </a:cubicBezTo>
                    <a:cubicBezTo>
                      <a:pt x="438" y="326"/>
                      <a:pt x="368" y="274"/>
                      <a:pt x="296" y="225"/>
                    </a:cubicBezTo>
                    <a:cubicBezTo>
                      <a:pt x="246" y="190"/>
                      <a:pt x="192" y="192"/>
                      <a:pt x="139" y="221"/>
                    </a:cubicBezTo>
                    <a:cubicBezTo>
                      <a:pt x="124" y="229"/>
                      <a:pt x="110" y="238"/>
                      <a:pt x="96" y="247"/>
                    </a:cubicBezTo>
                    <a:cubicBezTo>
                      <a:pt x="55" y="270"/>
                      <a:pt x="4" y="242"/>
                      <a:pt x="1" y="195"/>
                    </a:cubicBezTo>
                    <a:cubicBezTo>
                      <a:pt x="0" y="180"/>
                      <a:pt x="6" y="167"/>
                      <a:pt x="19" y="158"/>
                    </a:cubicBezTo>
                    <a:cubicBezTo>
                      <a:pt x="71" y="121"/>
                      <a:pt x="122" y="84"/>
                      <a:pt x="175" y="49"/>
                    </a:cubicBezTo>
                    <a:cubicBezTo>
                      <a:pt x="207" y="28"/>
                      <a:pt x="243" y="29"/>
                      <a:pt x="277" y="46"/>
                    </a:cubicBezTo>
                    <a:cubicBezTo>
                      <a:pt x="314" y="63"/>
                      <a:pt x="351" y="82"/>
                      <a:pt x="388" y="99"/>
                    </a:cubicBezTo>
                    <a:cubicBezTo>
                      <a:pt x="446" y="126"/>
                      <a:pt x="503" y="123"/>
                      <a:pt x="558" y="90"/>
                    </a:cubicBezTo>
                    <a:cubicBezTo>
                      <a:pt x="595" y="67"/>
                      <a:pt x="633" y="43"/>
                      <a:pt x="670" y="20"/>
                    </a:cubicBezTo>
                    <a:cubicBezTo>
                      <a:pt x="703" y="0"/>
                      <a:pt x="732" y="5"/>
                      <a:pt x="756" y="36"/>
                    </a:cubicBezTo>
                    <a:cubicBezTo>
                      <a:pt x="796" y="87"/>
                      <a:pt x="836" y="138"/>
                      <a:pt x="876" y="189"/>
                    </a:cubicBezTo>
                    <a:cubicBezTo>
                      <a:pt x="897" y="217"/>
                      <a:pt x="897" y="249"/>
                      <a:pt x="874" y="275"/>
                    </a:cubicBezTo>
                    <a:cubicBezTo>
                      <a:pt x="803" y="354"/>
                      <a:pt x="732" y="432"/>
                      <a:pt x="661" y="510"/>
                    </a:cubicBezTo>
                    <a:cubicBezTo>
                      <a:pt x="660" y="511"/>
                      <a:pt x="659" y="512"/>
                      <a:pt x="657" y="51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7" name="Freeform 8">
                <a:extLst>
                  <a:ext uri="{FF2B5EF4-FFF2-40B4-BE49-F238E27FC236}">
                    <a16:creationId xmlns:a16="http://schemas.microsoft.com/office/drawing/2014/main" id="{85CEF4E4-82A6-40D8-9642-EE9F374F58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5000" y="3584575"/>
                <a:ext cx="182562" cy="187325"/>
              </a:xfrm>
              <a:custGeom>
                <a:avLst/>
                <a:gdLst>
                  <a:gd name="T0" fmla="*/ 0 w 301"/>
                  <a:gd name="T1" fmla="*/ 243 h 309"/>
                  <a:gd name="T2" fmla="*/ 18 w 301"/>
                  <a:gd name="T3" fmla="*/ 211 h 309"/>
                  <a:gd name="T4" fmla="*/ 201 w 301"/>
                  <a:gd name="T5" fmla="*/ 20 h 309"/>
                  <a:gd name="T6" fmla="*/ 268 w 301"/>
                  <a:gd name="T7" fmla="*/ 18 h 309"/>
                  <a:gd name="T8" fmla="*/ 279 w 301"/>
                  <a:gd name="T9" fmla="*/ 29 h 309"/>
                  <a:gd name="T10" fmla="*/ 280 w 301"/>
                  <a:gd name="T11" fmla="*/ 98 h 309"/>
                  <a:gd name="T12" fmla="*/ 99 w 301"/>
                  <a:gd name="T13" fmla="*/ 287 h 309"/>
                  <a:gd name="T14" fmla="*/ 45 w 301"/>
                  <a:gd name="T15" fmla="*/ 301 h 309"/>
                  <a:gd name="T16" fmla="*/ 0 w 301"/>
                  <a:gd name="T17" fmla="*/ 243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01" h="309">
                    <a:moveTo>
                      <a:pt x="0" y="243"/>
                    </a:moveTo>
                    <a:cubicBezTo>
                      <a:pt x="6" y="232"/>
                      <a:pt x="10" y="220"/>
                      <a:pt x="18" y="211"/>
                    </a:cubicBezTo>
                    <a:cubicBezTo>
                      <a:pt x="78" y="147"/>
                      <a:pt x="139" y="83"/>
                      <a:pt x="201" y="20"/>
                    </a:cubicBezTo>
                    <a:cubicBezTo>
                      <a:pt x="220" y="0"/>
                      <a:pt x="246" y="0"/>
                      <a:pt x="268" y="18"/>
                    </a:cubicBezTo>
                    <a:cubicBezTo>
                      <a:pt x="272" y="22"/>
                      <a:pt x="276" y="25"/>
                      <a:pt x="279" y="29"/>
                    </a:cubicBezTo>
                    <a:cubicBezTo>
                      <a:pt x="300" y="51"/>
                      <a:pt x="301" y="76"/>
                      <a:pt x="280" y="98"/>
                    </a:cubicBezTo>
                    <a:cubicBezTo>
                      <a:pt x="220" y="161"/>
                      <a:pt x="160" y="224"/>
                      <a:pt x="99" y="287"/>
                    </a:cubicBezTo>
                    <a:cubicBezTo>
                      <a:pt x="84" y="303"/>
                      <a:pt x="66" y="309"/>
                      <a:pt x="45" y="301"/>
                    </a:cubicBezTo>
                    <a:cubicBezTo>
                      <a:pt x="23" y="292"/>
                      <a:pt x="3" y="265"/>
                      <a:pt x="0" y="24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8" name="Freeform 9">
                <a:extLst>
                  <a:ext uri="{FF2B5EF4-FFF2-40B4-BE49-F238E27FC236}">
                    <a16:creationId xmlns:a16="http://schemas.microsoft.com/office/drawing/2014/main" id="{33B9C2EA-9531-4EBD-9BBD-6F25B47B1D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5788" y="3513138"/>
                <a:ext cx="157162" cy="160338"/>
              </a:xfrm>
              <a:custGeom>
                <a:avLst/>
                <a:gdLst>
                  <a:gd name="T0" fmla="*/ 72 w 257"/>
                  <a:gd name="T1" fmla="*/ 262 h 262"/>
                  <a:gd name="T2" fmla="*/ 10 w 257"/>
                  <a:gd name="T3" fmla="*/ 220 h 262"/>
                  <a:gd name="T4" fmla="*/ 23 w 257"/>
                  <a:gd name="T5" fmla="*/ 165 h 262"/>
                  <a:gd name="T6" fmla="*/ 151 w 257"/>
                  <a:gd name="T7" fmla="*/ 31 h 262"/>
                  <a:gd name="T8" fmla="*/ 241 w 257"/>
                  <a:gd name="T9" fmla="*/ 42 h 262"/>
                  <a:gd name="T10" fmla="*/ 234 w 257"/>
                  <a:gd name="T11" fmla="*/ 105 h 262"/>
                  <a:gd name="T12" fmla="*/ 100 w 257"/>
                  <a:gd name="T13" fmla="*/ 244 h 262"/>
                  <a:gd name="T14" fmla="*/ 72 w 257"/>
                  <a:gd name="T15" fmla="*/ 262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7" h="262">
                    <a:moveTo>
                      <a:pt x="72" y="262"/>
                    </a:moveTo>
                    <a:cubicBezTo>
                      <a:pt x="39" y="258"/>
                      <a:pt x="22" y="242"/>
                      <a:pt x="10" y="220"/>
                    </a:cubicBezTo>
                    <a:cubicBezTo>
                      <a:pt x="0" y="200"/>
                      <a:pt x="7" y="181"/>
                      <a:pt x="23" y="165"/>
                    </a:cubicBezTo>
                    <a:cubicBezTo>
                      <a:pt x="66" y="121"/>
                      <a:pt x="109" y="77"/>
                      <a:pt x="151" y="31"/>
                    </a:cubicBezTo>
                    <a:cubicBezTo>
                      <a:pt x="179" y="0"/>
                      <a:pt x="216" y="4"/>
                      <a:pt x="241" y="42"/>
                    </a:cubicBezTo>
                    <a:cubicBezTo>
                      <a:pt x="257" y="67"/>
                      <a:pt x="255" y="83"/>
                      <a:pt x="234" y="105"/>
                    </a:cubicBezTo>
                    <a:cubicBezTo>
                      <a:pt x="190" y="151"/>
                      <a:pt x="146" y="198"/>
                      <a:pt x="100" y="244"/>
                    </a:cubicBezTo>
                    <a:cubicBezTo>
                      <a:pt x="92" y="253"/>
                      <a:pt x="79" y="257"/>
                      <a:pt x="72" y="262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9" name="Freeform 10">
                <a:extLst>
                  <a:ext uri="{FF2B5EF4-FFF2-40B4-BE49-F238E27FC236}">
                    <a16:creationId xmlns:a16="http://schemas.microsoft.com/office/drawing/2014/main" id="{B034BF8B-091D-4652-A043-4E216D9DAB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03900" y="3673475"/>
                <a:ext cx="147637" cy="149225"/>
              </a:xfrm>
              <a:custGeom>
                <a:avLst/>
                <a:gdLst>
                  <a:gd name="T0" fmla="*/ 242 w 242"/>
                  <a:gd name="T1" fmla="*/ 65 h 244"/>
                  <a:gd name="T2" fmla="*/ 226 w 242"/>
                  <a:gd name="T3" fmla="*/ 96 h 244"/>
                  <a:gd name="T4" fmla="*/ 103 w 242"/>
                  <a:gd name="T5" fmla="*/ 224 h 244"/>
                  <a:gd name="T6" fmla="*/ 36 w 242"/>
                  <a:gd name="T7" fmla="*/ 226 h 244"/>
                  <a:gd name="T8" fmla="*/ 33 w 242"/>
                  <a:gd name="T9" fmla="*/ 137 h 244"/>
                  <a:gd name="T10" fmla="*/ 142 w 242"/>
                  <a:gd name="T11" fmla="*/ 23 h 244"/>
                  <a:gd name="T12" fmla="*/ 197 w 242"/>
                  <a:gd name="T13" fmla="*/ 8 h 244"/>
                  <a:gd name="T14" fmla="*/ 242 w 242"/>
                  <a:gd name="T15" fmla="*/ 65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2" h="244">
                    <a:moveTo>
                      <a:pt x="242" y="65"/>
                    </a:moveTo>
                    <a:cubicBezTo>
                      <a:pt x="237" y="75"/>
                      <a:pt x="234" y="88"/>
                      <a:pt x="226" y="96"/>
                    </a:cubicBezTo>
                    <a:cubicBezTo>
                      <a:pt x="186" y="139"/>
                      <a:pt x="145" y="182"/>
                      <a:pt x="103" y="224"/>
                    </a:cubicBezTo>
                    <a:cubicBezTo>
                      <a:pt x="84" y="244"/>
                      <a:pt x="57" y="244"/>
                      <a:pt x="36" y="226"/>
                    </a:cubicBezTo>
                    <a:cubicBezTo>
                      <a:pt x="1" y="195"/>
                      <a:pt x="0" y="171"/>
                      <a:pt x="33" y="137"/>
                    </a:cubicBezTo>
                    <a:cubicBezTo>
                      <a:pt x="69" y="99"/>
                      <a:pt x="106" y="61"/>
                      <a:pt x="142" y="23"/>
                    </a:cubicBezTo>
                    <a:cubicBezTo>
                      <a:pt x="157" y="7"/>
                      <a:pt x="175" y="0"/>
                      <a:pt x="197" y="8"/>
                    </a:cubicBezTo>
                    <a:cubicBezTo>
                      <a:pt x="219" y="16"/>
                      <a:pt x="239" y="43"/>
                      <a:pt x="242" y="65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0" name="Freeform 11">
                <a:extLst>
                  <a:ext uri="{FF2B5EF4-FFF2-40B4-BE49-F238E27FC236}">
                    <a16:creationId xmlns:a16="http://schemas.microsoft.com/office/drawing/2014/main" id="{4206DD71-F07D-48B3-AEF3-3234B969D6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8675" y="3743325"/>
                <a:ext cx="115887" cy="120650"/>
              </a:xfrm>
              <a:custGeom>
                <a:avLst/>
                <a:gdLst>
                  <a:gd name="T0" fmla="*/ 193 w 193"/>
                  <a:gd name="T1" fmla="*/ 65 h 197"/>
                  <a:gd name="T2" fmla="*/ 176 w 193"/>
                  <a:gd name="T3" fmla="*/ 97 h 197"/>
                  <a:gd name="T4" fmla="*/ 100 w 193"/>
                  <a:gd name="T5" fmla="*/ 177 h 197"/>
                  <a:gd name="T6" fmla="*/ 32 w 193"/>
                  <a:gd name="T7" fmla="*/ 178 h 197"/>
                  <a:gd name="T8" fmla="*/ 23 w 193"/>
                  <a:gd name="T9" fmla="*/ 169 h 197"/>
                  <a:gd name="T10" fmla="*/ 21 w 193"/>
                  <a:gd name="T11" fmla="*/ 98 h 197"/>
                  <a:gd name="T12" fmla="*/ 93 w 193"/>
                  <a:gd name="T13" fmla="*/ 23 h 197"/>
                  <a:gd name="T14" fmla="*/ 147 w 193"/>
                  <a:gd name="T15" fmla="*/ 8 h 197"/>
                  <a:gd name="T16" fmla="*/ 193 w 193"/>
                  <a:gd name="T17" fmla="*/ 65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3" h="197">
                    <a:moveTo>
                      <a:pt x="193" y="65"/>
                    </a:moveTo>
                    <a:cubicBezTo>
                      <a:pt x="188" y="76"/>
                      <a:pt x="184" y="88"/>
                      <a:pt x="176" y="97"/>
                    </a:cubicBezTo>
                    <a:cubicBezTo>
                      <a:pt x="152" y="124"/>
                      <a:pt x="126" y="150"/>
                      <a:pt x="100" y="177"/>
                    </a:cubicBezTo>
                    <a:cubicBezTo>
                      <a:pt x="79" y="197"/>
                      <a:pt x="54" y="197"/>
                      <a:pt x="32" y="178"/>
                    </a:cubicBezTo>
                    <a:cubicBezTo>
                      <a:pt x="29" y="175"/>
                      <a:pt x="26" y="172"/>
                      <a:pt x="23" y="169"/>
                    </a:cubicBezTo>
                    <a:cubicBezTo>
                      <a:pt x="0" y="147"/>
                      <a:pt x="0" y="121"/>
                      <a:pt x="21" y="98"/>
                    </a:cubicBezTo>
                    <a:cubicBezTo>
                      <a:pt x="44" y="73"/>
                      <a:pt x="69" y="48"/>
                      <a:pt x="93" y="23"/>
                    </a:cubicBezTo>
                    <a:cubicBezTo>
                      <a:pt x="108" y="7"/>
                      <a:pt x="126" y="0"/>
                      <a:pt x="147" y="8"/>
                    </a:cubicBezTo>
                    <a:cubicBezTo>
                      <a:pt x="169" y="16"/>
                      <a:pt x="190" y="44"/>
                      <a:pt x="193" y="65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AFB8FCB0-983E-4286-ADD0-BE6E068883AC}"/>
                </a:ext>
              </a:extLst>
            </p:cNvPr>
            <p:cNvSpPr txBox="1"/>
            <p:nvPr/>
          </p:nvSpPr>
          <p:spPr>
            <a:xfrm>
              <a:off x="1054110" y="2731007"/>
              <a:ext cx="1862116" cy="27699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b="1" i="0" u="none" strike="noStrike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 </a:t>
              </a:r>
              <a:r>
                <a:rPr lang="en-US" b="1" dirty="0">
                  <a:solidFill>
                    <a:srgbClr val="000000"/>
                  </a:solidFill>
                  <a:latin typeface="Calibri" panose="020F0502020204030204" pitchFamily="34" charset="0"/>
                </a:rPr>
                <a:t>M</a:t>
              </a:r>
              <a:r>
                <a:rPr lang="en-US" b="1" i="0" u="none" strike="noStrike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orale </a:t>
              </a:r>
            </a:p>
            <a:p>
              <a:pPr algn="ctr"/>
              <a:r>
                <a:rPr lang="en-US" b="1" i="0" u="none" strike="noStrike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&amp; Motivation</a:t>
              </a:r>
              <a:r>
                <a:rPr lang="en-US" b="0" i="0" u="none" strike="noStrike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 </a:t>
              </a:r>
              <a:endParaRPr lang="en-IN" b="1" dirty="0">
                <a:solidFill>
                  <a:schemeClr val="accent1"/>
                </a:solidFill>
              </a:endParaRP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C851F157-A496-47DB-AC14-890FAE6E7F77}"/>
                </a:ext>
              </a:extLst>
            </p:cNvPr>
            <p:cNvSpPr txBox="1"/>
            <p:nvPr/>
          </p:nvSpPr>
          <p:spPr>
            <a:xfrm>
              <a:off x="1211272" y="3893057"/>
              <a:ext cx="1862116" cy="27699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800" b="1" i="0" u="none" strike="noStrike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Employer</a:t>
              </a:r>
            </a:p>
            <a:p>
              <a:pPr algn="ctr"/>
              <a:r>
                <a:rPr lang="en-US" sz="1800" b="1" i="0" u="none" strike="noStrike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 image-branding</a:t>
              </a:r>
              <a:endParaRPr lang="en-IN" b="1" dirty="0">
                <a:solidFill>
                  <a:schemeClr val="accent2"/>
                </a:solidFill>
              </a:endParaRP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82CE91ED-56C5-4ECF-870B-D30999FB4C46}"/>
                </a:ext>
              </a:extLst>
            </p:cNvPr>
            <p:cNvSpPr txBox="1"/>
            <p:nvPr/>
          </p:nvSpPr>
          <p:spPr>
            <a:xfrm>
              <a:off x="757247" y="4958270"/>
              <a:ext cx="1862116" cy="27699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800" b="1" i="0" u="none" strike="noStrike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Wage Rate Compression</a:t>
              </a:r>
              <a:endParaRPr lang="en-IN" b="1" dirty="0">
                <a:solidFill>
                  <a:schemeClr val="accent3"/>
                </a:solidFill>
              </a:endParaRP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DBBF1665-7CCB-4878-8BFA-158375A2CAA5}"/>
                </a:ext>
              </a:extLst>
            </p:cNvPr>
            <p:cNvSpPr txBox="1"/>
            <p:nvPr/>
          </p:nvSpPr>
          <p:spPr>
            <a:xfrm>
              <a:off x="8813810" y="4958270"/>
              <a:ext cx="1862116" cy="27699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800" b="1" i="0" u="none" strike="noStrike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Pay Transparency</a:t>
              </a:r>
              <a:endParaRPr lang="en-IN" b="1" dirty="0">
                <a:solidFill>
                  <a:schemeClr val="accent6"/>
                </a:solidFill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86794035-0DBF-48B1-875C-D6DFCB1C0680}"/>
                </a:ext>
              </a:extLst>
            </p:cNvPr>
            <p:cNvSpPr txBox="1"/>
            <p:nvPr/>
          </p:nvSpPr>
          <p:spPr>
            <a:xfrm>
              <a:off x="8359785" y="3893057"/>
              <a:ext cx="1862116" cy="27699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800" b="1" i="0" u="none" strike="noStrike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Strategic objectives</a:t>
              </a:r>
              <a:endParaRPr lang="en-IN" b="1" dirty="0">
                <a:solidFill>
                  <a:schemeClr val="accent5"/>
                </a:solidFill>
              </a:endParaRP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550FD58B-D493-4CA4-8EBE-22764708BE8C}"/>
                </a:ext>
              </a:extLst>
            </p:cNvPr>
            <p:cNvSpPr txBox="1"/>
            <p:nvPr/>
          </p:nvSpPr>
          <p:spPr>
            <a:xfrm>
              <a:off x="8510603" y="2731007"/>
              <a:ext cx="1862116" cy="27699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b="1" dirty="0">
                  <a:solidFill>
                    <a:srgbClr val="000000"/>
                  </a:solidFill>
                  <a:latin typeface="Calibri" panose="020F0502020204030204" pitchFamily="34" charset="0"/>
                </a:rPr>
                <a:t>R</a:t>
              </a:r>
              <a:r>
                <a:rPr lang="en-US" sz="1800" b="1" i="0" u="none" strike="noStrike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etention</a:t>
              </a:r>
              <a:endParaRPr lang="en-IN" b="1" dirty="0">
                <a:solidFill>
                  <a:schemeClr val="accent4"/>
                </a:solidFill>
              </a:endParaRPr>
            </a:p>
          </p:txBody>
        </p: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0C09291B-9AB9-433B-AF57-05832278AACF}"/>
                </a:ext>
              </a:extLst>
            </p:cNvPr>
            <p:cNvGrpSpPr/>
            <p:nvPr/>
          </p:nvGrpSpPr>
          <p:grpSpPr>
            <a:xfrm>
              <a:off x="4643324" y="3432793"/>
              <a:ext cx="2157842" cy="1102274"/>
              <a:chOff x="5019563" y="3028196"/>
              <a:chExt cx="2157842" cy="1102274"/>
            </a:xfrm>
          </p:grpSpPr>
          <p:grpSp>
            <p:nvGrpSpPr>
              <p:cNvPr id="68" name="Group 67">
                <a:extLst>
                  <a:ext uri="{FF2B5EF4-FFF2-40B4-BE49-F238E27FC236}">
                    <a16:creationId xmlns:a16="http://schemas.microsoft.com/office/drawing/2014/main" id="{14C504F2-A667-44C4-8975-BF592FC1DF15}"/>
                  </a:ext>
                </a:extLst>
              </p:cNvPr>
              <p:cNvGrpSpPr/>
              <p:nvPr/>
            </p:nvGrpSpPr>
            <p:grpSpPr>
              <a:xfrm>
                <a:off x="5019563" y="3514660"/>
                <a:ext cx="2157842" cy="129346"/>
                <a:chOff x="4972464" y="3531809"/>
                <a:chExt cx="2157842" cy="129346"/>
              </a:xfrm>
            </p:grpSpPr>
            <p:sp>
              <p:nvSpPr>
                <p:cNvPr id="75" name="Oval 74">
                  <a:extLst>
                    <a:ext uri="{FF2B5EF4-FFF2-40B4-BE49-F238E27FC236}">
                      <a16:creationId xmlns:a16="http://schemas.microsoft.com/office/drawing/2014/main" id="{827AE622-B495-4E5D-AE47-A7F99DF6F71B}"/>
                    </a:ext>
                  </a:extLst>
                </p:cNvPr>
                <p:cNvSpPr/>
                <p:nvPr/>
              </p:nvSpPr>
              <p:spPr>
                <a:xfrm>
                  <a:off x="4972464" y="3531809"/>
                  <a:ext cx="129346" cy="129346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76" name="Oval 75">
                  <a:extLst>
                    <a:ext uri="{FF2B5EF4-FFF2-40B4-BE49-F238E27FC236}">
                      <a16:creationId xmlns:a16="http://schemas.microsoft.com/office/drawing/2014/main" id="{AD09E930-62CD-4EF5-961E-EBA0C9A8DDCF}"/>
                    </a:ext>
                  </a:extLst>
                </p:cNvPr>
                <p:cNvSpPr/>
                <p:nvPr/>
              </p:nvSpPr>
              <p:spPr>
                <a:xfrm>
                  <a:off x="7000960" y="3531809"/>
                  <a:ext cx="129346" cy="129346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grpSp>
            <p:nvGrpSpPr>
              <p:cNvPr id="69" name="Group 68">
                <a:extLst>
                  <a:ext uri="{FF2B5EF4-FFF2-40B4-BE49-F238E27FC236}">
                    <a16:creationId xmlns:a16="http://schemas.microsoft.com/office/drawing/2014/main" id="{78B95539-9A4F-48E3-9A16-F122CB0B849D}"/>
                  </a:ext>
                </a:extLst>
              </p:cNvPr>
              <p:cNvGrpSpPr/>
              <p:nvPr/>
            </p:nvGrpSpPr>
            <p:grpSpPr>
              <a:xfrm>
                <a:off x="5177620" y="3028196"/>
                <a:ext cx="1830411" cy="129346"/>
                <a:chOff x="5166636" y="3028196"/>
                <a:chExt cx="1830411" cy="129346"/>
              </a:xfrm>
            </p:grpSpPr>
            <p:sp>
              <p:nvSpPr>
                <p:cNvPr id="73" name="Oval 72">
                  <a:extLst>
                    <a:ext uri="{FF2B5EF4-FFF2-40B4-BE49-F238E27FC236}">
                      <a16:creationId xmlns:a16="http://schemas.microsoft.com/office/drawing/2014/main" id="{5C3CD0E5-164B-4286-8F54-D147F8102C43}"/>
                    </a:ext>
                  </a:extLst>
                </p:cNvPr>
                <p:cNvSpPr/>
                <p:nvPr/>
              </p:nvSpPr>
              <p:spPr>
                <a:xfrm>
                  <a:off x="5166636" y="3028196"/>
                  <a:ext cx="129346" cy="129346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74" name="Oval 73">
                  <a:extLst>
                    <a:ext uri="{FF2B5EF4-FFF2-40B4-BE49-F238E27FC236}">
                      <a16:creationId xmlns:a16="http://schemas.microsoft.com/office/drawing/2014/main" id="{A9097902-5F28-4987-8CA0-0614B8A4E139}"/>
                    </a:ext>
                  </a:extLst>
                </p:cNvPr>
                <p:cNvSpPr/>
                <p:nvPr/>
              </p:nvSpPr>
              <p:spPr>
                <a:xfrm>
                  <a:off x="6867701" y="3028196"/>
                  <a:ext cx="129346" cy="129346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  <p:grpSp>
            <p:nvGrpSpPr>
              <p:cNvPr id="70" name="Group 69">
                <a:extLst>
                  <a:ext uri="{FF2B5EF4-FFF2-40B4-BE49-F238E27FC236}">
                    <a16:creationId xmlns:a16="http://schemas.microsoft.com/office/drawing/2014/main" id="{6A9B809B-FC5B-4284-84D3-5EA4A340857C}"/>
                  </a:ext>
                </a:extLst>
              </p:cNvPr>
              <p:cNvGrpSpPr/>
              <p:nvPr/>
            </p:nvGrpSpPr>
            <p:grpSpPr>
              <a:xfrm>
                <a:off x="5166304" y="4001124"/>
                <a:ext cx="1853043" cy="129346"/>
                <a:chOff x="5101963" y="4001124"/>
                <a:chExt cx="1853043" cy="129346"/>
              </a:xfrm>
            </p:grpSpPr>
            <p:sp>
              <p:nvSpPr>
                <p:cNvPr id="71" name="Oval 70">
                  <a:extLst>
                    <a:ext uri="{FF2B5EF4-FFF2-40B4-BE49-F238E27FC236}">
                      <a16:creationId xmlns:a16="http://schemas.microsoft.com/office/drawing/2014/main" id="{C84F47A9-9151-463D-8BE4-B55BF64D80A2}"/>
                    </a:ext>
                  </a:extLst>
                </p:cNvPr>
                <p:cNvSpPr/>
                <p:nvPr/>
              </p:nvSpPr>
              <p:spPr>
                <a:xfrm>
                  <a:off x="5101963" y="4001124"/>
                  <a:ext cx="129346" cy="129346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  <p:sp>
              <p:nvSpPr>
                <p:cNvPr id="72" name="Oval 71">
                  <a:extLst>
                    <a:ext uri="{FF2B5EF4-FFF2-40B4-BE49-F238E27FC236}">
                      <a16:creationId xmlns:a16="http://schemas.microsoft.com/office/drawing/2014/main" id="{4B7A080A-321D-4D8E-BAFB-1B38D8890871}"/>
                    </a:ext>
                  </a:extLst>
                </p:cNvPr>
                <p:cNvSpPr/>
                <p:nvPr/>
              </p:nvSpPr>
              <p:spPr>
                <a:xfrm>
                  <a:off x="6825660" y="4001124"/>
                  <a:ext cx="129346" cy="129346"/>
                </a:xfrm>
                <a:prstGeom prst="ellipse">
                  <a:avLst/>
                </a:prstGeom>
                <a:solidFill>
                  <a:schemeClr val="accent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/>
                </a:p>
              </p:txBody>
            </p:sp>
          </p:grpSp>
        </p:grp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2350DAED-C88F-904C-E663-AC5B62DE81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727" y="349591"/>
            <a:ext cx="10515600" cy="767044"/>
          </a:xfrm>
        </p:spPr>
        <p:txBody>
          <a:bodyPr/>
          <a:lstStyle/>
          <a:p>
            <a:r>
              <a:rPr lang="en-US" sz="4400" b="0" i="0" u="none" strike="noStrike" dirty="0">
                <a:effectLst/>
                <a:latin typeface="Calibri" panose="020F0502020204030204" pitchFamily="34" charset="0"/>
              </a:rPr>
              <a:t>Internal pay equity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HRM Academically Aligned Course PPT Template[1]  -  Read-Only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HRM Academically Aligned Course PPT Template[1]  -  Read-Only" id="{B26DDB28-0F88-1B44-BA37-FE9779A383C2}" vid="{7848F6AE-4BB0-BB4C-BC64-D2E419A6AD9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21450ee3-5d09-4871-81ac-d2973d79ed2e}" enabled="1" method="Standard" siteId="{a80de9e1-27b6-44c9-87e5-011fb722a834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SHRM Academically Aligned Course PPT Template[1]  -  Read-Only</Template>
  <TotalTime>283</TotalTime>
  <Words>391</Words>
  <Application>Microsoft Office PowerPoint</Application>
  <PresentationFormat>Widescreen</PresentationFormat>
  <Paragraphs>138</Paragraphs>
  <Slides>17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SHRM Academically Aligned Course PPT Template[1]  -  Read-Only</vt:lpstr>
      <vt:lpstr>Compensation and Benefits Module 8: Pay Equity</vt:lpstr>
      <vt:lpstr>Learning Objectives </vt:lpstr>
      <vt:lpstr>Key Terms</vt:lpstr>
      <vt:lpstr>Key Terms</vt:lpstr>
      <vt:lpstr>Pay Equity and Pay Equality</vt:lpstr>
      <vt:lpstr>Equity Theory</vt:lpstr>
      <vt:lpstr>Social Issues Impacting Pay Equity and Equality</vt:lpstr>
      <vt:lpstr>Bona-fide reasons for compensation differences</vt:lpstr>
      <vt:lpstr>Internal pay equity </vt:lpstr>
      <vt:lpstr>Fixing an Internal Equity problem – Job Analysis </vt:lpstr>
      <vt:lpstr>Legal Defense</vt:lpstr>
      <vt:lpstr>Job Analysis Resources</vt:lpstr>
      <vt:lpstr>Ensuring External Pay Equity/Market Competition</vt:lpstr>
      <vt:lpstr>Fixing an external equity problem in the compensation plan</vt:lpstr>
      <vt:lpstr>Professions</vt:lpstr>
      <vt:lpstr>In the Spotlight…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Compensation and Benefits Module Eight: Pay Equity</dc:title>
  <dc:creator>Lori Roth</dc:creator>
  <cp:lastModifiedBy>Lori Roth</cp:lastModifiedBy>
  <cp:revision>40</cp:revision>
  <dcterms:created xsi:type="dcterms:W3CDTF">2022-10-27T16:34:20Z</dcterms:created>
  <dcterms:modified xsi:type="dcterms:W3CDTF">2024-03-20T15:43:59Z</dcterms:modified>
</cp:coreProperties>
</file>