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diagrams/data3.xml" ContentType="application/vnd.openxmlformats-officedocument.drawingml.diagramData+xml"/>
  <Override PartName="/ppt/presentation.xml" ContentType="application/vnd.openxmlformats-officedocument.presentationml.presentation.main+xml"/>
  <Override PartName="/ppt/diagrams/data2.xml" ContentType="application/vnd.openxmlformats-officedocument.drawingml.diagramData+xml"/>
  <Override PartName="/ppt/diagrams/data1.xml" ContentType="application/vnd.openxmlformats-officedocument.drawingml.diagramData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slideLayouts/slideLayout1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0.xml" ContentType="application/vnd.openxmlformats-officedocument.presentationml.notesSlide+xml"/>
  <Override PartName="/ppt/slideLayouts/slideLayout12.xml" ContentType="application/vnd.openxmlformats-officedocument.presentationml.slideLayout+xml"/>
  <Override PartName="/ppt/notesSlides/notesSlide12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rawing3.xml" ContentType="application/vnd.ms-office.drawingml.diagramDrawing+xml"/>
  <Override PartName="/ppt/diagrams/colors3.xml" ContentType="application/vnd.openxmlformats-officedocument.drawingml.diagramColors+xml"/>
  <Override PartName="/ppt/diagrams/quickStyle3.xml" ContentType="application/vnd.openxmlformats-officedocument.drawingml.diagramStyle+xml"/>
  <Override PartName="/ppt/diagrams/layout3.xml" ContentType="application/vnd.openxmlformats-officedocument.drawingml.diagramLayout+xml"/>
  <Override PartName="/ppt/diagrams/drawing2.xml" ContentType="application/vnd.ms-office.drawingml.diagramDrawing+xml"/>
  <Override PartName="/ppt/diagrams/colors2.xml" ContentType="application/vnd.openxmlformats-officedocument.drawingml.diagramColors+xml"/>
  <Override PartName="/ppt/diagrams/quickStyle2.xml" ContentType="application/vnd.openxmlformats-officedocument.drawingml.diagramStyle+xml"/>
  <Override PartName="/ppt/diagrams/layout2.xml" ContentType="application/vnd.openxmlformats-officedocument.drawingml.diagramLayout+xml"/>
  <Override PartName="/ppt/theme/theme1.xml" ContentType="application/vnd.openxmlformats-officedocument.theme+xml"/>
  <Override PartName="/ppt/diagrams/drawing1.xml" ContentType="application/vnd.ms-office.drawingml.diagramDrawing+xml"/>
  <Override PartName="/ppt/diagrams/colors1.xml" ContentType="application/vnd.openxmlformats-officedocument.drawingml.diagramColors+xml"/>
  <Override PartName="/ppt/diagrams/quickStyle1.xml" ContentType="application/vnd.openxmlformats-officedocument.drawingml.diagramStyle+xml"/>
  <Override PartName="/ppt/diagrams/layout1.xml" ContentType="application/vnd.openxmlformats-officedocument.drawingml.diagramLayout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305" r:id="rId1"/>
  </p:sldMasterIdLst>
  <p:notesMasterIdLst>
    <p:notesMasterId r:id="rId14"/>
  </p:notesMasterIdLst>
  <p:sldIdLst>
    <p:sldId id="553" r:id="rId2"/>
    <p:sldId id="297" r:id="rId3"/>
    <p:sldId id="566" r:id="rId4"/>
    <p:sldId id="459" r:id="rId5"/>
    <p:sldId id="555" r:id="rId6"/>
    <p:sldId id="559" r:id="rId7"/>
    <p:sldId id="560" r:id="rId8"/>
    <p:sldId id="561" r:id="rId9"/>
    <p:sldId id="563" r:id="rId10"/>
    <p:sldId id="565" r:id="rId11"/>
    <p:sldId id="567" r:id="rId12"/>
    <p:sldId id="314" r:id="rId13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9" autoAdjust="0"/>
    <p:restoredTop sz="59013"/>
  </p:normalViewPr>
  <p:slideViewPr>
    <p:cSldViewPr snapToGrid="0">
      <p:cViewPr varScale="1">
        <p:scale>
          <a:sx n="45" d="100"/>
          <a:sy n="45" d="100"/>
        </p:scale>
        <p:origin x="3248" y="1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00" d="100"/>
          <a:sy n="100" d="100"/>
        </p:scale>
        <p:origin x="2352" y="-1051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customXml" Target="../customXml/item4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image" Target="../media/image21.svg"/><Relationship Id="rId1" Type="http://schemas.openxmlformats.org/officeDocument/2006/relationships/image" Target="../media/image20.png"/><Relationship Id="rId6" Type="http://schemas.openxmlformats.org/officeDocument/2006/relationships/image" Target="../media/image11.svg"/><Relationship Id="rId11" Type="http://schemas.openxmlformats.org/officeDocument/2006/relationships/image" Target="../media/image28.png"/><Relationship Id="rId5" Type="http://schemas.openxmlformats.org/officeDocument/2006/relationships/image" Target="../media/image10.png"/><Relationship Id="rId10" Type="http://schemas.openxmlformats.org/officeDocument/2006/relationships/image" Target="../media/image27.svg"/><Relationship Id="rId4" Type="http://schemas.openxmlformats.org/officeDocument/2006/relationships/image" Target="../media/image23.svg"/><Relationship Id="rId9" Type="http://schemas.openxmlformats.org/officeDocument/2006/relationships/image" Target="../media/image26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svg"/><Relationship Id="rId1" Type="http://schemas.openxmlformats.org/officeDocument/2006/relationships/image" Target="../media/image30.png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image" Target="../media/image33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image" Target="../media/image21.svg"/><Relationship Id="rId1" Type="http://schemas.openxmlformats.org/officeDocument/2006/relationships/image" Target="../media/image20.png"/><Relationship Id="rId6" Type="http://schemas.openxmlformats.org/officeDocument/2006/relationships/image" Target="../media/image11.svg"/><Relationship Id="rId11" Type="http://schemas.openxmlformats.org/officeDocument/2006/relationships/image" Target="../media/image28.png"/><Relationship Id="rId5" Type="http://schemas.openxmlformats.org/officeDocument/2006/relationships/image" Target="../media/image10.png"/><Relationship Id="rId10" Type="http://schemas.openxmlformats.org/officeDocument/2006/relationships/image" Target="../media/image27.svg"/><Relationship Id="rId4" Type="http://schemas.openxmlformats.org/officeDocument/2006/relationships/image" Target="../media/image23.svg"/><Relationship Id="rId9" Type="http://schemas.openxmlformats.org/officeDocument/2006/relationships/image" Target="../media/image26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svg"/><Relationship Id="rId1" Type="http://schemas.openxmlformats.org/officeDocument/2006/relationships/image" Target="../media/image30.png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image" Target="../media/image33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612BAB-B204-4C18-AA5D-35D619EDCBDA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901DA88F-FBE3-460B-9CC9-D74A5818BB1E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Discuss the advantages and disadvantages of presentations, hands-on and group training methods</a:t>
          </a:r>
        </a:p>
      </dgm:t>
    </dgm:pt>
    <dgm:pt modelId="{7578E348-6C82-49E6-8EB5-425D398C4FC6}" type="parTrans" cxnId="{3B08028C-161C-4D56-9CAA-27E890458433}">
      <dgm:prSet/>
      <dgm:spPr/>
      <dgm:t>
        <a:bodyPr/>
        <a:lstStyle/>
        <a:p>
          <a:endParaRPr lang="en-US"/>
        </a:p>
      </dgm:t>
    </dgm:pt>
    <dgm:pt modelId="{548A4B29-9B20-46B1-B172-D34B947E84FB}" type="sibTrans" cxnId="{3B08028C-161C-4D56-9CAA-27E890458433}">
      <dgm:prSet/>
      <dgm:spPr/>
      <dgm:t>
        <a:bodyPr/>
        <a:lstStyle/>
        <a:p>
          <a:endParaRPr lang="en-US"/>
        </a:p>
      </dgm:t>
    </dgm:pt>
    <dgm:pt modelId="{480F83DB-9299-46E4-8AFD-B4B9873B38C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Provide recommendations for effective on-the-job training</a:t>
          </a:r>
        </a:p>
      </dgm:t>
    </dgm:pt>
    <dgm:pt modelId="{2E35E575-ECEF-47C7-9886-9A0A31DF19DD}" type="parTrans" cxnId="{88E4FFA3-A388-4ED4-9CB3-365B640C8294}">
      <dgm:prSet/>
      <dgm:spPr/>
      <dgm:t>
        <a:bodyPr/>
        <a:lstStyle/>
        <a:p>
          <a:endParaRPr lang="en-US"/>
        </a:p>
      </dgm:t>
    </dgm:pt>
    <dgm:pt modelId="{2DDC0737-5DBE-4732-8FA1-8B482DC0B1AE}" type="sibTrans" cxnId="{88E4FFA3-A388-4ED4-9CB3-365B640C8294}">
      <dgm:prSet/>
      <dgm:spPr/>
      <dgm:t>
        <a:bodyPr/>
        <a:lstStyle/>
        <a:p>
          <a:endParaRPr lang="en-US"/>
        </a:p>
      </dgm:t>
    </dgm:pt>
    <dgm:pt modelId="{86A4EA08-0F60-4667-A50F-A77F09E51C54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Discuss what team building should focus on to improve team performance</a:t>
          </a:r>
        </a:p>
      </dgm:t>
    </dgm:pt>
    <dgm:pt modelId="{DD0A0B7B-0404-43B9-903D-F650381CEBDB}" type="parTrans" cxnId="{69AB3104-DF73-4856-A1D3-DE68C4B290A9}">
      <dgm:prSet/>
      <dgm:spPr/>
      <dgm:t>
        <a:bodyPr/>
        <a:lstStyle/>
        <a:p>
          <a:endParaRPr lang="en-US"/>
        </a:p>
      </dgm:t>
    </dgm:pt>
    <dgm:pt modelId="{14D86727-5BDF-41A0-97D9-53573ABB6891}" type="sibTrans" cxnId="{69AB3104-DF73-4856-A1D3-DE68C4B290A9}">
      <dgm:prSet/>
      <dgm:spPr/>
      <dgm:t>
        <a:bodyPr/>
        <a:lstStyle/>
        <a:p>
          <a:endParaRPr lang="en-US"/>
        </a:p>
      </dgm:t>
    </dgm:pt>
    <dgm:pt modelId="{9D4DA241-D5D1-4FE4-AFA9-5AAF5F2C2118}" type="pres">
      <dgm:prSet presAssocID="{03612BAB-B204-4C18-AA5D-35D619EDCBDA}" presName="root" presStyleCnt="0">
        <dgm:presLayoutVars>
          <dgm:dir/>
          <dgm:resizeHandles val="exact"/>
        </dgm:presLayoutVars>
      </dgm:prSet>
      <dgm:spPr/>
    </dgm:pt>
    <dgm:pt modelId="{F20799E3-FD25-4AA0-8CF1-9C9F1E60002A}" type="pres">
      <dgm:prSet presAssocID="{901DA88F-FBE3-460B-9CC9-D74A5818BB1E}" presName="compNode" presStyleCnt="0"/>
      <dgm:spPr/>
    </dgm:pt>
    <dgm:pt modelId="{8EEE54D0-D877-4752-875E-DA9ED07D8562}" type="pres">
      <dgm:prSet presAssocID="{901DA88F-FBE3-460B-9CC9-D74A5818BB1E}" presName="bgRect" presStyleLbl="bgShp" presStyleIdx="0" presStyleCnt="3"/>
      <dgm:spPr/>
    </dgm:pt>
    <dgm:pt modelId="{359FD419-784D-44ED-8F8D-C5433DA2F97C}" type="pres">
      <dgm:prSet presAssocID="{901DA88F-FBE3-460B-9CC9-D74A5818BB1E}" presName="iconRect" presStyleLbl="node1" presStyleIdx="0" presStyleCnt="3"/>
      <dgm:spPr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at"/>
        </a:ext>
      </dgm:extLst>
    </dgm:pt>
    <dgm:pt modelId="{8756F88F-77BC-4A84-9F82-076B797F5841}" type="pres">
      <dgm:prSet presAssocID="{901DA88F-FBE3-460B-9CC9-D74A5818BB1E}" presName="spaceRect" presStyleCnt="0"/>
      <dgm:spPr/>
    </dgm:pt>
    <dgm:pt modelId="{3FA371BA-DD6D-44D4-9DF5-A21FA351BF91}" type="pres">
      <dgm:prSet presAssocID="{901DA88F-FBE3-460B-9CC9-D74A5818BB1E}" presName="parTx" presStyleLbl="revTx" presStyleIdx="0" presStyleCnt="3">
        <dgm:presLayoutVars>
          <dgm:chMax val="0"/>
          <dgm:chPref val="0"/>
        </dgm:presLayoutVars>
      </dgm:prSet>
      <dgm:spPr/>
    </dgm:pt>
    <dgm:pt modelId="{C98A0C76-53B6-4D1A-B6F7-6CF1FA930017}" type="pres">
      <dgm:prSet presAssocID="{548A4B29-9B20-46B1-B172-D34B947E84FB}" presName="sibTrans" presStyleCnt="0"/>
      <dgm:spPr/>
    </dgm:pt>
    <dgm:pt modelId="{24CB8E7C-EFE7-476F-8B74-BCA650D7B9A8}" type="pres">
      <dgm:prSet presAssocID="{480F83DB-9299-46E4-8AFD-B4B9873B38C2}" presName="compNode" presStyleCnt="0"/>
      <dgm:spPr/>
    </dgm:pt>
    <dgm:pt modelId="{1F244B83-7FC2-417B-BD7E-C5AF9A6681F8}" type="pres">
      <dgm:prSet presAssocID="{480F83DB-9299-46E4-8AFD-B4B9873B38C2}" presName="bgRect" presStyleLbl="bgShp" presStyleIdx="1" presStyleCnt="3"/>
      <dgm:spPr/>
    </dgm:pt>
    <dgm:pt modelId="{29948507-0E52-4174-A2DD-F84F4CD705EE}" type="pres">
      <dgm:prSet presAssocID="{480F83DB-9299-46E4-8AFD-B4B9873B38C2}" presName="iconRect" presStyleLbl="node1" presStyleIdx="1" presStyleCnt="3"/>
      <dgm:spPr>
        <a:blipFill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E8BB19F4-CA14-464D-A3A3-E2DB1E87B111}" type="pres">
      <dgm:prSet presAssocID="{480F83DB-9299-46E4-8AFD-B4B9873B38C2}" presName="spaceRect" presStyleCnt="0"/>
      <dgm:spPr/>
    </dgm:pt>
    <dgm:pt modelId="{9BF0FCD4-C710-4ED8-8544-88A4B513138A}" type="pres">
      <dgm:prSet presAssocID="{480F83DB-9299-46E4-8AFD-B4B9873B38C2}" presName="parTx" presStyleLbl="revTx" presStyleIdx="1" presStyleCnt="3">
        <dgm:presLayoutVars>
          <dgm:chMax val="0"/>
          <dgm:chPref val="0"/>
        </dgm:presLayoutVars>
      </dgm:prSet>
      <dgm:spPr/>
    </dgm:pt>
    <dgm:pt modelId="{0909EE97-6DA5-4F21-80F7-A2D723BA70FC}" type="pres">
      <dgm:prSet presAssocID="{2DDC0737-5DBE-4732-8FA1-8B482DC0B1AE}" presName="sibTrans" presStyleCnt="0"/>
      <dgm:spPr/>
    </dgm:pt>
    <dgm:pt modelId="{ED1123AB-39BC-4039-A54E-145C3F1F3B8D}" type="pres">
      <dgm:prSet presAssocID="{86A4EA08-0F60-4667-A50F-A77F09E51C54}" presName="compNode" presStyleCnt="0"/>
      <dgm:spPr/>
    </dgm:pt>
    <dgm:pt modelId="{6BC39C47-B7AE-47BF-8349-9E88995D79B0}" type="pres">
      <dgm:prSet presAssocID="{86A4EA08-0F60-4667-A50F-A77F09E51C54}" presName="bgRect" presStyleLbl="bgShp" presStyleIdx="2" presStyleCnt="3"/>
      <dgm:spPr/>
    </dgm:pt>
    <dgm:pt modelId="{EC02EF70-355E-4383-9BA3-4D4EF2E6994B}" type="pres">
      <dgm:prSet presAssocID="{86A4EA08-0F60-4667-A50F-A77F09E51C54}" presName="iconRect" presStyleLbl="node1" presStyleIdx="2" presStyleCnt="3"/>
      <dgm:spPr>
        <a:blipFill>
          <a:blip xmlns:r="http://schemas.openxmlformats.org/officeDocument/2006/relationships"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eacher"/>
        </a:ext>
      </dgm:extLst>
    </dgm:pt>
    <dgm:pt modelId="{42F3709A-81EB-4274-9862-2D4CD6E43E86}" type="pres">
      <dgm:prSet presAssocID="{86A4EA08-0F60-4667-A50F-A77F09E51C54}" presName="spaceRect" presStyleCnt="0"/>
      <dgm:spPr/>
    </dgm:pt>
    <dgm:pt modelId="{19031AC2-3926-4114-AC13-2083605F8297}" type="pres">
      <dgm:prSet presAssocID="{86A4EA08-0F60-4667-A50F-A77F09E51C54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69AB3104-DF73-4856-A1D3-DE68C4B290A9}" srcId="{03612BAB-B204-4C18-AA5D-35D619EDCBDA}" destId="{86A4EA08-0F60-4667-A50F-A77F09E51C54}" srcOrd="2" destOrd="0" parTransId="{DD0A0B7B-0404-43B9-903D-F650381CEBDB}" sibTransId="{14D86727-5BDF-41A0-97D9-53573ABB6891}"/>
    <dgm:cxn modelId="{D890BE05-DFA9-B94C-99A4-43BEA1468FC2}" type="presOf" srcId="{901DA88F-FBE3-460B-9CC9-D74A5818BB1E}" destId="{3FA371BA-DD6D-44D4-9DF5-A21FA351BF91}" srcOrd="0" destOrd="0" presId="urn:microsoft.com/office/officeart/2018/2/layout/IconVerticalSolidList"/>
    <dgm:cxn modelId="{5B610341-55B6-4831-9B95-DBF7F760AE8C}" type="presOf" srcId="{03612BAB-B204-4C18-AA5D-35D619EDCBDA}" destId="{9D4DA241-D5D1-4FE4-AFA9-5AAF5F2C2118}" srcOrd="0" destOrd="0" presId="urn:microsoft.com/office/officeart/2018/2/layout/IconVerticalSolidList"/>
    <dgm:cxn modelId="{D1467365-6360-B145-BD7B-B0569884A0AF}" type="presOf" srcId="{480F83DB-9299-46E4-8AFD-B4B9873B38C2}" destId="{9BF0FCD4-C710-4ED8-8544-88A4B513138A}" srcOrd="0" destOrd="0" presId="urn:microsoft.com/office/officeart/2018/2/layout/IconVerticalSolidList"/>
    <dgm:cxn modelId="{3B08028C-161C-4D56-9CAA-27E890458433}" srcId="{03612BAB-B204-4C18-AA5D-35D619EDCBDA}" destId="{901DA88F-FBE3-460B-9CC9-D74A5818BB1E}" srcOrd="0" destOrd="0" parTransId="{7578E348-6C82-49E6-8EB5-425D398C4FC6}" sibTransId="{548A4B29-9B20-46B1-B172-D34B947E84FB}"/>
    <dgm:cxn modelId="{88E4FFA3-A388-4ED4-9CB3-365B640C8294}" srcId="{03612BAB-B204-4C18-AA5D-35D619EDCBDA}" destId="{480F83DB-9299-46E4-8AFD-B4B9873B38C2}" srcOrd="1" destOrd="0" parTransId="{2E35E575-ECEF-47C7-9886-9A0A31DF19DD}" sibTransId="{2DDC0737-5DBE-4732-8FA1-8B482DC0B1AE}"/>
    <dgm:cxn modelId="{095B0CE8-392E-814A-84C2-E19B6333CEDC}" type="presOf" srcId="{86A4EA08-0F60-4667-A50F-A77F09E51C54}" destId="{19031AC2-3926-4114-AC13-2083605F8297}" srcOrd="0" destOrd="0" presId="urn:microsoft.com/office/officeart/2018/2/layout/IconVerticalSolidList"/>
    <dgm:cxn modelId="{B428C049-8A06-564F-A344-7C19F39D8F9A}" type="presParOf" srcId="{9D4DA241-D5D1-4FE4-AFA9-5AAF5F2C2118}" destId="{F20799E3-FD25-4AA0-8CF1-9C9F1E60002A}" srcOrd="0" destOrd="0" presId="urn:microsoft.com/office/officeart/2018/2/layout/IconVerticalSolidList"/>
    <dgm:cxn modelId="{F357A82D-4032-2345-8ABD-62E4CF46E0F1}" type="presParOf" srcId="{F20799E3-FD25-4AA0-8CF1-9C9F1E60002A}" destId="{8EEE54D0-D877-4752-875E-DA9ED07D8562}" srcOrd="0" destOrd="0" presId="urn:microsoft.com/office/officeart/2018/2/layout/IconVerticalSolidList"/>
    <dgm:cxn modelId="{D499F301-6E39-8849-97D7-8D3DA96DC231}" type="presParOf" srcId="{F20799E3-FD25-4AA0-8CF1-9C9F1E60002A}" destId="{359FD419-784D-44ED-8F8D-C5433DA2F97C}" srcOrd="1" destOrd="0" presId="urn:microsoft.com/office/officeart/2018/2/layout/IconVerticalSolidList"/>
    <dgm:cxn modelId="{4D9C6A78-E8D4-CD40-8464-E92190B4F40C}" type="presParOf" srcId="{F20799E3-FD25-4AA0-8CF1-9C9F1E60002A}" destId="{8756F88F-77BC-4A84-9F82-076B797F5841}" srcOrd="2" destOrd="0" presId="urn:microsoft.com/office/officeart/2018/2/layout/IconVerticalSolidList"/>
    <dgm:cxn modelId="{AD092337-C54C-E74E-9231-38D9BDBB104F}" type="presParOf" srcId="{F20799E3-FD25-4AA0-8CF1-9C9F1E60002A}" destId="{3FA371BA-DD6D-44D4-9DF5-A21FA351BF91}" srcOrd="3" destOrd="0" presId="urn:microsoft.com/office/officeart/2018/2/layout/IconVerticalSolidList"/>
    <dgm:cxn modelId="{F189A959-D7B1-2A4B-BE2A-2F84CD2CB4B9}" type="presParOf" srcId="{9D4DA241-D5D1-4FE4-AFA9-5AAF5F2C2118}" destId="{C98A0C76-53B6-4D1A-B6F7-6CF1FA930017}" srcOrd="1" destOrd="0" presId="urn:microsoft.com/office/officeart/2018/2/layout/IconVerticalSolidList"/>
    <dgm:cxn modelId="{4EEE1064-75E2-3E4C-A5E5-0E92CDAF66C6}" type="presParOf" srcId="{9D4DA241-D5D1-4FE4-AFA9-5AAF5F2C2118}" destId="{24CB8E7C-EFE7-476F-8B74-BCA650D7B9A8}" srcOrd="2" destOrd="0" presId="urn:microsoft.com/office/officeart/2018/2/layout/IconVerticalSolidList"/>
    <dgm:cxn modelId="{B1444C4A-1B72-054C-9ABB-74F1B3BAC266}" type="presParOf" srcId="{24CB8E7C-EFE7-476F-8B74-BCA650D7B9A8}" destId="{1F244B83-7FC2-417B-BD7E-C5AF9A6681F8}" srcOrd="0" destOrd="0" presId="urn:microsoft.com/office/officeart/2018/2/layout/IconVerticalSolidList"/>
    <dgm:cxn modelId="{BB1B7FB2-493F-C141-A01C-6147B60B7A07}" type="presParOf" srcId="{24CB8E7C-EFE7-476F-8B74-BCA650D7B9A8}" destId="{29948507-0E52-4174-A2DD-F84F4CD705EE}" srcOrd="1" destOrd="0" presId="urn:microsoft.com/office/officeart/2018/2/layout/IconVerticalSolidList"/>
    <dgm:cxn modelId="{84CBA222-CD0E-0549-BEA8-95CE02CE3B29}" type="presParOf" srcId="{24CB8E7C-EFE7-476F-8B74-BCA650D7B9A8}" destId="{E8BB19F4-CA14-464D-A3A3-E2DB1E87B111}" srcOrd="2" destOrd="0" presId="urn:microsoft.com/office/officeart/2018/2/layout/IconVerticalSolidList"/>
    <dgm:cxn modelId="{11B21C43-2B73-054E-9FAB-09D992975AE5}" type="presParOf" srcId="{24CB8E7C-EFE7-476F-8B74-BCA650D7B9A8}" destId="{9BF0FCD4-C710-4ED8-8544-88A4B513138A}" srcOrd="3" destOrd="0" presId="urn:microsoft.com/office/officeart/2018/2/layout/IconVerticalSolidList"/>
    <dgm:cxn modelId="{B24609DE-0CED-224C-82EE-F536B72866A4}" type="presParOf" srcId="{9D4DA241-D5D1-4FE4-AFA9-5AAF5F2C2118}" destId="{0909EE97-6DA5-4F21-80F7-A2D723BA70FC}" srcOrd="3" destOrd="0" presId="urn:microsoft.com/office/officeart/2018/2/layout/IconVerticalSolidList"/>
    <dgm:cxn modelId="{FA70F528-0D48-BA42-8723-F0F41E36AC7A}" type="presParOf" srcId="{9D4DA241-D5D1-4FE4-AFA9-5AAF5F2C2118}" destId="{ED1123AB-39BC-4039-A54E-145C3F1F3B8D}" srcOrd="4" destOrd="0" presId="urn:microsoft.com/office/officeart/2018/2/layout/IconVerticalSolidList"/>
    <dgm:cxn modelId="{ECB4778D-BE3A-B846-9A0A-E171812A6FB7}" type="presParOf" srcId="{ED1123AB-39BC-4039-A54E-145C3F1F3B8D}" destId="{6BC39C47-B7AE-47BF-8349-9E88995D79B0}" srcOrd="0" destOrd="0" presId="urn:microsoft.com/office/officeart/2018/2/layout/IconVerticalSolidList"/>
    <dgm:cxn modelId="{35187866-B105-C947-B3B3-6C1F86A951A1}" type="presParOf" srcId="{ED1123AB-39BC-4039-A54E-145C3F1F3B8D}" destId="{EC02EF70-355E-4383-9BA3-4D4EF2E6994B}" srcOrd="1" destOrd="0" presId="urn:microsoft.com/office/officeart/2018/2/layout/IconVerticalSolidList"/>
    <dgm:cxn modelId="{DFFCEC71-31F2-0E4B-9089-BD3E12B7A02C}" type="presParOf" srcId="{ED1123AB-39BC-4039-A54E-145C3F1F3B8D}" destId="{42F3709A-81EB-4274-9862-2D4CD6E43E86}" srcOrd="2" destOrd="0" presId="urn:microsoft.com/office/officeart/2018/2/layout/IconVerticalSolidList"/>
    <dgm:cxn modelId="{DA56AABB-8FC3-784C-8EDB-A20352C34B1B}" type="presParOf" srcId="{ED1123AB-39BC-4039-A54E-145C3F1F3B8D}" destId="{19031AC2-3926-4114-AC13-2083605F8297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B309D64-316F-498E-83D1-E841F39B9AB1}" type="doc">
      <dgm:prSet loTypeId="urn:microsoft.com/office/officeart/2018/5/layout/IconCircleLabel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B6C09248-6115-4ED9-A26B-AD317A24ECC0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/>
            <a:t>Case studies</a:t>
          </a:r>
        </a:p>
      </dgm:t>
    </dgm:pt>
    <dgm:pt modelId="{51554EA1-B965-4CE0-ADC2-E87B87245D42}" type="parTrans" cxnId="{E4327907-FA79-407B-A5F1-932BECECDD31}">
      <dgm:prSet/>
      <dgm:spPr/>
      <dgm:t>
        <a:bodyPr/>
        <a:lstStyle/>
        <a:p>
          <a:endParaRPr lang="en-US"/>
        </a:p>
      </dgm:t>
    </dgm:pt>
    <dgm:pt modelId="{4F97A4FB-B50D-49D4-8309-23538CB4BFEB}" type="sibTrans" cxnId="{E4327907-FA79-407B-A5F1-932BECECDD31}">
      <dgm:prSet/>
      <dgm:spPr/>
      <dgm:t>
        <a:bodyPr/>
        <a:lstStyle/>
        <a:p>
          <a:endParaRPr lang="en-US"/>
        </a:p>
      </dgm:t>
    </dgm:pt>
    <dgm:pt modelId="{8624DDC5-6182-4021-ADBF-E2E56E42C65A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/>
            <a:t>Games</a:t>
          </a:r>
        </a:p>
      </dgm:t>
    </dgm:pt>
    <dgm:pt modelId="{3DEE74E0-595E-49EB-9BA2-4DB66012D4B9}" type="parTrans" cxnId="{BD5D54FA-3906-431A-87BE-C4AEE8960B45}">
      <dgm:prSet/>
      <dgm:spPr/>
      <dgm:t>
        <a:bodyPr/>
        <a:lstStyle/>
        <a:p>
          <a:endParaRPr lang="en-US"/>
        </a:p>
      </dgm:t>
    </dgm:pt>
    <dgm:pt modelId="{FC63D251-0650-481A-B18A-681EBA0F0377}" type="sibTrans" cxnId="{BD5D54FA-3906-431A-87BE-C4AEE8960B45}">
      <dgm:prSet/>
      <dgm:spPr/>
      <dgm:t>
        <a:bodyPr/>
        <a:lstStyle/>
        <a:p>
          <a:endParaRPr lang="en-US"/>
        </a:p>
      </dgm:t>
    </dgm:pt>
    <dgm:pt modelId="{B6F0AB54-BF74-4A74-91BE-861DA7CEEF64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/>
            <a:t>Simulation</a:t>
          </a:r>
        </a:p>
      </dgm:t>
    </dgm:pt>
    <dgm:pt modelId="{FF9B54AC-0E04-4041-95C1-EE9DCA46F90E}" type="parTrans" cxnId="{2631DDD5-498E-4FE3-B874-3B956D323780}">
      <dgm:prSet/>
      <dgm:spPr/>
      <dgm:t>
        <a:bodyPr/>
        <a:lstStyle/>
        <a:p>
          <a:endParaRPr lang="en-US"/>
        </a:p>
      </dgm:t>
    </dgm:pt>
    <dgm:pt modelId="{77F351B0-BCB8-4328-A528-56F5054FB156}" type="sibTrans" cxnId="{2631DDD5-498E-4FE3-B874-3B956D323780}">
      <dgm:prSet/>
      <dgm:spPr/>
      <dgm:t>
        <a:bodyPr/>
        <a:lstStyle/>
        <a:p>
          <a:endParaRPr lang="en-US"/>
        </a:p>
      </dgm:t>
    </dgm:pt>
    <dgm:pt modelId="{BAD3892B-B68D-4714-B9BE-90AF707908CF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/>
            <a:t>Role plays</a:t>
          </a:r>
        </a:p>
      </dgm:t>
    </dgm:pt>
    <dgm:pt modelId="{A39E1CC0-EE32-4195-9536-7203A2962A74}" type="parTrans" cxnId="{594E2141-9C16-446A-9D38-50DDEA438F08}">
      <dgm:prSet/>
      <dgm:spPr/>
      <dgm:t>
        <a:bodyPr/>
        <a:lstStyle/>
        <a:p>
          <a:endParaRPr lang="en-US"/>
        </a:p>
      </dgm:t>
    </dgm:pt>
    <dgm:pt modelId="{AD715E81-03D2-4AC3-96BE-DE2A7752FB47}" type="sibTrans" cxnId="{594E2141-9C16-446A-9D38-50DDEA438F08}">
      <dgm:prSet/>
      <dgm:spPr/>
      <dgm:t>
        <a:bodyPr/>
        <a:lstStyle/>
        <a:p>
          <a:endParaRPr lang="en-US"/>
        </a:p>
      </dgm:t>
    </dgm:pt>
    <dgm:pt modelId="{C8D41080-307A-421F-8596-0C1AC899E8C9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/>
            <a:t>Behavior Modeling</a:t>
          </a:r>
        </a:p>
      </dgm:t>
    </dgm:pt>
    <dgm:pt modelId="{B857AC73-6B0E-4E75-9273-A7439CD6D3E0}" type="parTrans" cxnId="{519AF277-3242-4330-9BE5-BA116AC29829}">
      <dgm:prSet/>
      <dgm:spPr/>
      <dgm:t>
        <a:bodyPr/>
        <a:lstStyle/>
        <a:p>
          <a:endParaRPr lang="en-US"/>
        </a:p>
      </dgm:t>
    </dgm:pt>
    <dgm:pt modelId="{E49C9E17-B1BC-43C8-A355-F9CD1D45AA0E}" type="sibTrans" cxnId="{519AF277-3242-4330-9BE5-BA116AC29829}">
      <dgm:prSet/>
      <dgm:spPr/>
      <dgm:t>
        <a:bodyPr/>
        <a:lstStyle/>
        <a:p>
          <a:endParaRPr lang="en-US"/>
        </a:p>
      </dgm:t>
    </dgm:pt>
    <dgm:pt modelId="{6DF0962B-1A31-DB45-B6B8-6B9DF02CF4D3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/>
            <a:t>Demonstration with learner participation</a:t>
          </a:r>
        </a:p>
      </dgm:t>
    </dgm:pt>
    <dgm:pt modelId="{1DDB539A-EEF0-EA43-B42C-84FFF4372296}" type="parTrans" cxnId="{F4A229D6-77BB-3D48-9B10-042BD77B3A14}">
      <dgm:prSet/>
      <dgm:spPr/>
      <dgm:t>
        <a:bodyPr/>
        <a:lstStyle/>
        <a:p>
          <a:endParaRPr lang="en-US"/>
        </a:p>
      </dgm:t>
    </dgm:pt>
    <dgm:pt modelId="{5D660E00-A414-FF48-9318-6F4A2DE34FC6}" type="sibTrans" cxnId="{F4A229D6-77BB-3D48-9B10-042BD77B3A14}">
      <dgm:prSet/>
      <dgm:spPr/>
      <dgm:t>
        <a:bodyPr/>
        <a:lstStyle/>
        <a:p>
          <a:endParaRPr lang="en-US"/>
        </a:p>
      </dgm:t>
    </dgm:pt>
    <dgm:pt modelId="{F2E2A8D8-D52F-4EC9-993A-A5AA8FF686F6}" type="pres">
      <dgm:prSet presAssocID="{9B309D64-316F-498E-83D1-E841F39B9AB1}" presName="root" presStyleCnt="0">
        <dgm:presLayoutVars>
          <dgm:dir/>
          <dgm:resizeHandles val="exact"/>
        </dgm:presLayoutVars>
      </dgm:prSet>
      <dgm:spPr/>
    </dgm:pt>
    <dgm:pt modelId="{1AEDF47F-1F36-4568-A85E-2BF2EDB68D21}" type="pres">
      <dgm:prSet presAssocID="{B6C09248-6115-4ED9-A26B-AD317A24ECC0}" presName="compNode" presStyleCnt="0"/>
      <dgm:spPr/>
    </dgm:pt>
    <dgm:pt modelId="{CB108AAF-50D2-4EF7-970F-49E85D68F502}" type="pres">
      <dgm:prSet presAssocID="{B6C09248-6115-4ED9-A26B-AD317A24ECC0}" presName="iconBgRect" presStyleLbl="bgShp" presStyleIdx="0" presStyleCnt="6"/>
      <dgm:spPr/>
    </dgm:pt>
    <dgm:pt modelId="{E89EE24E-7D44-4F3E-A32D-2010FE1610A3}" type="pres">
      <dgm:prSet presAssocID="{B6C09248-6115-4ED9-A26B-AD317A24ECC0}" presName="iconRect" presStyleLbl="node1" presStyleIdx="0" presStyleCnt="6"/>
      <dgm:spPr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gnifying glass"/>
        </a:ext>
      </dgm:extLst>
    </dgm:pt>
    <dgm:pt modelId="{A20F0030-1BE4-41B7-8B3D-23A1A8DF4BE9}" type="pres">
      <dgm:prSet presAssocID="{B6C09248-6115-4ED9-A26B-AD317A24ECC0}" presName="spaceRect" presStyleCnt="0"/>
      <dgm:spPr/>
    </dgm:pt>
    <dgm:pt modelId="{BD2DFE7F-EA2B-4008-9E8D-165B171BA84D}" type="pres">
      <dgm:prSet presAssocID="{B6C09248-6115-4ED9-A26B-AD317A24ECC0}" presName="textRect" presStyleLbl="revTx" presStyleIdx="0" presStyleCnt="6">
        <dgm:presLayoutVars>
          <dgm:chMax val="1"/>
          <dgm:chPref val="1"/>
        </dgm:presLayoutVars>
      </dgm:prSet>
      <dgm:spPr/>
    </dgm:pt>
    <dgm:pt modelId="{31838DF7-9E78-4401-9BE8-881077452676}" type="pres">
      <dgm:prSet presAssocID="{4F97A4FB-B50D-49D4-8309-23538CB4BFEB}" presName="sibTrans" presStyleCnt="0"/>
      <dgm:spPr/>
    </dgm:pt>
    <dgm:pt modelId="{8EF73A0F-17B9-4C1B-B26C-2B66E32D8A99}" type="pres">
      <dgm:prSet presAssocID="{8624DDC5-6182-4021-ADBF-E2E56E42C65A}" presName="compNode" presStyleCnt="0"/>
      <dgm:spPr/>
    </dgm:pt>
    <dgm:pt modelId="{B49EFD76-C918-4211-BB85-54132A7A5972}" type="pres">
      <dgm:prSet presAssocID="{8624DDC5-6182-4021-ADBF-E2E56E42C65A}" presName="iconBgRect" presStyleLbl="bgShp" presStyleIdx="1" presStyleCnt="6"/>
      <dgm:spPr/>
    </dgm:pt>
    <dgm:pt modelId="{A0173543-70DB-4324-BB54-E8BD235EC611}" type="pres">
      <dgm:prSet presAssocID="{8624DDC5-6182-4021-ADBF-E2E56E42C65A}" presName="iconRect" presStyleLbl="node1" presStyleIdx="1" presStyleCnt="6"/>
      <dgm:spPr>
        <a:blipFill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ame controller"/>
        </a:ext>
      </dgm:extLst>
    </dgm:pt>
    <dgm:pt modelId="{34C4C62E-6149-4A27-967C-7C7919FBA80E}" type="pres">
      <dgm:prSet presAssocID="{8624DDC5-6182-4021-ADBF-E2E56E42C65A}" presName="spaceRect" presStyleCnt="0"/>
      <dgm:spPr/>
    </dgm:pt>
    <dgm:pt modelId="{723A7BEE-DDBA-4B1E-814C-2C14D5C5CB90}" type="pres">
      <dgm:prSet presAssocID="{8624DDC5-6182-4021-ADBF-E2E56E42C65A}" presName="textRect" presStyleLbl="revTx" presStyleIdx="1" presStyleCnt="6">
        <dgm:presLayoutVars>
          <dgm:chMax val="1"/>
          <dgm:chPref val="1"/>
        </dgm:presLayoutVars>
      </dgm:prSet>
      <dgm:spPr/>
    </dgm:pt>
    <dgm:pt modelId="{A56FB32B-2890-4773-AFD1-139B4348C0F1}" type="pres">
      <dgm:prSet presAssocID="{FC63D251-0650-481A-B18A-681EBA0F0377}" presName="sibTrans" presStyleCnt="0"/>
      <dgm:spPr/>
    </dgm:pt>
    <dgm:pt modelId="{16381D69-5A81-4229-94E9-558E40E24C7B}" type="pres">
      <dgm:prSet presAssocID="{B6F0AB54-BF74-4A74-91BE-861DA7CEEF64}" presName="compNode" presStyleCnt="0"/>
      <dgm:spPr/>
    </dgm:pt>
    <dgm:pt modelId="{73FCC655-8F26-46C5-8362-6DA6470753AB}" type="pres">
      <dgm:prSet presAssocID="{B6F0AB54-BF74-4A74-91BE-861DA7CEEF64}" presName="iconBgRect" presStyleLbl="bgShp" presStyleIdx="2" presStyleCnt="6"/>
      <dgm:spPr/>
    </dgm:pt>
    <dgm:pt modelId="{B1B4CA50-51CB-496F-A7E8-2637EA9284A0}" type="pres">
      <dgm:prSet presAssocID="{B6F0AB54-BF74-4A74-91BE-861DA7CEEF64}" presName="iconRect" presStyleLbl="node1" presStyleIdx="2" presStyleCnt="6"/>
      <dgm:spPr>
        <a:blipFill>
          <a:blip xmlns:r="http://schemas.openxmlformats.org/officeDocument/2006/relationships"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F72AEEBB-6693-463F-8C43-7401599DE590}" type="pres">
      <dgm:prSet presAssocID="{B6F0AB54-BF74-4A74-91BE-861DA7CEEF64}" presName="spaceRect" presStyleCnt="0"/>
      <dgm:spPr/>
    </dgm:pt>
    <dgm:pt modelId="{89F05BF6-03C8-441C-B93C-81ACB8936E46}" type="pres">
      <dgm:prSet presAssocID="{B6F0AB54-BF74-4A74-91BE-861DA7CEEF64}" presName="textRect" presStyleLbl="revTx" presStyleIdx="2" presStyleCnt="6">
        <dgm:presLayoutVars>
          <dgm:chMax val="1"/>
          <dgm:chPref val="1"/>
        </dgm:presLayoutVars>
      </dgm:prSet>
      <dgm:spPr/>
    </dgm:pt>
    <dgm:pt modelId="{AFFBDF1B-A6CD-4A3A-B009-06A0907D7564}" type="pres">
      <dgm:prSet presAssocID="{77F351B0-BCB8-4328-A528-56F5054FB156}" presName="sibTrans" presStyleCnt="0"/>
      <dgm:spPr/>
    </dgm:pt>
    <dgm:pt modelId="{458CD111-8C94-5A44-B614-B4BF9CBA4ADD}" type="pres">
      <dgm:prSet presAssocID="{6DF0962B-1A31-DB45-B6B8-6B9DF02CF4D3}" presName="compNode" presStyleCnt="0"/>
      <dgm:spPr/>
    </dgm:pt>
    <dgm:pt modelId="{D093C4C6-4936-3747-8B39-7184A53ED7E1}" type="pres">
      <dgm:prSet presAssocID="{6DF0962B-1A31-DB45-B6B8-6B9DF02CF4D3}" presName="iconBgRect" presStyleLbl="bgShp" presStyleIdx="3" presStyleCnt="6"/>
      <dgm:spPr/>
    </dgm:pt>
    <dgm:pt modelId="{7B6F34F2-3C3C-944D-A6CA-93BE6F2D670A}" type="pres">
      <dgm:prSet presAssocID="{6DF0962B-1A31-DB45-B6B8-6B9DF02CF4D3}" presName="iconRect" presStyleLbl="node1" presStyleIdx="3" presStyleCnt="6"/>
      <dgm:spPr>
        <a:blipFill>
          <a:blip xmlns:r="http://schemas.openxmlformats.org/officeDocument/2006/relationships"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ools with solid fill"/>
        </a:ext>
      </dgm:extLst>
    </dgm:pt>
    <dgm:pt modelId="{CEF39381-8545-B847-B8FD-500A00CBB8B9}" type="pres">
      <dgm:prSet presAssocID="{6DF0962B-1A31-DB45-B6B8-6B9DF02CF4D3}" presName="spaceRect" presStyleCnt="0"/>
      <dgm:spPr/>
    </dgm:pt>
    <dgm:pt modelId="{EF79D2F6-48D6-B640-BBCC-608263ABA938}" type="pres">
      <dgm:prSet presAssocID="{6DF0962B-1A31-DB45-B6B8-6B9DF02CF4D3}" presName="textRect" presStyleLbl="revTx" presStyleIdx="3" presStyleCnt="6">
        <dgm:presLayoutVars>
          <dgm:chMax val="1"/>
          <dgm:chPref val="1"/>
        </dgm:presLayoutVars>
      </dgm:prSet>
      <dgm:spPr/>
    </dgm:pt>
    <dgm:pt modelId="{B2B60EAF-6082-BC4A-890A-5D1C0C89B517}" type="pres">
      <dgm:prSet presAssocID="{5D660E00-A414-FF48-9318-6F4A2DE34FC6}" presName="sibTrans" presStyleCnt="0"/>
      <dgm:spPr/>
    </dgm:pt>
    <dgm:pt modelId="{3689558E-BF44-4872-B0BA-636067A97BAC}" type="pres">
      <dgm:prSet presAssocID="{BAD3892B-B68D-4714-B9BE-90AF707908CF}" presName="compNode" presStyleCnt="0"/>
      <dgm:spPr/>
    </dgm:pt>
    <dgm:pt modelId="{47C64A46-868A-4A91-B7F1-7662E4E16A51}" type="pres">
      <dgm:prSet presAssocID="{BAD3892B-B68D-4714-B9BE-90AF707908CF}" presName="iconBgRect" presStyleLbl="bgShp" presStyleIdx="4" presStyleCnt="6"/>
      <dgm:spPr/>
    </dgm:pt>
    <dgm:pt modelId="{263673EB-0F88-467B-9065-A48B57C23386}" type="pres">
      <dgm:prSet presAssocID="{BAD3892B-B68D-4714-B9BE-90AF707908CF}" presName="iconRect" presStyleLbl="node1" presStyleIdx="4" presStyleCnt="6"/>
      <dgm:spPr>
        <a:blipFill>
          <a:blip xmlns:r="http://schemas.openxmlformats.org/officeDocument/2006/relationships" r:embed="rId9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rama"/>
        </a:ext>
      </dgm:extLst>
    </dgm:pt>
    <dgm:pt modelId="{EEC40001-77E4-4CEA-8420-3999A37C4B22}" type="pres">
      <dgm:prSet presAssocID="{BAD3892B-B68D-4714-B9BE-90AF707908CF}" presName="spaceRect" presStyleCnt="0"/>
      <dgm:spPr/>
    </dgm:pt>
    <dgm:pt modelId="{FE73FFA7-2D16-475F-A6FA-84DC5D1C1629}" type="pres">
      <dgm:prSet presAssocID="{BAD3892B-B68D-4714-B9BE-90AF707908CF}" presName="textRect" presStyleLbl="revTx" presStyleIdx="4" presStyleCnt="6">
        <dgm:presLayoutVars>
          <dgm:chMax val="1"/>
          <dgm:chPref val="1"/>
        </dgm:presLayoutVars>
      </dgm:prSet>
      <dgm:spPr/>
    </dgm:pt>
    <dgm:pt modelId="{E0D44FFC-62E8-4F4C-8DF5-CCEDA6F7B028}" type="pres">
      <dgm:prSet presAssocID="{AD715E81-03D2-4AC3-96BE-DE2A7752FB47}" presName="sibTrans" presStyleCnt="0"/>
      <dgm:spPr/>
    </dgm:pt>
    <dgm:pt modelId="{3A47F22B-8258-44DF-AF1A-3125EC0A4945}" type="pres">
      <dgm:prSet presAssocID="{C8D41080-307A-421F-8596-0C1AC899E8C9}" presName="compNode" presStyleCnt="0"/>
      <dgm:spPr/>
    </dgm:pt>
    <dgm:pt modelId="{B7D1BA8D-75B7-4D0B-854C-A0DAC512CBC5}" type="pres">
      <dgm:prSet presAssocID="{C8D41080-307A-421F-8596-0C1AC899E8C9}" presName="iconBgRect" presStyleLbl="bgShp" presStyleIdx="5" presStyleCnt="6"/>
      <dgm:spPr/>
    </dgm:pt>
    <dgm:pt modelId="{98AAA42C-324C-41C2-A6A0-6C8917B3FFB5}" type="pres">
      <dgm:prSet presAssocID="{C8D41080-307A-421F-8596-0C1AC899E8C9}" presName="iconRect" presStyleLbl="node1" presStyleIdx="5" presStyleCnt="6"/>
      <dgm:spPr>
        <a:blipFill>
          <a:blip xmlns:r="http://schemas.openxmlformats.org/officeDocument/2006/relationships" r:embed="rId11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54582A71-26FC-48E0-AFFE-D1D7E9F25FE1}" type="pres">
      <dgm:prSet presAssocID="{C8D41080-307A-421F-8596-0C1AC899E8C9}" presName="spaceRect" presStyleCnt="0"/>
      <dgm:spPr/>
    </dgm:pt>
    <dgm:pt modelId="{0AA34D5D-62BB-49CE-AB9A-5BB89EB6E8A1}" type="pres">
      <dgm:prSet presAssocID="{C8D41080-307A-421F-8596-0C1AC899E8C9}" presName="textRect" presStyleLbl="revTx" presStyleIdx="5" presStyleCnt="6">
        <dgm:presLayoutVars>
          <dgm:chMax val="1"/>
          <dgm:chPref val="1"/>
        </dgm:presLayoutVars>
      </dgm:prSet>
      <dgm:spPr/>
    </dgm:pt>
  </dgm:ptLst>
  <dgm:cxnLst>
    <dgm:cxn modelId="{E4327907-FA79-407B-A5F1-932BECECDD31}" srcId="{9B309D64-316F-498E-83D1-E841F39B9AB1}" destId="{B6C09248-6115-4ED9-A26B-AD317A24ECC0}" srcOrd="0" destOrd="0" parTransId="{51554EA1-B965-4CE0-ADC2-E87B87245D42}" sibTransId="{4F97A4FB-B50D-49D4-8309-23538CB4BFEB}"/>
    <dgm:cxn modelId="{8C73DF33-1F9F-40CB-9CBA-7F0F5D723BBD}" type="presOf" srcId="{9B309D64-316F-498E-83D1-E841F39B9AB1}" destId="{F2E2A8D8-D52F-4EC9-993A-A5AA8FF686F6}" srcOrd="0" destOrd="0" presId="urn:microsoft.com/office/officeart/2018/5/layout/IconCircleLabelList"/>
    <dgm:cxn modelId="{594E2141-9C16-446A-9D38-50DDEA438F08}" srcId="{9B309D64-316F-498E-83D1-E841F39B9AB1}" destId="{BAD3892B-B68D-4714-B9BE-90AF707908CF}" srcOrd="4" destOrd="0" parTransId="{A39E1CC0-EE32-4195-9536-7203A2962A74}" sibTransId="{AD715E81-03D2-4AC3-96BE-DE2A7752FB47}"/>
    <dgm:cxn modelId="{103C484A-6478-48D2-B4AD-50C5A08F16A8}" type="presOf" srcId="{B6F0AB54-BF74-4A74-91BE-861DA7CEEF64}" destId="{89F05BF6-03C8-441C-B93C-81ACB8936E46}" srcOrd="0" destOrd="0" presId="urn:microsoft.com/office/officeart/2018/5/layout/IconCircleLabelList"/>
    <dgm:cxn modelId="{9A0BA462-6C4E-4823-BD34-5C52EDCD438E}" type="presOf" srcId="{BAD3892B-B68D-4714-B9BE-90AF707908CF}" destId="{FE73FFA7-2D16-475F-A6FA-84DC5D1C1629}" srcOrd="0" destOrd="0" presId="urn:microsoft.com/office/officeart/2018/5/layout/IconCircleLabelList"/>
    <dgm:cxn modelId="{519AF277-3242-4330-9BE5-BA116AC29829}" srcId="{9B309D64-316F-498E-83D1-E841F39B9AB1}" destId="{C8D41080-307A-421F-8596-0C1AC899E8C9}" srcOrd="5" destOrd="0" parTransId="{B857AC73-6B0E-4E75-9273-A7439CD6D3E0}" sibTransId="{E49C9E17-B1BC-43C8-A355-F9CD1D45AA0E}"/>
    <dgm:cxn modelId="{B756367D-6DAB-3941-8E8F-294D3F358193}" type="presOf" srcId="{6DF0962B-1A31-DB45-B6B8-6B9DF02CF4D3}" destId="{EF79D2F6-48D6-B640-BBCC-608263ABA938}" srcOrd="0" destOrd="0" presId="urn:microsoft.com/office/officeart/2018/5/layout/IconCircleLabelList"/>
    <dgm:cxn modelId="{835134A4-157F-40BD-850E-883B2DF6806D}" type="presOf" srcId="{B6C09248-6115-4ED9-A26B-AD317A24ECC0}" destId="{BD2DFE7F-EA2B-4008-9E8D-165B171BA84D}" srcOrd="0" destOrd="0" presId="urn:microsoft.com/office/officeart/2018/5/layout/IconCircleLabelList"/>
    <dgm:cxn modelId="{E8422BB1-56ED-4B50-96F2-EB403F5DE275}" type="presOf" srcId="{8624DDC5-6182-4021-ADBF-E2E56E42C65A}" destId="{723A7BEE-DDBA-4B1E-814C-2C14D5C5CB90}" srcOrd="0" destOrd="0" presId="urn:microsoft.com/office/officeart/2018/5/layout/IconCircleLabelList"/>
    <dgm:cxn modelId="{C8C063BE-375B-4CFB-805A-F13F6D8FC6BB}" type="presOf" srcId="{C8D41080-307A-421F-8596-0C1AC899E8C9}" destId="{0AA34D5D-62BB-49CE-AB9A-5BB89EB6E8A1}" srcOrd="0" destOrd="0" presId="urn:microsoft.com/office/officeart/2018/5/layout/IconCircleLabelList"/>
    <dgm:cxn modelId="{2631DDD5-498E-4FE3-B874-3B956D323780}" srcId="{9B309D64-316F-498E-83D1-E841F39B9AB1}" destId="{B6F0AB54-BF74-4A74-91BE-861DA7CEEF64}" srcOrd="2" destOrd="0" parTransId="{FF9B54AC-0E04-4041-95C1-EE9DCA46F90E}" sibTransId="{77F351B0-BCB8-4328-A528-56F5054FB156}"/>
    <dgm:cxn modelId="{F4A229D6-77BB-3D48-9B10-042BD77B3A14}" srcId="{9B309D64-316F-498E-83D1-E841F39B9AB1}" destId="{6DF0962B-1A31-DB45-B6B8-6B9DF02CF4D3}" srcOrd="3" destOrd="0" parTransId="{1DDB539A-EEF0-EA43-B42C-84FFF4372296}" sibTransId="{5D660E00-A414-FF48-9318-6F4A2DE34FC6}"/>
    <dgm:cxn modelId="{BD5D54FA-3906-431A-87BE-C4AEE8960B45}" srcId="{9B309D64-316F-498E-83D1-E841F39B9AB1}" destId="{8624DDC5-6182-4021-ADBF-E2E56E42C65A}" srcOrd="1" destOrd="0" parTransId="{3DEE74E0-595E-49EB-9BA2-4DB66012D4B9}" sibTransId="{FC63D251-0650-481A-B18A-681EBA0F0377}"/>
    <dgm:cxn modelId="{4A575469-5CB7-404D-8A36-387FFB58B009}" type="presParOf" srcId="{F2E2A8D8-D52F-4EC9-993A-A5AA8FF686F6}" destId="{1AEDF47F-1F36-4568-A85E-2BF2EDB68D21}" srcOrd="0" destOrd="0" presId="urn:microsoft.com/office/officeart/2018/5/layout/IconCircleLabelList"/>
    <dgm:cxn modelId="{09A71817-AA1B-4730-B99D-BA14BB4B7CE8}" type="presParOf" srcId="{1AEDF47F-1F36-4568-A85E-2BF2EDB68D21}" destId="{CB108AAF-50D2-4EF7-970F-49E85D68F502}" srcOrd="0" destOrd="0" presId="urn:microsoft.com/office/officeart/2018/5/layout/IconCircleLabelList"/>
    <dgm:cxn modelId="{AC9A98E9-8B9D-410F-AB81-455109BEF083}" type="presParOf" srcId="{1AEDF47F-1F36-4568-A85E-2BF2EDB68D21}" destId="{E89EE24E-7D44-4F3E-A32D-2010FE1610A3}" srcOrd="1" destOrd="0" presId="urn:microsoft.com/office/officeart/2018/5/layout/IconCircleLabelList"/>
    <dgm:cxn modelId="{808CF3F7-BBC7-42B7-B5EF-A25B4BB0533A}" type="presParOf" srcId="{1AEDF47F-1F36-4568-A85E-2BF2EDB68D21}" destId="{A20F0030-1BE4-41B7-8B3D-23A1A8DF4BE9}" srcOrd="2" destOrd="0" presId="urn:microsoft.com/office/officeart/2018/5/layout/IconCircleLabelList"/>
    <dgm:cxn modelId="{C8500C3D-2248-4F6D-924B-DE83EAF07ECF}" type="presParOf" srcId="{1AEDF47F-1F36-4568-A85E-2BF2EDB68D21}" destId="{BD2DFE7F-EA2B-4008-9E8D-165B171BA84D}" srcOrd="3" destOrd="0" presId="urn:microsoft.com/office/officeart/2018/5/layout/IconCircleLabelList"/>
    <dgm:cxn modelId="{4F5D2233-B5A1-4C12-A4E2-2D7D4ABBBB6C}" type="presParOf" srcId="{F2E2A8D8-D52F-4EC9-993A-A5AA8FF686F6}" destId="{31838DF7-9E78-4401-9BE8-881077452676}" srcOrd="1" destOrd="0" presId="urn:microsoft.com/office/officeart/2018/5/layout/IconCircleLabelList"/>
    <dgm:cxn modelId="{1A6BCCE8-0B4C-460A-B52E-2FC69CDE2EAC}" type="presParOf" srcId="{F2E2A8D8-D52F-4EC9-993A-A5AA8FF686F6}" destId="{8EF73A0F-17B9-4C1B-B26C-2B66E32D8A99}" srcOrd="2" destOrd="0" presId="urn:microsoft.com/office/officeart/2018/5/layout/IconCircleLabelList"/>
    <dgm:cxn modelId="{135FD93F-84F7-42DD-A4EF-3A2791F4CB19}" type="presParOf" srcId="{8EF73A0F-17B9-4C1B-B26C-2B66E32D8A99}" destId="{B49EFD76-C918-4211-BB85-54132A7A5972}" srcOrd="0" destOrd="0" presId="urn:microsoft.com/office/officeart/2018/5/layout/IconCircleLabelList"/>
    <dgm:cxn modelId="{085B03A2-2FAC-4905-B025-9D5F53595223}" type="presParOf" srcId="{8EF73A0F-17B9-4C1B-B26C-2B66E32D8A99}" destId="{A0173543-70DB-4324-BB54-E8BD235EC611}" srcOrd="1" destOrd="0" presId="urn:microsoft.com/office/officeart/2018/5/layout/IconCircleLabelList"/>
    <dgm:cxn modelId="{FDBD9957-4547-42E9-A6BB-55C1987AB328}" type="presParOf" srcId="{8EF73A0F-17B9-4C1B-B26C-2B66E32D8A99}" destId="{34C4C62E-6149-4A27-967C-7C7919FBA80E}" srcOrd="2" destOrd="0" presId="urn:microsoft.com/office/officeart/2018/5/layout/IconCircleLabelList"/>
    <dgm:cxn modelId="{1F0D5634-6CA7-4D41-8AF6-C4FBE4F80AE2}" type="presParOf" srcId="{8EF73A0F-17B9-4C1B-B26C-2B66E32D8A99}" destId="{723A7BEE-DDBA-4B1E-814C-2C14D5C5CB90}" srcOrd="3" destOrd="0" presId="urn:microsoft.com/office/officeart/2018/5/layout/IconCircleLabelList"/>
    <dgm:cxn modelId="{3AB8477D-D11F-4A24-82C8-7B83AF7470BF}" type="presParOf" srcId="{F2E2A8D8-D52F-4EC9-993A-A5AA8FF686F6}" destId="{A56FB32B-2890-4773-AFD1-139B4348C0F1}" srcOrd="3" destOrd="0" presId="urn:microsoft.com/office/officeart/2018/5/layout/IconCircleLabelList"/>
    <dgm:cxn modelId="{0306E76A-F384-4AE2-B17F-5D1A9B2D5064}" type="presParOf" srcId="{F2E2A8D8-D52F-4EC9-993A-A5AA8FF686F6}" destId="{16381D69-5A81-4229-94E9-558E40E24C7B}" srcOrd="4" destOrd="0" presId="urn:microsoft.com/office/officeart/2018/5/layout/IconCircleLabelList"/>
    <dgm:cxn modelId="{596D61CE-26A1-4559-9F1A-5DDF798E1DA1}" type="presParOf" srcId="{16381D69-5A81-4229-94E9-558E40E24C7B}" destId="{73FCC655-8F26-46C5-8362-6DA6470753AB}" srcOrd="0" destOrd="0" presId="urn:microsoft.com/office/officeart/2018/5/layout/IconCircleLabelList"/>
    <dgm:cxn modelId="{72B3F688-6ED1-443F-88EC-7209EEC1A76A}" type="presParOf" srcId="{16381D69-5A81-4229-94E9-558E40E24C7B}" destId="{B1B4CA50-51CB-496F-A7E8-2637EA9284A0}" srcOrd="1" destOrd="0" presId="urn:microsoft.com/office/officeart/2018/5/layout/IconCircleLabelList"/>
    <dgm:cxn modelId="{07E3D36F-3356-47EE-828B-342A99AA823C}" type="presParOf" srcId="{16381D69-5A81-4229-94E9-558E40E24C7B}" destId="{F72AEEBB-6693-463F-8C43-7401599DE590}" srcOrd="2" destOrd="0" presId="urn:microsoft.com/office/officeart/2018/5/layout/IconCircleLabelList"/>
    <dgm:cxn modelId="{AD601E55-5D0C-4EB2-8CDF-A9A3DAF251FD}" type="presParOf" srcId="{16381D69-5A81-4229-94E9-558E40E24C7B}" destId="{89F05BF6-03C8-441C-B93C-81ACB8936E46}" srcOrd="3" destOrd="0" presId="urn:microsoft.com/office/officeart/2018/5/layout/IconCircleLabelList"/>
    <dgm:cxn modelId="{7722195D-4753-4CFE-97A6-72B9B95EB5CC}" type="presParOf" srcId="{F2E2A8D8-D52F-4EC9-993A-A5AA8FF686F6}" destId="{AFFBDF1B-A6CD-4A3A-B009-06A0907D7564}" srcOrd="5" destOrd="0" presId="urn:microsoft.com/office/officeart/2018/5/layout/IconCircleLabelList"/>
    <dgm:cxn modelId="{203BED32-146E-1D4A-8AB5-4A12827F57C1}" type="presParOf" srcId="{F2E2A8D8-D52F-4EC9-993A-A5AA8FF686F6}" destId="{458CD111-8C94-5A44-B614-B4BF9CBA4ADD}" srcOrd="6" destOrd="0" presId="urn:microsoft.com/office/officeart/2018/5/layout/IconCircleLabelList"/>
    <dgm:cxn modelId="{5E741A13-D76E-0840-B969-8EB996034028}" type="presParOf" srcId="{458CD111-8C94-5A44-B614-B4BF9CBA4ADD}" destId="{D093C4C6-4936-3747-8B39-7184A53ED7E1}" srcOrd="0" destOrd="0" presId="urn:microsoft.com/office/officeart/2018/5/layout/IconCircleLabelList"/>
    <dgm:cxn modelId="{7C48A3D8-F243-8545-AF3F-E88E93A0A5DC}" type="presParOf" srcId="{458CD111-8C94-5A44-B614-B4BF9CBA4ADD}" destId="{7B6F34F2-3C3C-944D-A6CA-93BE6F2D670A}" srcOrd="1" destOrd="0" presId="urn:microsoft.com/office/officeart/2018/5/layout/IconCircleLabelList"/>
    <dgm:cxn modelId="{ADB16CA4-1664-FB43-89E2-AA79485EC843}" type="presParOf" srcId="{458CD111-8C94-5A44-B614-B4BF9CBA4ADD}" destId="{CEF39381-8545-B847-B8FD-500A00CBB8B9}" srcOrd="2" destOrd="0" presId="urn:microsoft.com/office/officeart/2018/5/layout/IconCircleLabelList"/>
    <dgm:cxn modelId="{49E91738-D763-9040-8E7A-15E4F123B151}" type="presParOf" srcId="{458CD111-8C94-5A44-B614-B4BF9CBA4ADD}" destId="{EF79D2F6-48D6-B640-BBCC-608263ABA938}" srcOrd="3" destOrd="0" presId="urn:microsoft.com/office/officeart/2018/5/layout/IconCircleLabelList"/>
    <dgm:cxn modelId="{6519F620-A3C0-5C43-B92B-F413338DB7AE}" type="presParOf" srcId="{F2E2A8D8-D52F-4EC9-993A-A5AA8FF686F6}" destId="{B2B60EAF-6082-BC4A-890A-5D1C0C89B517}" srcOrd="7" destOrd="0" presId="urn:microsoft.com/office/officeart/2018/5/layout/IconCircleLabelList"/>
    <dgm:cxn modelId="{8EBA11ED-4C5A-448C-865A-9ADB14D03E4C}" type="presParOf" srcId="{F2E2A8D8-D52F-4EC9-993A-A5AA8FF686F6}" destId="{3689558E-BF44-4872-B0BA-636067A97BAC}" srcOrd="8" destOrd="0" presId="urn:microsoft.com/office/officeart/2018/5/layout/IconCircleLabelList"/>
    <dgm:cxn modelId="{6D3E7D76-C8C1-4371-91F5-EED673365BD3}" type="presParOf" srcId="{3689558E-BF44-4872-B0BA-636067A97BAC}" destId="{47C64A46-868A-4A91-B7F1-7662E4E16A51}" srcOrd="0" destOrd="0" presId="urn:microsoft.com/office/officeart/2018/5/layout/IconCircleLabelList"/>
    <dgm:cxn modelId="{8E30C2B0-9CA2-4249-B1E1-CD48B0BC4989}" type="presParOf" srcId="{3689558E-BF44-4872-B0BA-636067A97BAC}" destId="{263673EB-0F88-467B-9065-A48B57C23386}" srcOrd="1" destOrd="0" presId="urn:microsoft.com/office/officeart/2018/5/layout/IconCircleLabelList"/>
    <dgm:cxn modelId="{D1420F4D-8453-48D6-8B43-32EED85491FF}" type="presParOf" srcId="{3689558E-BF44-4872-B0BA-636067A97BAC}" destId="{EEC40001-77E4-4CEA-8420-3999A37C4B22}" srcOrd="2" destOrd="0" presId="urn:microsoft.com/office/officeart/2018/5/layout/IconCircleLabelList"/>
    <dgm:cxn modelId="{9A20BC94-FF8A-4100-8F76-6507C552676F}" type="presParOf" srcId="{3689558E-BF44-4872-B0BA-636067A97BAC}" destId="{FE73FFA7-2D16-475F-A6FA-84DC5D1C1629}" srcOrd="3" destOrd="0" presId="urn:microsoft.com/office/officeart/2018/5/layout/IconCircleLabelList"/>
    <dgm:cxn modelId="{9BE2604C-E0BF-4ABC-A35F-D1CF97243639}" type="presParOf" srcId="{F2E2A8D8-D52F-4EC9-993A-A5AA8FF686F6}" destId="{E0D44FFC-62E8-4F4C-8DF5-CCEDA6F7B028}" srcOrd="9" destOrd="0" presId="urn:microsoft.com/office/officeart/2018/5/layout/IconCircleLabelList"/>
    <dgm:cxn modelId="{ECA3FA24-64CF-4DEB-8740-017511BCDFE0}" type="presParOf" srcId="{F2E2A8D8-D52F-4EC9-993A-A5AA8FF686F6}" destId="{3A47F22B-8258-44DF-AF1A-3125EC0A4945}" srcOrd="10" destOrd="0" presId="urn:microsoft.com/office/officeart/2018/5/layout/IconCircleLabelList"/>
    <dgm:cxn modelId="{DFDA77EC-7388-4765-905F-5B325DD5EEC9}" type="presParOf" srcId="{3A47F22B-8258-44DF-AF1A-3125EC0A4945}" destId="{B7D1BA8D-75B7-4D0B-854C-A0DAC512CBC5}" srcOrd="0" destOrd="0" presId="urn:microsoft.com/office/officeart/2018/5/layout/IconCircleLabelList"/>
    <dgm:cxn modelId="{0D3867C9-2630-4D0D-B548-8558AEC04A86}" type="presParOf" srcId="{3A47F22B-8258-44DF-AF1A-3125EC0A4945}" destId="{98AAA42C-324C-41C2-A6A0-6C8917B3FFB5}" srcOrd="1" destOrd="0" presId="urn:microsoft.com/office/officeart/2018/5/layout/IconCircleLabelList"/>
    <dgm:cxn modelId="{8FE74C18-4987-4204-A236-3C6FCC9E95E1}" type="presParOf" srcId="{3A47F22B-8258-44DF-AF1A-3125EC0A4945}" destId="{54582A71-26FC-48E0-AFFE-D1D7E9F25FE1}" srcOrd="2" destOrd="0" presId="urn:microsoft.com/office/officeart/2018/5/layout/IconCircleLabelList"/>
    <dgm:cxn modelId="{2B0605E1-D3FB-473C-ACB2-1B940C8199E1}" type="presParOf" srcId="{3A47F22B-8258-44DF-AF1A-3125EC0A4945}" destId="{0AA34D5D-62BB-49CE-AB9A-5BB89EB6E8A1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9844641-7744-4546-98A7-5D7C32A1E578}" type="doc">
      <dgm:prSet loTypeId="urn:microsoft.com/office/officeart/2018/5/layout/IconCircleLabel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DB369891-9C07-429D-993A-00649C063111}">
      <dgm:prSet/>
      <dgm:spPr/>
      <dgm:t>
        <a:bodyPr/>
        <a:lstStyle/>
        <a:p>
          <a:pPr>
            <a:defRPr cap="all"/>
          </a:pPr>
          <a:r>
            <a:rPr lang="en-US"/>
            <a:t>Adventure Learning</a:t>
          </a:r>
        </a:p>
      </dgm:t>
    </dgm:pt>
    <dgm:pt modelId="{42923E4A-FB6B-49BE-8CD5-D52ED93C9E86}" type="parTrans" cxnId="{616F32DD-5984-4BDD-B660-1CE0E3A1095B}">
      <dgm:prSet/>
      <dgm:spPr/>
      <dgm:t>
        <a:bodyPr/>
        <a:lstStyle/>
        <a:p>
          <a:endParaRPr lang="en-US"/>
        </a:p>
      </dgm:t>
    </dgm:pt>
    <dgm:pt modelId="{7AB7BA49-F859-4BD5-8BB4-C92B93D01A43}" type="sibTrans" cxnId="{616F32DD-5984-4BDD-B660-1CE0E3A1095B}">
      <dgm:prSet/>
      <dgm:spPr/>
      <dgm:t>
        <a:bodyPr/>
        <a:lstStyle/>
        <a:p>
          <a:endParaRPr lang="en-US"/>
        </a:p>
      </dgm:t>
    </dgm:pt>
    <dgm:pt modelId="{81ED4D91-A21B-4B5B-AF92-4F65672A6B3E}">
      <dgm:prSet/>
      <dgm:spPr/>
      <dgm:t>
        <a:bodyPr/>
        <a:lstStyle/>
        <a:p>
          <a:pPr>
            <a:defRPr cap="all"/>
          </a:pPr>
          <a:r>
            <a:rPr lang="en-US"/>
            <a:t>Team Training </a:t>
          </a:r>
        </a:p>
      </dgm:t>
    </dgm:pt>
    <dgm:pt modelId="{60D4CD53-EC65-4368-84EE-443C2699F69A}" type="parTrans" cxnId="{571780F1-2BE1-4B2A-9794-D3780B8622F0}">
      <dgm:prSet/>
      <dgm:spPr/>
      <dgm:t>
        <a:bodyPr/>
        <a:lstStyle/>
        <a:p>
          <a:endParaRPr lang="en-US"/>
        </a:p>
      </dgm:t>
    </dgm:pt>
    <dgm:pt modelId="{F5FB009D-7492-4BEC-88D2-BA12BEE27B47}" type="sibTrans" cxnId="{571780F1-2BE1-4B2A-9794-D3780B8622F0}">
      <dgm:prSet/>
      <dgm:spPr/>
      <dgm:t>
        <a:bodyPr/>
        <a:lstStyle/>
        <a:p>
          <a:endParaRPr lang="en-US"/>
        </a:p>
      </dgm:t>
    </dgm:pt>
    <dgm:pt modelId="{46A16F55-E8DE-42E0-9611-EFDE270C550C}">
      <dgm:prSet/>
      <dgm:spPr/>
      <dgm:t>
        <a:bodyPr/>
        <a:lstStyle/>
        <a:p>
          <a:pPr>
            <a:defRPr cap="all"/>
          </a:pPr>
          <a:r>
            <a:rPr lang="en-US"/>
            <a:t>Action Learning</a:t>
          </a:r>
        </a:p>
      </dgm:t>
    </dgm:pt>
    <dgm:pt modelId="{78E41ED9-8A17-459C-B9EB-2A3A3CF34F96}" type="parTrans" cxnId="{32767EB9-F219-436D-819E-C49E5A810CC8}">
      <dgm:prSet/>
      <dgm:spPr/>
      <dgm:t>
        <a:bodyPr/>
        <a:lstStyle/>
        <a:p>
          <a:endParaRPr lang="en-US"/>
        </a:p>
      </dgm:t>
    </dgm:pt>
    <dgm:pt modelId="{EA3996B4-316D-41A0-9C62-A8C35E34FFC4}" type="sibTrans" cxnId="{32767EB9-F219-436D-819E-C49E5A810CC8}">
      <dgm:prSet/>
      <dgm:spPr/>
      <dgm:t>
        <a:bodyPr/>
        <a:lstStyle/>
        <a:p>
          <a:endParaRPr lang="en-US"/>
        </a:p>
      </dgm:t>
    </dgm:pt>
    <dgm:pt modelId="{89B5DC9C-FAB3-4A9E-B2AE-F232BE43177C}" type="pres">
      <dgm:prSet presAssocID="{89844641-7744-4546-98A7-5D7C32A1E578}" presName="root" presStyleCnt="0">
        <dgm:presLayoutVars>
          <dgm:dir/>
          <dgm:resizeHandles val="exact"/>
        </dgm:presLayoutVars>
      </dgm:prSet>
      <dgm:spPr/>
    </dgm:pt>
    <dgm:pt modelId="{947BF5A5-C4B7-4F39-9C66-2CBAEC427115}" type="pres">
      <dgm:prSet presAssocID="{DB369891-9C07-429D-993A-00649C063111}" presName="compNode" presStyleCnt="0"/>
      <dgm:spPr/>
    </dgm:pt>
    <dgm:pt modelId="{33B36131-8DA5-470E-99A0-FA5195533779}" type="pres">
      <dgm:prSet presAssocID="{DB369891-9C07-429D-993A-00649C063111}" presName="iconBgRect" presStyleLbl="bgShp" presStyleIdx="0" presStyleCnt="3"/>
      <dgm:spPr/>
    </dgm:pt>
    <dgm:pt modelId="{A60C09D0-8C5F-44B2-A429-2F085D349119}" type="pres">
      <dgm:prSet presAssocID="{DB369891-9C07-429D-993A-00649C063111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rawl with solid fill"/>
        </a:ext>
      </dgm:extLst>
    </dgm:pt>
    <dgm:pt modelId="{0050D2DF-596A-48FD-81D7-2B9874F21EF7}" type="pres">
      <dgm:prSet presAssocID="{DB369891-9C07-429D-993A-00649C063111}" presName="spaceRect" presStyleCnt="0"/>
      <dgm:spPr/>
    </dgm:pt>
    <dgm:pt modelId="{77AB659D-E5FD-4BE7-A79B-B232C85CCBF5}" type="pres">
      <dgm:prSet presAssocID="{DB369891-9C07-429D-993A-00649C063111}" presName="textRect" presStyleLbl="revTx" presStyleIdx="0" presStyleCnt="3">
        <dgm:presLayoutVars>
          <dgm:chMax val="1"/>
          <dgm:chPref val="1"/>
        </dgm:presLayoutVars>
      </dgm:prSet>
      <dgm:spPr/>
    </dgm:pt>
    <dgm:pt modelId="{D1B606D0-F505-4B0D-971D-6881BACA652B}" type="pres">
      <dgm:prSet presAssocID="{7AB7BA49-F859-4BD5-8BB4-C92B93D01A43}" presName="sibTrans" presStyleCnt="0"/>
      <dgm:spPr/>
    </dgm:pt>
    <dgm:pt modelId="{3FE5FE7A-4FE0-4A44-86C0-B01AFD7EC058}" type="pres">
      <dgm:prSet presAssocID="{81ED4D91-A21B-4B5B-AF92-4F65672A6B3E}" presName="compNode" presStyleCnt="0"/>
      <dgm:spPr/>
    </dgm:pt>
    <dgm:pt modelId="{8B5A683B-B16D-4C94-9748-50CB62078F55}" type="pres">
      <dgm:prSet presAssocID="{81ED4D91-A21B-4B5B-AF92-4F65672A6B3E}" presName="iconBgRect" presStyleLbl="bgShp" presStyleIdx="1" presStyleCnt="3"/>
      <dgm:spPr/>
    </dgm:pt>
    <dgm:pt modelId="{57FEA226-77F7-4BF3-8EF0-6682000208E7}" type="pres">
      <dgm:prSet presAssocID="{81ED4D91-A21B-4B5B-AF92-4F65672A6B3E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roup of men with solid fill"/>
        </a:ext>
      </dgm:extLst>
    </dgm:pt>
    <dgm:pt modelId="{1BE918F4-0EC3-4788-9D58-D771A3C625B5}" type="pres">
      <dgm:prSet presAssocID="{81ED4D91-A21B-4B5B-AF92-4F65672A6B3E}" presName="spaceRect" presStyleCnt="0"/>
      <dgm:spPr/>
    </dgm:pt>
    <dgm:pt modelId="{2270C977-A2A3-429C-8ECA-9E0CC3DCBE71}" type="pres">
      <dgm:prSet presAssocID="{81ED4D91-A21B-4B5B-AF92-4F65672A6B3E}" presName="textRect" presStyleLbl="revTx" presStyleIdx="1" presStyleCnt="3">
        <dgm:presLayoutVars>
          <dgm:chMax val="1"/>
          <dgm:chPref val="1"/>
        </dgm:presLayoutVars>
      </dgm:prSet>
      <dgm:spPr/>
    </dgm:pt>
    <dgm:pt modelId="{CAD22092-E044-4A02-8D0E-2365DF6A3AFF}" type="pres">
      <dgm:prSet presAssocID="{F5FB009D-7492-4BEC-88D2-BA12BEE27B47}" presName="sibTrans" presStyleCnt="0"/>
      <dgm:spPr/>
    </dgm:pt>
    <dgm:pt modelId="{57372AE1-475B-49E4-8F79-30B64D030D47}" type="pres">
      <dgm:prSet presAssocID="{46A16F55-E8DE-42E0-9611-EFDE270C550C}" presName="compNode" presStyleCnt="0"/>
      <dgm:spPr/>
    </dgm:pt>
    <dgm:pt modelId="{D5BFDCE5-26E1-413D-AFFD-15D0AACE090A}" type="pres">
      <dgm:prSet presAssocID="{46A16F55-E8DE-42E0-9611-EFDE270C550C}" presName="iconBgRect" presStyleLbl="bgShp" presStyleIdx="2" presStyleCnt="3"/>
      <dgm:spPr/>
    </dgm:pt>
    <dgm:pt modelId="{36971812-313E-4996-BD91-7E2484C67366}" type="pres">
      <dgm:prSet presAssocID="{46A16F55-E8DE-42E0-9611-EFDE270C550C}" presName="iconRect" presStyleLbl="node1" presStyleIdx="2" presStyleCnt="3"/>
      <dgm:spPr>
        <a:blipFill>
          <a:blip xmlns:r="http://schemas.openxmlformats.org/officeDocument/2006/relationships"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96E0B1C6-86A3-49F1-9A0B-CA19E4F670B3}" type="pres">
      <dgm:prSet presAssocID="{46A16F55-E8DE-42E0-9611-EFDE270C550C}" presName="spaceRect" presStyleCnt="0"/>
      <dgm:spPr/>
    </dgm:pt>
    <dgm:pt modelId="{70AFF9E4-877F-4DD8-9B79-60722DD3BDB7}" type="pres">
      <dgm:prSet presAssocID="{46A16F55-E8DE-42E0-9611-EFDE270C550C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8D230529-88D8-4C79-A473-DEC9684C0630}" type="presOf" srcId="{89844641-7744-4546-98A7-5D7C32A1E578}" destId="{89B5DC9C-FAB3-4A9E-B2AE-F232BE43177C}" srcOrd="0" destOrd="0" presId="urn:microsoft.com/office/officeart/2018/5/layout/IconCircleLabelList"/>
    <dgm:cxn modelId="{B1F12377-6146-4FD1-9D64-A0F48B85927D}" type="presOf" srcId="{46A16F55-E8DE-42E0-9611-EFDE270C550C}" destId="{70AFF9E4-877F-4DD8-9B79-60722DD3BDB7}" srcOrd="0" destOrd="0" presId="urn:microsoft.com/office/officeart/2018/5/layout/IconCircleLabelList"/>
    <dgm:cxn modelId="{32767EB9-F219-436D-819E-C49E5A810CC8}" srcId="{89844641-7744-4546-98A7-5D7C32A1E578}" destId="{46A16F55-E8DE-42E0-9611-EFDE270C550C}" srcOrd="2" destOrd="0" parTransId="{78E41ED9-8A17-459C-B9EB-2A3A3CF34F96}" sibTransId="{EA3996B4-316D-41A0-9C62-A8C35E34FFC4}"/>
    <dgm:cxn modelId="{616F32DD-5984-4BDD-B660-1CE0E3A1095B}" srcId="{89844641-7744-4546-98A7-5D7C32A1E578}" destId="{DB369891-9C07-429D-993A-00649C063111}" srcOrd="0" destOrd="0" parTransId="{42923E4A-FB6B-49BE-8CD5-D52ED93C9E86}" sibTransId="{7AB7BA49-F859-4BD5-8BB4-C92B93D01A43}"/>
    <dgm:cxn modelId="{D8CE39EC-9DD8-4FE9-895D-E4D1CD734C46}" type="presOf" srcId="{81ED4D91-A21B-4B5B-AF92-4F65672A6B3E}" destId="{2270C977-A2A3-429C-8ECA-9E0CC3DCBE71}" srcOrd="0" destOrd="0" presId="urn:microsoft.com/office/officeart/2018/5/layout/IconCircleLabelList"/>
    <dgm:cxn modelId="{571780F1-2BE1-4B2A-9794-D3780B8622F0}" srcId="{89844641-7744-4546-98A7-5D7C32A1E578}" destId="{81ED4D91-A21B-4B5B-AF92-4F65672A6B3E}" srcOrd="1" destOrd="0" parTransId="{60D4CD53-EC65-4368-84EE-443C2699F69A}" sibTransId="{F5FB009D-7492-4BEC-88D2-BA12BEE27B47}"/>
    <dgm:cxn modelId="{A98AECFA-BCA6-44ED-B280-EE6CD3F2E191}" type="presOf" srcId="{DB369891-9C07-429D-993A-00649C063111}" destId="{77AB659D-E5FD-4BE7-A79B-B232C85CCBF5}" srcOrd="0" destOrd="0" presId="urn:microsoft.com/office/officeart/2018/5/layout/IconCircleLabelList"/>
    <dgm:cxn modelId="{B34DF0F3-A10B-4948-BD2E-896DEF9E1395}" type="presParOf" srcId="{89B5DC9C-FAB3-4A9E-B2AE-F232BE43177C}" destId="{947BF5A5-C4B7-4F39-9C66-2CBAEC427115}" srcOrd="0" destOrd="0" presId="urn:microsoft.com/office/officeart/2018/5/layout/IconCircleLabelList"/>
    <dgm:cxn modelId="{481A9125-6919-4652-8F56-B1DC13AAA69C}" type="presParOf" srcId="{947BF5A5-C4B7-4F39-9C66-2CBAEC427115}" destId="{33B36131-8DA5-470E-99A0-FA5195533779}" srcOrd="0" destOrd="0" presId="urn:microsoft.com/office/officeart/2018/5/layout/IconCircleLabelList"/>
    <dgm:cxn modelId="{22A7F299-D6E9-465B-8B9B-195869BE210F}" type="presParOf" srcId="{947BF5A5-C4B7-4F39-9C66-2CBAEC427115}" destId="{A60C09D0-8C5F-44B2-A429-2F085D349119}" srcOrd="1" destOrd="0" presId="urn:microsoft.com/office/officeart/2018/5/layout/IconCircleLabelList"/>
    <dgm:cxn modelId="{A9D1DE1A-5905-42B9-9DA7-293A6B3B993B}" type="presParOf" srcId="{947BF5A5-C4B7-4F39-9C66-2CBAEC427115}" destId="{0050D2DF-596A-48FD-81D7-2B9874F21EF7}" srcOrd="2" destOrd="0" presId="urn:microsoft.com/office/officeart/2018/5/layout/IconCircleLabelList"/>
    <dgm:cxn modelId="{3A0DE82B-3A4E-42D7-BD52-96863045203C}" type="presParOf" srcId="{947BF5A5-C4B7-4F39-9C66-2CBAEC427115}" destId="{77AB659D-E5FD-4BE7-A79B-B232C85CCBF5}" srcOrd="3" destOrd="0" presId="urn:microsoft.com/office/officeart/2018/5/layout/IconCircleLabelList"/>
    <dgm:cxn modelId="{266CECCC-26F0-4598-A002-B3F8DD87CE7C}" type="presParOf" srcId="{89B5DC9C-FAB3-4A9E-B2AE-F232BE43177C}" destId="{D1B606D0-F505-4B0D-971D-6881BACA652B}" srcOrd="1" destOrd="0" presId="urn:microsoft.com/office/officeart/2018/5/layout/IconCircleLabelList"/>
    <dgm:cxn modelId="{C1E20153-A2CD-45F9-BB21-30D3370B7421}" type="presParOf" srcId="{89B5DC9C-FAB3-4A9E-B2AE-F232BE43177C}" destId="{3FE5FE7A-4FE0-4A44-86C0-B01AFD7EC058}" srcOrd="2" destOrd="0" presId="urn:microsoft.com/office/officeart/2018/5/layout/IconCircleLabelList"/>
    <dgm:cxn modelId="{8CB9F162-A89A-4649-89FF-7C3D5F177A7F}" type="presParOf" srcId="{3FE5FE7A-4FE0-4A44-86C0-B01AFD7EC058}" destId="{8B5A683B-B16D-4C94-9748-50CB62078F55}" srcOrd="0" destOrd="0" presId="urn:microsoft.com/office/officeart/2018/5/layout/IconCircleLabelList"/>
    <dgm:cxn modelId="{34A309A7-E0F6-415A-B3C6-1FC3195D590D}" type="presParOf" srcId="{3FE5FE7A-4FE0-4A44-86C0-B01AFD7EC058}" destId="{57FEA226-77F7-4BF3-8EF0-6682000208E7}" srcOrd="1" destOrd="0" presId="urn:microsoft.com/office/officeart/2018/5/layout/IconCircleLabelList"/>
    <dgm:cxn modelId="{8C282C31-284F-4605-96EC-394002D9825D}" type="presParOf" srcId="{3FE5FE7A-4FE0-4A44-86C0-B01AFD7EC058}" destId="{1BE918F4-0EC3-4788-9D58-D771A3C625B5}" srcOrd="2" destOrd="0" presId="urn:microsoft.com/office/officeart/2018/5/layout/IconCircleLabelList"/>
    <dgm:cxn modelId="{773909E9-1C8A-4004-82DF-F26EA46C89DC}" type="presParOf" srcId="{3FE5FE7A-4FE0-4A44-86C0-B01AFD7EC058}" destId="{2270C977-A2A3-429C-8ECA-9E0CC3DCBE71}" srcOrd="3" destOrd="0" presId="urn:microsoft.com/office/officeart/2018/5/layout/IconCircleLabelList"/>
    <dgm:cxn modelId="{66C7D906-17B3-4D2E-B8C2-E0F097CEB052}" type="presParOf" srcId="{89B5DC9C-FAB3-4A9E-B2AE-F232BE43177C}" destId="{CAD22092-E044-4A02-8D0E-2365DF6A3AFF}" srcOrd="3" destOrd="0" presId="urn:microsoft.com/office/officeart/2018/5/layout/IconCircleLabelList"/>
    <dgm:cxn modelId="{A9E00317-D3E3-4C28-97B5-05A6AC7A8EB6}" type="presParOf" srcId="{89B5DC9C-FAB3-4A9E-B2AE-F232BE43177C}" destId="{57372AE1-475B-49E4-8F79-30B64D030D47}" srcOrd="4" destOrd="0" presId="urn:microsoft.com/office/officeart/2018/5/layout/IconCircleLabelList"/>
    <dgm:cxn modelId="{111C1337-6EFC-43DF-B73F-409D6B42E21D}" type="presParOf" srcId="{57372AE1-475B-49E4-8F79-30B64D030D47}" destId="{D5BFDCE5-26E1-413D-AFFD-15D0AACE090A}" srcOrd="0" destOrd="0" presId="urn:microsoft.com/office/officeart/2018/5/layout/IconCircleLabelList"/>
    <dgm:cxn modelId="{9192E6DA-0EAE-4381-847B-2BF49A944601}" type="presParOf" srcId="{57372AE1-475B-49E4-8F79-30B64D030D47}" destId="{36971812-313E-4996-BD91-7E2484C67366}" srcOrd="1" destOrd="0" presId="urn:microsoft.com/office/officeart/2018/5/layout/IconCircleLabelList"/>
    <dgm:cxn modelId="{8E8D2984-7780-4EB0-83E6-F01F0BF2CADA}" type="presParOf" srcId="{57372AE1-475B-49E4-8F79-30B64D030D47}" destId="{96E0B1C6-86A3-49F1-9A0B-CA19E4F670B3}" srcOrd="2" destOrd="0" presId="urn:microsoft.com/office/officeart/2018/5/layout/IconCircleLabelList"/>
    <dgm:cxn modelId="{B59C8F7B-D159-40B7-A35A-40439C50384F}" type="presParOf" srcId="{57372AE1-475B-49E4-8F79-30B64D030D47}" destId="{70AFF9E4-877F-4DD8-9B79-60722DD3BDB7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EE54D0-D877-4752-875E-DA9ED07D8562}">
      <dsp:nvSpPr>
        <dsp:cNvPr id="0" name=""/>
        <dsp:cNvSpPr/>
      </dsp:nvSpPr>
      <dsp:spPr>
        <a:xfrm>
          <a:off x="0" y="335"/>
          <a:ext cx="7571874" cy="784345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9FD419-784D-44ED-8F8D-C5433DA2F97C}">
      <dsp:nvSpPr>
        <dsp:cNvPr id="0" name=""/>
        <dsp:cNvSpPr/>
      </dsp:nvSpPr>
      <dsp:spPr>
        <a:xfrm>
          <a:off x="237264" y="176812"/>
          <a:ext cx="431389" cy="431389"/>
        </a:xfrm>
        <a:prstGeom prst="rect">
          <a:avLst/>
        </a:prstGeom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A371BA-DD6D-44D4-9DF5-A21FA351BF91}">
      <dsp:nvSpPr>
        <dsp:cNvPr id="0" name=""/>
        <dsp:cNvSpPr/>
      </dsp:nvSpPr>
      <dsp:spPr>
        <a:xfrm>
          <a:off x="905918" y="335"/>
          <a:ext cx="6665955" cy="7843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010" tIns="83010" rIns="83010" bIns="83010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Discuss the advantages and disadvantages of presentations, hands-on and group training methods</a:t>
          </a:r>
        </a:p>
      </dsp:txBody>
      <dsp:txXfrm>
        <a:off x="905918" y="335"/>
        <a:ext cx="6665955" cy="784345"/>
      </dsp:txXfrm>
    </dsp:sp>
    <dsp:sp modelId="{1F244B83-7FC2-417B-BD7E-C5AF9A6681F8}">
      <dsp:nvSpPr>
        <dsp:cNvPr id="0" name=""/>
        <dsp:cNvSpPr/>
      </dsp:nvSpPr>
      <dsp:spPr>
        <a:xfrm>
          <a:off x="0" y="980766"/>
          <a:ext cx="7571874" cy="784345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948507-0E52-4174-A2DD-F84F4CD705EE}">
      <dsp:nvSpPr>
        <dsp:cNvPr id="0" name=""/>
        <dsp:cNvSpPr/>
      </dsp:nvSpPr>
      <dsp:spPr>
        <a:xfrm>
          <a:off x="237264" y="1157244"/>
          <a:ext cx="431389" cy="431389"/>
        </a:xfrm>
        <a:prstGeom prst="rect">
          <a:avLst/>
        </a:prstGeom>
        <a:blipFill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F0FCD4-C710-4ED8-8544-88A4B513138A}">
      <dsp:nvSpPr>
        <dsp:cNvPr id="0" name=""/>
        <dsp:cNvSpPr/>
      </dsp:nvSpPr>
      <dsp:spPr>
        <a:xfrm>
          <a:off x="905918" y="980766"/>
          <a:ext cx="6665955" cy="7843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010" tIns="83010" rIns="83010" bIns="83010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Provide recommendations for effective on-the-job training</a:t>
          </a:r>
        </a:p>
      </dsp:txBody>
      <dsp:txXfrm>
        <a:off x="905918" y="980766"/>
        <a:ext cx="6665955" cy="784345"/>
      </dsp:txXfrm>
    </dsp:sp>
    <dsp:sp modelId="{6BC39C47-B7AE-47BF-8349-9E88995D79B0}">
      <dsp:nvSpPr>
        <dsp:cNvPr id="0" name=""/>
        <dsp:cNvSpPr/>
      </dsp:nvSpPr>
      <dsp:spPr>
        <a:xfrm>
          <a:off x="0" y="1961198"/>
          <a:ext cx="7571874" cy="784345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02EF70-355E-4383-9BA3-4D4EF2E6994B}">
      <dsp:nvSpPr>
        <dsp:cNvPr id="0" name=""/>
        <dsp:cNvSpPr/>
      </dsp:nvSpPr>
      <dsp:spPr>
        <a:xfrm>
          <a:off x="237264" y="2137676"/>
          <a:ext cx="431389" cy="431389"/>
        </a:xfrm>
        <a:prstGeom prst="rect">
          <a:avLst/>
        </a:prstGeom>
        <a:blipFill>
          <a:blip xmlns:r="http://schemas.openxmlformats.org/officeDocument/2006/relationships"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031AC2-3926-4114-AC13-2083605F8297}">
      <dsp:nvSpPr>
        <dsp:cNvPr id="0" name=""/>
        <dsp:cNvSpPr/>
      </dsp:nvSpPr>
      <dsp:spPr>
        <a:xfrm>
          <a:off x="905918" y="1961198"/>
          <a:ext cx="6665955" cy="7843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010" tIns="83010" rIns="83010" bIns="83010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Discuss what team building should focus on to improve team performance</a:t>
          </a:r>
        </a:p>
      </dsp:txBody>
      <dsp:txXfrm>
        <a:off x="905918" y="1961198"/>
        <a:ext cx="6665955" cy="78434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108AAF-50D2-4EF7-970F-49E85D68F502}">
      <dsp:nvSpPr>
        <dsp:cNvPr id="0" name=""/>
        <dsp:cNvSpPr/>
      </dsp:nvSpPr>
      <dsp:spPr>
        <a:xfrm>
          <a:off x="1279349" y="55781"/>
          <a:ext cx="1098000" cy="1098000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9EE24E-7D44-4F3E-A32D-2010FE1610A3}">
      <dsp:nvSpPr>
        <dsp:cNvPr id="0" name=""/>
        <dsp:cNvSpPr/>
      </dsp:nvSpPr>
      <dsp:spPr>
        <a:xfrm>
          <a:off x="1513349" y="289781"/>
          <a:ext cx="630000" cy="630000"/>
        </a:xfrm>
        <a:prstGeom prst="rect">
          <a:avLst/>
        </a:prstGeom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2DFE7F-EA2B-4008-9E8D-165B171BA84D}">
      <dsp:nvSpPr>
        <dsp:cNvPr id="0" name=""/>
        <dsp:cNvSpPr/>
      </dsp:nvSpPr>
      <dsp:spPr>
        <a:xfrm>
          <a:off x="928349" y="1495781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500" kern="1200"/>
            <a:t>Case studies</a:t>
          </a:r>
        </a:p>
      </dsp:txBody>
      <dsp:txXfrm>
        <a:off x="928349" y="1495781"/>
        <a:ext cx="1800000" cy="720000"/>
      </dsp:txXfrm>
    </dsp:sp>
    <dsp:sp modelId="{B49EFD76-C918-4211-BB85-54132A7A5972}">
      <dsp:nvSpPr>
        <dsp:cNvPr id="0" name=""/>
        <dsp:cNvSpPr/>
      </dsp:nvSpPr>
      <dsp:spPr>
        <a:xfrm>
          <a:off x="3394350" y="55781"/>
          <a:ext cx="1098000" cy="1098000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173543-70DB-4324-BB54-E8BD235EC611}">
      <dsp:nvSpPr>
        <dsp:cNvPr id="0" name=""/>
        <dsp:cNvSpPr/>
      </dsp:nvSpPr>
      <dsp:spPr>
        <a:xfrm>
          <a:off x="3628350" y="289781"/>
          <a:ext cx="630000" cy="630000"/>
        </a:xfrm>
        <a:prstGeom prst="rect">
          <a:avLst/>
        </a:prstGeom>
        <a:blipFill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3A7BEE-DDBA-4B1E-814C-2C14D5C5CB90}">
      <dsp:nvSpPr>
        <dsp:cNvPr id="0" name=""/>
        <dsp:cNvSpPr/>
      </dsp:nvSpPr>
      <dsp:spPr>
        <a:xfrm>
          <a:off x="3043349" y="1495781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500" kern="1200"/>
            <a:t>Games</a:t>
          </a:r>
        </a:p>
      </dsp:txBody>
      <dsp:txXfrm>
        <a:off x="3043349" y="1495781"/>
        <a:ext cx="1800000" cy="720000"/>
      </dsp:txXfrm>
    </dsp:sp>
    <dsp:sp modelId="{73FCC655-8F26-46C5-8362-6DA6470753AB}">
      <dsp:nvSpPr>
        <dsp:cNvPr id="0" name=""/>
        <dsp:cNvSpPr/>
      </dsp:nvSpPr>
      <dsp:spPr>
        <a:xfrm>
          <a:off x="5509350" y="55781"/>
          <a:ext cx="1098000" cy="1098000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B4CA50-51CB-496F-A7E8-2637EA9284A0}">
      <dsp:nvSpPr>
        <dsp:cNvPr id="0" name=""/>
        <dsp:cNvSpPr/>
      </dsp:nvSpPr>
      <dsp:spPr>
        <a:xfrm>
          <a:off x="5743350" y="289781"/>
          <a:ext cx="630000" cy="630000"/>
        </a:xfrm>
        <a:prstGeom prst="rect">
          <a:avLst/>
        </a:prstGeom>
        <a:blipFill>
          <a:blip xmlns:r="http://schemas.openxmlformats.org/officeDocument/2006/relationships"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F05BF6-03C8-441C-B93C-81ACB8936E46}">
      <dsp:nvSpPr>
        <dsp:cNvPr id="0" name=""/>
        <dsp:cNvSpPr/>
      </dsp:nvSpPr>
      <dsp:spPr>
        <a:xfrm>
          <a:off x="5158350" y="1495781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500" kern="1200" dirty="0"/>
            <a:t>Simulation</a:t>
          </a:r>
        </a:p>
      </dsp:txBody>
      <dsp:txXfrm>
        <a:off x="5158350" y="1495781"/>
        <a:ext cx="1800000" cy="720000"/>
      </dsp:txXfrm>
    </dsp:sp>
    <dsp:sp modelId="{D093C4C6-4936-3747-8B39-7184A53ED7E1}">
      <dsp:nvSpPr>
        <dsp:cNvPr id="0" name=""/>
        <dsp:cNvSpPr/>
      </dsp:nvSpPr>
      <dsp:spPr>
        <a:xfrm>
          <a:off x="1279349" y="2665781"/>
          <a:ext cx="1098000" cy="1098000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6F34F2-3C3C-944D-A6CA-93BE6F2D670A}">
      <dsp:nvSpPr>
        <dsp:cNvPr id="0" name=""/>
        <dsp:cNvSpPr/>
      </dsp:nvSpPr>
      <dsp:spPr>
        <a:xfrm>
          <a:off x="1513349" y="2899781"/>
          <a:ext cx="630000" cy="630000"/>
        </a:xfrm>
        <a:prstGeom prst="rect">
          <a:avLst/>
        </a:prstGeom>
        <a:blipFill>
          <a:blip xmlns:r="http://schemas.openxmlformats.org/officeDocument/2006/relationships"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79D2F6-48D6-B640-BBCC-608263ABA938}">
      <dsp:nvSpPr>
        <dsp:cNvPr id="0" name=""/>
        <dsp:cNvSpPr/>
      </dsp:nvSpPr>
      <dsp:spPr>
        <a:xfrm>
          <a:off x="928349" y="4105781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500" kern="1200" dirty="0"/>
            <a:t>Demonstration with learner participation</a:t>
          </a:r>
        </a:p>
      </dsp:txBody>
      <dsp:txXfrm>
        <a:off x="928349" y="4105781"/>
        <a:ext cx="1800000" cy="720000"/>
      </dsp:txXfrm>
    </dsp:sp>
    <dsp:sp modelId="{47C64A46-868A-4A91-B7F1-7662E4E16A51}">
      <dsp:nvSpPr>
        <dsp:cNvPr id="0" name=""/>
        <dsp:cNvSpPr/>
      </dsp:nvSpPr>
      <dsp:spPr>
        <a:xfrm>
          <a:off x="3394350" y="2665781"/>
          <a:ext cx="1098000" cy="1098000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3673EB-0F88-467B-9065-A48B57C23386}">
      <dsp:nvSpPr>
        <dsp:cNvPr id="0" name=""/>
        <dsp:cNvSpPr/>
      </dsp:nvSpPr>
      <dsp:spPr>
        <a:xfrm>
          <a:off x="3628350" y="2899781"/>
          <a:ext cx="630000" cy="630000"/>
        </a:xfrm>
        <a:prstGeom prst="rect">
          <a:avLst/>
        </a:prstGeom>
        <a:blipFill>
          <a:blip xmlns:r="http://schemas.openxmlformats.org/officeDocument/2006/relationships" r:embed="rId9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73FFA7-2D16-475F-A6FA-84DC5D1C1629}">
      <dsp:nvSpPr>
        <dsp:cNvPr id="0" name=""/>
        <dsp:cNvSpPr/>
      </dsp:nvSpPr>
      <dsp:spPr>
        <a:xfrm>
          <a:off x="3043349" y="4105781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500" kern="1200" dirty="0"/>
            <a:t>Role plays</a:t>
          </a:r>
        </a:p>
      </dsp:txBody>
      <dsp:txXfrm>
        <a:off x="3043349" y="4105781"/>
        <a:ext cx="1800000" cy="720000"/>
      </dsp:txXfrm>
    </dsp:sp>
    <dsp:sp modelId="{B7D1BA8D-75B7-4D0B-854C-A0DAC512CBC5}">
      <dsp:nvSpPr>
        <dsp:cNvPr id="0" name=""/>
        <dsp:cNvSpPr/>
      </dsp:nvSpPr>
      <dsp:spPr>
        <a:xfrm>
          <a:off x="5509350" y="2665781"/>
          <a:ext cx="1098000" cy="1098000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AAA42C-324C-41C2-A6A0-6C8917B3FFB5}">
      <dsp:nvSpPr>
        <dsp:cNvPr id="0" name=""/>
        <dsp:cNvSpPr/>
      </dsp:nvSpPr>
      <dsp:spPr>
        <a:xfrm>
          <a:off x="5743350" y="2899781"/>
          <a:ext cx="630000" cy="630000"/>
        </a:xfrm>
        <a:prstGeom prst="rect">
          <a:avLst/>
        </a:prstGeom>
        <a:blipFill>
          <a:blip xmlns:r="http://schemas.openxmlformats.org/officeDocument/2006/relationships" r:embed="rId11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A34D5D-62BB-49CE-AB9A-5BB89EB6E8A1}">
      <dsp:nvSpPr>
        <dsp:cNvPr id="0" name=""/>
        <dsp:cNvSpPr/>
      </dsp:nvSpPr>
      <dsp:spPr>
        <a:xfrm>
          <a:off x="5158350" y="4105781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500" kern="1200"/>
            <a:t>Behavior Modeling</a:t>
          </a:r>
        </a:p>
      </dsp:txBody>
      <dsp:txXfrm>
        <a:off x="5158350" y="4105781"/>
        <a:ext cx="1800000" cy="7200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B36131-8DA5-470E-99A0-FA5195533779}">
      <dsp:nvSpPr>
        <dsp:cNvPr id="0" name=""/>
        <dsp:cNvSpPr/>
      </dsp:nvSpPr>
      <dsp:spPr>
        <a:xfrm>
          <a:off x="907382" y="11252"/>
          <a:ext cx="1166625" cy="1166625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0C09D0-8C5F-44B2-A429-2F085D349119}">
      <dsp:nvSpPr>
        <dsp:cNvPr id="0" name=""/>
        <dsp:cNvSpPr/>
      </dsp:nvSpPr>
      <dsp:spPr>
        <a:xfrm>
          <a:off x="1156007" y="259877"/>
          <a:ext cx="669375" cy="66937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AB659D-E5FD-4BE7-A79B-B232C85CCBF5}">
      <dsp:nvSpPr>
        <dsp:cNvPr id="0" name=""/>
        <dsp:cNvSpPr/>
      </dsp:nvSpPr>
      <dsp:spPr>
        <a:xfrm>
          <a:off x="534444" y="1541253"/>
          <a:ext cx="19125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500" kern="1200"/>
            <a:t>Adventure Learning</a:t>
          </a:r>
        </a:p>
      </dsp:txBody>
      <dsp:txXfrm>
        <a:off x="534444" y="1541253"/>
        <a:ext cx="1912500" cy="720000"/>
      </dsp:txXfrm>
    </dsp:sp>
    <dsp:sp modelId="{8B5A683B-B16D-4C94-9748-50CB62078F55}">
      <dsp:nvSpPr>
        <dsp:cNvPr id="0" name=""/>
        <dsp:cNvSpPr/>
      </dsp:nvSpPr>
      <dsp:spPr>
        <a:xfrm>
          <a:off x="3154569" y="11252"/>
          <a:ext cx="1166625" cy="1166625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FEA226-77F7-4BF3-8EF0-6682000208E7}">
      <dsp:nvSpPr>
        <dsp:cNvPr id="0" name=""/>
        <dsp:cNvSpPr/>
      </dsp:nvSpPr>
      <dsp:spPr>
        <a:xfrm>
          <a:off x="3403194" y="259877"/>
          <a:ext cx="669375" cy="66937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70C977-A2A3-429C-8ECA-9E0CC3DCBE71}">
      <dsp:nvSpPr>
        <dsp:cNvPr id="0" name=""/>
        <dsp:cNvSpPr/>
      </dsp:nvSpPr>
      <dsp:spPr>
        <a:xfrm>
          <a:off x="2781632" y="1541253"/>
          <a:ext cx="19125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500" kern="1200"/>
            <a:t>Team Training </a:t>
          </a:r>
        </a:p>
      </dsp:txBody>
      <dsp:txXfrm>
        <a:off x="2781632" y="1541253"/>
        <a:ext cx="1912500" cy="720000"/>
      </dsp:txXfrm>
    </dsp:sp>
    <dsp:sp modelId="{D5BFDCE5-26E1-413D-AFFD-15D0AACE090A}">
      <dsp:nvSpPr>
        <dsp:cNvPr id="0" name=""/>
        <dsp:cNvSpPr/>
      </dsp:nvSpPr>
      <dsp:spPr>
        <a:xfrm>
          <a:off x="5401757" y="11252"/>
          <a:ext cx="1166625" cy="1166625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971812-313E-4996-BD91-7E2484C67366}">
      <dsp:nvSpPr>
        <dsp:cNvPr id="0" name=""/>
        <dsp:cNvSpPr/>
      </dsp:nvSpPr>
      <dsp:spPr>
        <a:xfrm>
          <a:off x="5650382" y="259877"/>
          <a:ext cx="669375" cy="669375"/>
        </a:xfrm>
        <a:prstGeom prst="rect">
          <a:avLst/>
        </a:prstGeom>
        <a:blipFill>
          <a:blip xmlns:r="http://schemas.openxmlformats.org/officeDocument/2006/relationships"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AFF9E4-877F-4DD8-9B79-60722DD3BDB7}">
      <dsp:nvSpPr>
        <dsp:cNvPr id="0" name=""/>
        <dsp:cNvSpPr/>
      </dsp:nvSpPr>
      <dsp:spPr>
        <a:xfrm>
          <a:off x="5028819" y="1541253"/>
          <a:ext cx="19125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500" kern="1200"/>
            <a:t>Action Learning</a:t>
          </a:r>
        </a:p>
      </dsp:txBody>
      <dsp:txXfrm>
        <a:off x="5028819" y="1541253"/>
        <a:ext cx="1912500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71B76EA-F0CD-47DB-B1FD-D3358075253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EB0BA6-A698-4830-AE99-1145680D5371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210698A-18F9-4404-8866-1E7C1F65536D}" type="datetimeFigureOut">
              <a:rPr lang="en-US" smtClean="0"/>
              <a:t>11/7/21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01E8ACCC-0C72-4378-ACE3-A14BA80E3C9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2B941710-CC42-4772-8374-D723043DA0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A7E6B2-45BC-4E70-9D25-B661302E196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09C734-E5F8-4CB7-922C-17011C5DF9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90C3446A-6F39-41F9-816D-CE8FCD1BD9F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508151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48766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087801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Slide Image Placeholder 1">
            <a:extLst>
              <a:ext uri="{FF2B5EF4-FFF2-40B4-BE49-F238E27FC236}">
                <a16:creationId xmlns:a16="http://schemas.microsoft.com/office/drawing/2014/main" id="{B9398DD4-3234-CC40-BB7F-049D0FF588E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9038" y="703263"/>
            <a:ext cx="4632325" cy="3473450"/>
          </a:xfrm>
          <a:ln/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5638D6B-DB9E-AC43-86ED-C8DD62DF3E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6867" name="Slide Number Placeholder 3">
            <a:extLst>
              <a:ext uri="{FF2B5EF4-FFF2-40B4-BE49-F238E27FC236}">
                <a16:creationId xmlns:a16="http://schemas.microsoft.com/office/drawing/2014/main" id="{626FF135-DAFE-D947-9CC9-E306F9CF600B}"/>
              </a:ext>
            </a:extLst>
          </p:cNvPr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0" y="0"/>
            <a:ext cx="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57066" indent="-291179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64717" indent="-23294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30604" indent="-23294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96491" indent="-23294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B58B877E-CD30-A24D-93A8-89C3A9AF7759}" type="slidenum">
              <a:rPr lang="en-US" altLang="en-US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09616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E6E56343-8F48-458C-B946-7873F277194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E345C0D6-502E-47BD-A0CC-641896B732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endParaRPr lang="en-US" altLang="en-US" dirty="0"/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3A156541-B4B6-4C1E-A433-D2A7100DB55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816C0D5-F599-4256-8DF5-CF87BA7B99C8}" type="slidenum">
              <a:rPr lang="en-US" altLang="en-US" sz="1200" smtClean="0"/>
              <a:pPr/>
              <a:t>2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40276919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alt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807611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483439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84919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238306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 eaLnBrk="0" fontAlgn="base" hangingPunct="0">
              <a:spcBef>
                <a:spcPct val="30000"/>
              </a:spcBef>
              <a:spcAft>
                <a:spcPct val="0"/>
              </a:spcAft>
              <a:defRPr/>
            </a:pPr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044526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  <a:defRPr/>
            </a:pPr>
            <a:endParaRPr lang="en-US" altLang="en-US" sz="11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757522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1F684B-862C-4CA9-97A7-0D5D9E1B9006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5535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erson, crowd&#10;&#10;Description automatically generated">
            <a:extLst>
              <a:ext uri="{FF2B5EF4-FFF2-40B4-BE49-F238E27FC236}">
                <a16:creationId xmlns:a16="http://schemas.microsoft.com/office/drawing/2014/main" id="{BFC9D0AB-1462-604A-95C1-65665AECE0A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-1"/>
            <a:ext cx="9144000" cy="685800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C3F18C8-4F11-4A4F-B31F-C768A4F1F7FB}"/>
              </a:ext>
            </a:extLst>
          </p:cNvPr>
          <p:cNvSpPr/>
          <p:nvPr/>
        </p:nvSpPr>
        <p:spPr>
          <a:xfrm>
            <a:off x="0" y="739302"/>
            <a:ext cx="4457700" cy="3387853"/>
          </a:xfrm>
          <a:prstGeom prst="rect">
            <a:avLst/>
          </a:prstGeom>
          <a:solidFill>
            <a:srgbClr val="1B3C69">
              <a:alpha val="82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pic>
        <p:nvPicPr>
          <p:cNvPr id="7" name="Picture Placeholder 7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EB20F76C-EE9D-934A-AAC3-0D4893A298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633" t="-5693" r="-2832" b="-6467"/>
          <a:stretch/>
        </p:blipFill>
        <p:spPr>
          <a:xfrm>
            <a:off x="410844" y="1101494"/>
            <a:ext cx="916030" cy="73914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A6C3A2D-7527-F04A-AB95-9369A037F50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10844" y="1958010"/>
            <a:ext cx="3954180" cy="1097454"/>
          </a:xfrm>
        </p:spPr>
        <p:txBody>
          <a:bodyPr anchor="b">
            <a:no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1B546505-861A-8845-BD03-E532EF39DD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0844" y="3200484"/>
            <a:ext cx="3954180" cy="564293"/>
          </a:xfrm>
        </p:spPr>
        <p:txBody>
          <a:bodyPr>
            <a:normAutofit/>
          </a:bodyPr>
          <a:lstStyle>
            <a:lvl1pPr marL="0" indent="0" algn="l">
              <a:buNone/>
              <a:defRPr sz="135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97617587"/>
      </p:ext>
    </p:extLst>
  </p:cSld>
  <p:clrMapOvr>
    <a:masterClrMapping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D03321C-35C7-5C42-8AEC-33DCF875358D}"/>
              </a:ext>
            </a:extLst>
          </p:cNvPr>
          <p:cNvSpPr/>
          <p:nvPr/>
        </p:nvSpPr>
        <p:spPr>
          <a:xfrm>
            <a:off x="0" y="270924"/>
            <a:ext cx="5005255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CC20402-0AEF-41C0-80E0-8357157CBD4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27988" y="355185"/>
            <a:ext cx="2491740" cy="6147633"/>
          </a:xfrm>
          <a:custGeom>
            <a:avLst/>
            <a:gdLst>
              <a:gd name="connsiteX0" fmla="*/ 1158240 w 3322320"/>
              <a:gd name="connsiteY0" fmla="*/ 899622 h 6147633"/>
              <a:gd name="connsiteX1" fmla="*/ 2164080 w 3322320"/>
              <a:gd name="connsiteY1" fmla="*/ 899622 h 6147633"/>
              <a:gd name="connsiteX2" fmla="*/ 2164080 w 3322320"/>
              <a:gd name="connsiteY2" fmla="*/ 6147633 h 6147633"/>
              <a:gd name="connsiteX3" fmla="*/ 1158240 w 3322320"/>
              <a:gd name="connsiteY3" fmla="*/ 6147633 h 6147633"/>
              <a:gd name="connsiteX4" fmla="*/ 0 w 3322320"/>
              <a:gd name="connsiteY4" fmla="*/ 526596 h 6147633"/>
              <a:gd name="connsiteX5" fmla="*/ 1005840 w 3322320"/>
              <a:gd name="connsiteY5" fmla="*/ 526596 h 6147633"/>
              <a:gd name="connsiteX6" fmla="*/ 1005840 w 3322320"/>
              <a:gd name="connsiteY6" fmla="*/ 5515109 h 6147633"/>
              <a:gd name="connsiteX7" fmla="*/ 0 w 3322320"/>
              <a:gd name="connsiteY7" fmla="*/ 5515109 h 6147633"/>
              <a:gd name="connsiteX8" fmla="*/ 2316480 w 3322320"/>
              <a:gd name="connsiteY8" fmla="*/ 0 h 6147633"/>
              <a:gd name="connsiteX9" fmla="*/ 3322320 w 3322320"/>
              <a:gd name="connsiteY9" fmla="*/ 0 h 6147633"/>
              <a:gd name="connsiteX10" fmla="*/ 3322320 w 3322320"/>
              <a:gd name="connsiteY10" fmla="*/ 5822513 h 6147633"/>
              <a:gd name="connsiteX11" fmla="*/ 2316480 w 3322320"/>
              <a:gd name="connsiteY11" fmla="*/ 5822513 h 6147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22320" h="6147633">
                <a:moveTo>
                  <a:pt x="1158240" y="899622"/>
                </a:moveTo>
                <a:lnTo>
                  <a:pt x="2164080" y="899622"/>
                </a:lnTo>
                <a:lnTo>
                  <a:pt x="2164080" y="6147633"/>
                </a:lnTo>
                <a:lnTo>
                  <a:pt x="1158240" y="6147633"/>
                </a:lnTo>
                <a:close/>
                <a:moveTo>
                  <a:pt x="0" y="526596"/>
                </a:moveTo>
                <a:lnTo>
                  <a:pt x="1005840" y="526596"/>
                </a:lnTo>
                <a:lnTo>
                  <a:pt x="1005840" y="5515109"/>
                </a:lnTo>
                <a:lnTo>
                  <a:pt x="0" y="5515109"/>
                </a:lnTo>
                <a:close/>
                <a:moveTo>
                  <a:pt x="2316480" y="0"/>
                </a:moveTo>
                <a:lnTo>
                  <a:pt x="3322320" y="0"/>
                </a:lnTo>
                <a:lnTo>
                  <a:pt x="3322320" y="5822513"/>
                </a:lnTo>
                <a:lnTo>
                  <a:pt x="2316480" y="582251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id-ID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0068C0CE-301C-9F4E-A4F4-F17F696435C2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50519" y="1172818"/>
            <a:ext cx="4654736" cy="5382120"/>
          </a:xfrm>
        </p:spPr>
        <p:txBody>
          <a:bodyPr>
            <a:normAutofit/>
          </a:bodyPr>
          <a:lstStyle>
            <a:lvl1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19">
            <a:extLst>
              <a:ext uri="{FF2B5EF4-FFF2-40B4-BE49-F238E27FC236}">
                <a16:creationId xmlns:a16="http://schemas.microsoft.com/office/drawing/2014/main" id="{689EFA59-4E6B-4C45-B3DB-2971EA452FC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0520" y="270924"/>
            <a:ext cx="4654736" cy="767044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44855608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7B29DF2-1BE0-C74B-9C26-647491D19B63}"/>
              </a:ext>
            </a:extLst>
          </p:cNvPr>
          <p:cNvSpPr/>
          <p:nvPr/>
        </p:nvSpPr>
        <p:spPr>
          <a:xfrm>
            <a:off x="0" y="270924"/>
            <a:ext cx="3579019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D8EF69-CB11-DE42-AA68-68B9CC292D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0924"/>
            <a:ext cx="2949178" cy="767044"/>
          </a:xfrm>
        </p:spPr>
        <p:txBody>
          <a:bodyPr anchor="b"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B54BBB-7789-6F4B-94EB-B2B9298800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479FF7-47AC-F94B-8744-9A1FDB6922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173892"/>
            <a:ext cx="2949178" cy="469509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707898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B424736-3EC6-754A-A536-C4EBE0115A84}"/>
              </a:ext>
            </a:extLst>
          </p:cNvPr>
          <p:cNvSpPr/>
          <p:nvPr/>
        </p:nvSpPr>
        <p:spPr>
          <a:xfrm>
            <a:off x="0" y="270924"/>
            <a:ext cx="3579019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217FF4-11CC-7948-81DD-D2BE40076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0924"/>
            <a:ext cx="2949178" cy="767044"/>
          </a:xfrm>
        </p:spPr>
        <p:txBody>
          <a:bodyPr anchor="b"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ED91204-22FC-3F42-8939-C063A24899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D2BE48-01F1-A74A-8835-438D656405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198606"/>
            <a:ext cx="2949178" cy="467038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40113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F1CC598-5AFF-744D-A0EE-56D5358C20C2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1B3C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E8C1EA59-667F-9340-905C-72DA9B3D771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E8CCCD-60BD-714E-8EE3-38849C14E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6157" y="2584175"/>
            <a:ext cx="5031686" cy="1266756"/>
          </a:xfrm>
        </p:spPr>
        <p:txBody>
          <a:bodyPr anchor="ctr">
            <a:noAutofit/>
          </a:bodyPr>
          <a:lstStyle>
            <a:lvl1pPr algn="ctr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0" name="Picture 9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18E01C0E-B7E2-AE46-82F6-B4499978645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1427" y="6176150"/>
            <a:ext cx="564564" cy="43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504698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4">
            <a:extLst>
              <a:ext uri="{FF2B5EF4-FFF2-40B4-BE49-F238E27FC236}">
                <a16:creationId xmlns:a16="http://schemas.microsoft.com/office/drawing/2014/main" id="{23A7BEA6-81B4-0548-8A19-9CF5D45AD18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81013" y="6335715"/>
            <a:ext cx="20574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F7AF3-7564-E642-8412-0016E08DD6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517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n aerial view of a city&#10;&#10;Description automatically generated with low confidence">
            <a:extLst>
              <a:ext uri="{FF2B5EF4-FFF2-40B4-BE49-F238E27FC236}">
                <a16:creationId xmlns:a16="http://schemas.microsoft.com/office/drawing/2014/main" id="{F8113BD0-A9AC-3B41-A7ED-9033D22C0CA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9823622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5236FD75-DF5F-EE49-9CA4-662681727568}"/>
              </a:ext>
            </a:extLst>
          </p:cNvPr>
          <p:cNvSpPr/>
          <p:nvPr/>
        </p:nvSpPr>
        <p:spPr>
          <a:xfrm>
            <a:off x="0" y="739302"/>
            <a:ext cx="4457700" cy="3387853"/>
          </a:xfrm>
          <a:prstGeom prst="rect">
            <a:avLst/>
          </a:prstGeom>
          <a:solidFill>
            <a:srgbClr val="1B3C69">
              <a:alpha val="82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pic>
        <p:nvPicPr>
          <p:cNvPr id="13" name="Picture Placeholder 7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1B3680B3-AC41-1145-A159-B1D6A48A64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633" t="-5693" r="-2832" b="-6467"/>
          <a:stretch/>
        </p:blipFill>
        <p:spPr>
          <a:xfrm>
            <a:off x="410844" y="1101494"/>
            <a:ext cx="916030" cy="739146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F6E812EA-B9CE-4345-9416-CF57DBFFE9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10844" y="1958010"/>
            <a:ext cx="3954180" cy="1097454"/>
          </a:xfrm>
        </p:spPr>
        <p:txBody>
          <a:bodyPr anchor="b">
            <a:no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5C1E5E07-FA83-4B45-98EE-2D1B51884B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0844" y="3200484"/>
            <a:ext cx="3954180" cy="564293"/>
          </a:xfrm>
        </p:spPr>
        <p:txBody>
          <a:bodyPr>
            <a:normAutofit/>
          </a:bodyPr>
          <a:lstStyle>
            <a:lvl1pPr marL="0" indent="0" algn="l">
              <a:buNone/>
              <a:defRPr sz="135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9184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raising their hands&#10;&#10;Description automatically generated">
            <a:extLst>
              <a:ext uri="{FF2B5EF4-FFF2-40B4-BE49-F238E27FC236}">
                <a16:creationId xmlns:a16="http://schemas.microsoft.com/office/drawing/2014/main" id="{F1AFEDF8-C61B-9740-9FF9-50FF365725F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3999" cy="685800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73F9B0A-778E-F047-9A20-CA234473B8F6}"/>
              </a:ext>
            </a:extLst>
          </p:cNvPr>
          <p:cNvSpPr/>
          <p:nvPr/>
        </p:nvSpPr>
        <p:spPr>
          <a:xfrm>
            <a:off x="0" y="739302"/>
            <a:ext cx="4457700" cy="3387853"/>
          </a:xfrm>
          <a:prstGeom prst="rect">
            <a:avLst/>
          </a:prstGeom>
          <a:solidFill>
            <a:srgbClr val="1B3C69">
              <a:alpha val="82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pic>
        <p:nvPicPr>
          <p:cNvPr id="12" name="Picture Placeholder 7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FEE10287-6521-3444-9F84-9990108A1D5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633" t="-5693" r="-2832" b="-6467"/>
          <a:stretch/>
        </p:blipFill>
        <p:spPr>
          <a:xfrm>
            <a:off x="410844" y="1101494"/>
            <a:ext cx="916030" cy="739146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2DFDF486-C6B8-3E4B-9D42-763617143E1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10844" y="1958010"/>
            <a:ext cx="3954180" cy="1097454"/>
          </a:xfrm>
        </p:spPr>
        <p:txBody>
          <a:bodyPr anchor="b">
            <a:noAutofit/>
          </a:bodyPr>
          <a:lstStyle>
            <a:lvl1pPr algn="l"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4360C7AB-76A3-E44A-8906-12ED9BC5BC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0844" y="3200484"/>
            <a:ext cx="3954180" cy="564293"/>
          </a:xfrm>
        </p:spPr>
        <p:txBody>
          <a:bodyPr>
            <a:normAutofit/>
          </a:bodyPr>
          <a:lstStyle>
            <a:lvl1pPr marL="0" indent="0" algn="l">
              <a:buNone/>
              <a:defRPr sz="135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55649760"/>
      </p:ext>
    </p:extLst>
  </p:cSld>
  <p:clrMapOvr>
    <a:masterClrMapping/>
  </p:clrMapOvr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CD34678-E1C1-5842-BBA9-C7C2EADB7E87}"/>
              </a:ext>
            </a:extLst>
          </p:cNvPr>
          <p:cNvSpPr/>
          <p:nvPr/>
        </p:nvSpPr>
        <p:spPr>
          <a:xfrm>
            <a:off x="0" y="270924"/>
            <a:ext cx="8270747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35984D-631C-B544-9CED-D219ABB22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0925"/>
            <a:ext cx="7886700" cy="76704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E23896-5E73-C440-B691-DD34F98D2B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61535"/>
            <a:ext cx="7886700" cy="48814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2153BBAF-94C0-474A-A49C-8ADA5AAC2FB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55637" y="6176963"/>
            <a:ext cx="564564" cy="43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218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145CB88-913B-2342-A2B1-FF087A236165}"/>
              </a:ext>
            </a:extLst>
          </p:cNvPr>
          <p:cNvSpPr/>
          <p:nvPr/>
        </p:nvSpPr>
        <p:spPr>
          <a:xfrm>
            <a:off x="0" y="270924"/>
            <a:ext cx="8270747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26926C-9238-E745-A9B6-7FEF8F8D5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0926"/>
            <a:ext cx="7886700" cy="76704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B12AE3-DDCE-3C49-83E8-88B9007E4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217355"/>
            <a:ext cx="3886200" cy="49596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0E705A-52F1-6444-A574-595F3F2FD3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217355"/>
            <a:ext cx="3886200" cy="49596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330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7788916-AB62-8843-A63F-505F329A6B0B}"/>
              </a:ext>
            </a:extLst>
          </p:cNvPr>
          <p:cNvSpPr/>
          <p:nvPr/>
        </p:nvSpPr>
        <p:spPr>
          <a:xfrm>
            <a:off x="0" y="270924"/>
            <a:ext cx="8270747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9EF8AB-F4C1-D64A-86CA-49344DF6C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0926"/>
            <a:ext cx="7886700" cy="76704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FEB694-3E06-B042-B33E-F667D7BEAA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04656"/>
            <a:ext cx="3868340" cy="7670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B0FC92-18BB-D043-ACC5-36187327DA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971699"/>
            <a:ext cx="3868340" cy="42179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3B76D7-20D0-DB46-96B8-64792EE233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04656"/>
            <a:ext cx="3887391" cy="7670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7F72A4-8EC0-EA4B-BB02-E2FE0659CC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971699"/>
            <a:ext cx="3887391" cy="42179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16853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FB9519B-3FDE-9E49-9E76-AB33A7BA847B}"/>
              </a:ext>
            </a:extLst>
          </p:cNvPr>
          <p:cNvSpPr/>
          <p:nvPr/>
        </p:nvSpPr>
        <p:spPr>
          <a:xfrm>
            <a:off x="0" y="270924"/>
            <a:ext cx="8270747" cy="76704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FDBFD6-41F4-4F4E-B9BC-608EAB376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0926"/>
            <a:ext cx="7886700" cy="76704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15507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2424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0DF7481-00DF-4642-82E4-31FF9571395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0272" y="283185"/>
            <a:ext cx="3254846" cy="6858000"/>
          </a:xfrm>
          <a:custGeom>
            <a:avLst/>
            <a:gdLst>
              <a:gd name="connsiteX0" fmla="*/ 2943858 w 4339794"/>
              <a:gd name="connsiteY0" fmla="*/ 904240 h 6858000"/>
              <a:gd name="connsiteX1" fmla="*/ 4339794 w 4339794"/>
              <a:gd name="connsiteY1" fmla="*/ 904240 h 6858000"/>
              <a:gd name="connsiteX2" fmla="*/ 2912578 w 4339794"/>
              <a:gd name="connsiteY2" fmla="*/ 6858000 h 6858000"/>
              <a:gd name="connsiteX3" fmla="*/ 1516642 w 4339794"/>
              <a:gd name="connsiteY3" fmla="*/ 6858000 h 6858000"/>
              <a:gd name="connsiteX4" fmla="*/ 1427216 w 4339794"/>
              <a:gd name="connsiteY4" fmla="*/ 0 h 6858000"/>
              <a:gd name="connsiteX5" fmla="*/ 2823152 w 4339794"/>
              <a:gd name="connsiteY5" fmla="*/ 0 h 6858000"/>
              <a:gd name="connsiteX6" fmla="*/ 1395936 w 4339794"/>
              <a:gd name="connsiteY6" fmla="*/ 5953760 h 6858000"/>
              <a:gd name="connsiteX7" fmla="*/ 0 w 4339794"/>
              <a:gd name="connsiteY7" fmla="*/ 595376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39794" h="6858000">
                <a:moveTo>
                  <a:pt x="2943858" y="904240"/>
                </a:moveTo>
                <a:lnTo>
                  <a:pt x="4339794" y="904240"/>
                </a:lnTo>
                <a:lnTo>
                  <a:pt x="2912578" y="6858000"/>
                </a:lnTo>
                <a:lnTo>
                  <a:pt x="1516642" y="6858000"/>
                </a:lnTo>
                <a:close/>
                <a:moveTo>
                  <a:pt x="1427216" y="0"/>
                </a:moveTo>
                <a:lnTo>
                  <a:pt x="2823152" y="0"/>
                </a:lnTo>
                <a:lnTo>
                  <a:pt x="1395936" y="5953760"/>
                </a:lnTo>
                <a:lnTo>
                  <a:pt x="0" y="595376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22961C1-CF48-454E-9529-98A53B1D4E2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32827" y="580226"/>
            <a:ext cx="3930558" cy="5974711"/>
          </a:xfrm>
        </p:spPr>
        <p:txBody>
          <a:bodyPr>
            <a:normAutofit/>
          </a:bodyPr>
          <a:lstStyle>
            <a:lvl1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35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9BFB517B-47F0-774B-94F9-50FDD26329AC}"/>
              </a:ext>
            </a:extLst>
          </p:cNvPr>
          <p:cNvSpPr txBox="1">
            <a:spLocks/>
          </p:cNvSpPr>
          <p:nvPr/>
        </p:nvSpPr>
        <p:spPr>
          <a:xfrm rot="16200000">
            <a:off x="8209739" y="612498"/>
            <a:ext cx="1498842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id-ID"/>
            </a:defPPr>
            <a:lvl1pPr marL="0" algn="l" defTabSz="914400" rtl="0" eaLnBrk="1" latinLnBrk="0" hangingPunct="1">
              <a:defRPr sz="1000" kern="1200" spc="300" baseline="0">
                <a:solidFill>
                  <a:srgbClr val="1B3C69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/>
              <a:t>SLIDES 00</a:t>
            </a:r>
            <a:fld id="{5E260BBD-2807-46E1-A9A7-B86970334554}" type="slidenum">
              <a:rPr lang="id-ID" sz="750" smtClean="0"/>
              <a:pPr/>
              <a:t>‹#›</a:t>
            </a:fld>
            <a:endParaRPr lang="id-ID" sz="750" dirty="0"/>
          </a:p>
        </p:txBody>
      </p:sp>
      <p:pic>
        <p:nvPicPr>
          <p:cNvPr id="11" name="Picture 10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8F3F93EA-38E3-E54F-A300-FAD5DBBB711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1094" y="6154644"/>
            <a:ext cx="564564" cy="43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531754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7CDF20A-8C21-D448-9532-0180CCC92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6D8EE8-1099-5048-9572-C90AF84A23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6"/>
            <a:ext cx="7886700" cy="42273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A37EEA81-1490-5341-908C-44ABAAA4F3DB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8000" y="6176963"/>
            <a:ext cx="564564" cy="43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17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6" r:id="rId1"/>
    <p:sldLayoutId id="2147484307" r:id="rId2"/>
    <p:sldLayoutId id="2147484308" r:id="rId3"/>
    <p:sldLayoutId id="2147484309" r:id="rId4"/>
    <p:sldLayoutId id="2147484310" r:id="rId5"/>
    <p:sldLayoutId id="2147484311" r:id="rId6"/>
    <p:sldLayoutId id="2147484312" r:id="rId7"/>
    <p:sldLayoutId id="2147484313" r:id="rId8"/>
    <p:sldLayoutId id="2147484314" r:id="rId9"/>
    <p:sldLayoutId id="2147484315" r:id="rId10"/>
    <p:sldLayoutId id="2147484316" r:id="rId11"/>
    <p:sldLayoutId id="2147484317" r:id="rId12"/>
    <p:sldLayoutId id="2147484318" r:id="rId13"/>
    <p:sldLayoutId id="2147484319" r:id="rId14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tiff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F308C3-5942-419D-9AB4-C85DB6C40A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588661"/>
            <a:ext cx="4396273" cy="1242474"/>
          </a:xfrm>
        </p:spPr>
        <p:txBody>
          <a:bodyPr>
            <a:normAutofit fontScale="90000"/>
          </a:bodyPr>
          <a:lstStyle/>
          <a:p>
            <a:r>
              <a:rPr lang="en-US" altLang="en-US" sz="3600" dirty="0"/>
              <a:t>Employee Training and Development </a:t>
            </a:r>
            <a:br>
              <a:rPr lang="en-US" altLang="en-US" sz="3600" dirty="0"/>
            </a:br>
            <a:br>
              <a:rPr lang="en-US" altLang="en-US" sz="3600" dirty="0"/>
            </a:br>
            <a:r>
              <a:rPr lang="en-US" altLang="en-US" sz="2700" dirty="0"/>
              <a:t>Module</a:t>
            </a:r>
            <a:r>
              <a:rPr lang="en-US" sz="2700" dirty="0"/>
              <a:t> 8: Traditional Training Methods</a:t>
            </a:r>
            <a:endParaRPr lang="en-US" dirty="0"/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A15520B3-41CE-4F4B-8859-ACFCE8637F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27992" y="3770110"/>
            <a:ext cx="3954180" cy="564293"/>
          </a:xfrm>
        </p:spPr>
        <p:txBody>
          <a:bodyPr>
            <a:normAutofit/>
          </a:bodyPr>
          <a:lstStyle/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3770194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CD649-6666-4D32-A0E1-C8E8148F4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Team Building Methods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2A655225-4F2D-4D65-BC52-7848A37D09F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58479041"/>
              </p:ext>
            </p:extLst>
          </p:nvPr>
        </p:nvGraphicFramePr>
        <p:xfrm>
          <a:off x="628650" y="4314570"/>
          <a:ext cx="7475764" cy="2272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95F46A2A-736F-A64A-A65B-973534A31C45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3150" y="1143000"/>
            <a:ext cx="44577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1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4625EF-8445-FB47-BF69-66CEB03EB7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0925"/>
            <a:ext cx="7886700" cy="767044"/>
          </a:xfrm>
        </p:spPr>
        <p:txBody>
          <a:bodyPr anchor="ctr">
            <a:normAutofit/>
          </a:bodyPr>
          <a:lstStyle/>
          <a:p>
            <a:r>
              <a:rPr lang="en-US" dirty="0"/>
              <a:t>Your curriculum plan</a:t>
            </a:r>
          </a:p>
        </p:txBody>
      </p:sp>
      <p:pic>
        <p:nvPicPr>
          <p:cNvPr id="9" name="Content Placeholder 8" descr="A person writing on a piece of paper&#10;&#10;Description automatically generated with medium confidence">
            <a:extLst>
              <a:ext uri="{FF2B5EF4-FFF2-40B4-BE49-F238E27FC236}">
                <a16:creationId xmlns:a16="http://schemas.microsoft.com/office/drawing/2014/main" id="{A726C7C5-A943-BA47-883F-30A1FC7B65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2" r="1" b="1553"/>
          <a:stretch/>
        </p:blipFill>
        <p:spPr>
          <a:xfrm>
            <a:off x="628650" y="1161535"/>
            <a:ext cx="7886700" cy="4881456"/>
          </a:xfrm>
          <a:noFill/>
        </p:spPr>
      </p:pic>
    </p:spTree>
    <p:extLst>
      <p:ext uri="{BB962C8B-B14F-4D97-AF65-F5344CB8AC3E}">
        <p14:creationId xmlns:p14="http://schemas.microsoft.com/office/powerpoint/2010/main" val="2764848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5" descr="Text&#10;&#10;Description automatically generated">
            <a:extLst>
              <a:ext uri="{FF2B5EF4-FFF2-40B4-BE49-F238E27FC236}">
                <a16:creationId xmlns:a16="http://schemas.microsoft.com/office/drawing/2014/main" id="{24D5AB2A-BD15-5842-A510-7445BB970E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9923" y="1094186"/>
            <a:ext cx="6721078" cy="4382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50620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EBCAA9FF-07F2-4FDA-9DAC-D5249BA883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altLang="en-US" dirty="0"/>
              <a:t>Learning Objectives </a:t>
            </a:r>
          </a:p>
        </p:txBody>
      </p:sp>
      <p:graphicFrame>
        <p:nvGraphicFramePr>
          <p:cNvPr id="21509" name="Content Placeholder 2">
            <a:extLst>
              <a:ext uri="{FF2B5EF4-FFF2-40B4-BE49-F238E27FC236}">
                <a16:creationId xmlns:a16="http://schemas.microsoft.com/office/drawing/2014/main" id="{D2401DDF-F8D1-49C9-9A29-A74EC0A1686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65395144"/>
              </p:ext>
            </p:extLst>
          </p:nvPr>
        </p:nvGraphicFramePr>
        <p:xfrm>
          <a:off x="786064" y="2153841"/>
          <a:ext cx="7571874" cy="27458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953940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74F75-AA3A-F140-80DA-BB5147278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0925"/>
            <a:ext cx="7886700" cy="767044"/>
          </a:xfrm>
        </p:spPr>
        <p:txBody>
          <a:bodyPr anchor="ctr">
            <a:normAutofit/>
          </a:bodyPr>
          <a:lstStyle/>
          <a:p>
            <a:r>
              <a:rPr lang="en-US" dirty="0"/>
              <a:t>Traditional Training Methods</a:t>
            </a:r>
          </a:p>
        </p:txBody>
      </p:sp>
      <p:pic>
        <p:nvPicPr>
          <p:cNvPr id="6" name="Content Placeholder 5" descr="A group of people sitting around a table&#10;&#10;Description automatically generated with medium confidence">
            <a:extLst>
              <a:ext uri="{FF2B5EF4-FFF2-40B4-BE49-F238E27FC236}">
                <a16:creationId xmlns:a16="http://schemas.microsoft.com/office/drawing/2014/main" id="{A79D1FBB-1B90-0C4B-ACF9-98A08A2710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" b="171"/>
          <a:stretch/>
        </p:blipFill>
        <p:spPr>
          <a:xfrm>
            <a:off x="628650" y="1161535"/>
            <a:ext cx="7886700" cy="48814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686902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35D5F0-5514-4DF5-8D78-C2E8006C62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Presentational Methods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BDBCFD9-A43E-3C44-84FA-49B406379F7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628650" y="2312988"/>
            <a:ext cx="3886200" cy="2768600"/>
          </a:xfrm>
          <a:prstGeom prst="rect">
            <a:avLst/>
          </a:prstGeom>
          <a:noFill/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9706A5-32D3-5545-A7CF-3AED1014C4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953000" y="2134264"/>
            <a:ext cx="3886200" cy="3126045"/>
          </a:xfrm>
        </p:spPr>
        <p:txBody>
          <a:bodyPr/>
          <a:lstStyle/>
          <a:p>
            <a:r>
              <a:rPr lang="en-US" sz="2400" dirty="0"/>
              <a:t>Lecture</a:t>
            </a:r>
          </a:p>
          <a:p>
            <a:r>
              <a:rPr lang="en-US" sz="2400" dirty="0"/>
              <a:t>Guest speakers</a:t>
            </a:r>
          </a:p>
          <a:p>
            <a:r>
              <a:rPr lang="en-US" sz="2400" dirty="0"/>
              <a:t>Team teaching</a:t>
            </a:r>
          </a:p>
          <a:p>
            <a:r>
              <a:rPr lang="en-US" sz="2400" dirty="0"/>
              <a:t>Panels</a:t>
            </a:r>
          </a:p>
          <a:p>
            <a:r>
              <a:rPr lang="en-US" sz="2400" dirty="0"/>
              <a:t>Student presentations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9165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AB93D-0EE5-46C0-ABDD-5C059743C7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Hands-on Methods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5C995D5-A180-EF45-87FF-BB05974B606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2239963"/>
            <a:ext cx="3886200" cy="2914650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A60441-1B0E-C641-AE75-C22078C737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21014" y="1769713"/>
            <a:ext cx="3886200" cy="4959608"/>
          </a:xfrm>
        </p:spPr>
        <p:txBody>
          <a:bodyPr/>
          <a:lstStyle/>
          <a:p>
            <a:r>
              <a:rPr lang="en-US" sz="2400" dirty="0"/>
              <a:t>OJT</a:t>
            </a:r>
          </a:p>
          <a:p>
            <a:r>
              <a:rPr lang="en-US" sz="2400" dirty="0"/>
              <a:t>Self-Directed learning</a:t>
            </a:r>
          </a:p>
          <a:p>
            <a:r>
              <a:rPr lang="en-US" sz="2400" dirty="0"/>
              <a:t>Apprenticeships</a:t>
            </a:r>
          </a:p>
          <a:p>
            <a:r>
              <a:rPr lang="en-US" sz="2400" dirty="0"/>
              <a:t>Simulations</a:t>
            </a:r>
          </a:p>
          <a:p>
            <a:r>
              <a:rPr lang="en-US" sz="2400" dirty="0"/>
              <a:t>Demonstrations</a:t>
            </a:r>
          </a:p>
          <a:p>
            <a:r>
              <a:rPr lang="en-US" sz="2400" dirty="0"/>
              <a:t>Case studies</a:t>
            </a:r>
          </a:p>
          <a:p>
            <a:r>
              <a:rPr lang="en-US" sz="2400" dirty="0"/>
              <a:t>Games</a:t>
            </a:r>
          </a:p>
          <a:p>
            <a:r>
              <a:rPr lang="en-US" sz="2400" dirty="0"/>
              <a:t>Role play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69721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0CD3D-5E3D-4006-95A0-E50ADBA37A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On-The-Job Training</a:t>
            </a:r>
          </a:p>
        </p:txBody>
      </p:sp>
      <p:pic>
        <p:nvPicPr>
          <p:cNvPr id="5" name="Content Placeholder 4" descr="A picture containing person&#10;&#10;Description automatically generated">
            <a:extLst>
              <a:ext uri="{FF2B5EF4-FFF2-40B4-BE49-F238E27FC236}">
                <a16:creationId xmlns:a16="http://schemas.microsoft.com/office/drawing/2014/main" id="{F161A64E-2EF8-294F-AFA0-E471FD25FC4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628650" y="1220788"/>
            <a:ext cx="3886200" cy="4953000"/>
          </a:xfrm>
          <a:noFill/>
        </p:spPr>
      </p:pic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4970DF1C-1BF1-45D5-9EDE-FCC1D7326D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953000" y="2934236"/>
            <a:ext cx="3886200" cy="1525845"/>
          </a:xfrm>
        </p:spPr>
        <p:txBody>
          <a:bodyPr/>
          <a:lstStyle/>
          <a:p>
            <a:pPr marL="0" indent="0" algn="ctr">
              <a:buNone/>
            </a:pPr>
            <a:r>
              <a:rPr lang="en-US" sz="2400" dirty="0"/>
              <a:t>Trainees use the tools or methods that they will use on the job. </a:t>
            </a:r>
          </a:p>
          <a:p>
            <a:pPr mar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29856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61D277-9C33-4215-BD26-1D15E5382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Self-Directed Learning</a:t>
            </a:r>
          </a:p>
        </p:txBody>
      </p:sp>
      <p:pic>
        <p:nvPicPr>
          <p:cNvPr id="5" name="Content Placeholder 4" descr="A person working on a computer&#10;&#10;Description automatically generated with low confidence">
            <a:extLst>
              <a:ext uri="{FF2B5EF4-FFF2-40B4-BE49-F238E27FC236}">
                <a16:creationId xmlns:a16="http://schemas.microsoft.com/office/drawing/2014/main" id="{3FB57BEE-691B-E049-8EC9-1DCF2A1FE1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628650" y="1164431"/>
            <a:ext cx="7886700" cy="4876800"/>
          </a:xfrm>
          <a:noFill/>
        </p:spPr>
      </p:pic>
    </p:spTree>
    <p:extLst>
      <p:ext uri="{BB962C8B-B14F-4D97-AF65-F5344CB8AC3E}">
        <p14:creationId xmlns:p14="http://schemas.microsoft.com/office/powerpoint/2010/main" val="13749753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23D0A-7E04-4E8B-855A-D16550AE55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Apprenticeship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F557858-7196-8C48-A700-9B98FC91DD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164431"/>
            <a:ext cx="73152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5665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AE1C0A-72E6-42BE-8E68-61DA49ACA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More hands-on Methods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70842BC8-51D1-48F9-A2CF-F0F863E1686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1144354"/>
              </p:ext>
            </p:extLst>
          </p:nvPr>
        </p:nvGraphicFramePr>
        <p:xfrm>
          <a:off x="628650" y="1162050"/>
          <a:ext cx="7886700" cy="4881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21682698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 Academically  Read-Only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RM Academically Aligned Course PPT Template[1]  -  Read-Only" id="{B26DDB28-0F88-1B44-BA37-FE9779A383C2}" vid="{7848F6AE-4BB0-BB4C-BC64-D2E419A6AD9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E9C6825AA4D134EB99D2F699F0CF23B" ma:contentTypeVersion="2" ma:contentTypeDescription="Create a new document." ma:contentTypeScope="" ma:versionID="baff4f433a6ac5edff774b4b2755a58b">
  <xsd:schema xmlns:xsd="http://www.w3.org/2001/XMLSchema" xmlns:xs="http://www.w3.org/2001/XMLSchema" xmlns:p="http://schemas.microsoft.com/office/2006/metadata/properties" xmlns:ns1="http://schemas.microsoft.com/sharepoint/v3" xmlns:ns2="9e35c72e-853b-4481-acd9-8b56c994845b" xmlns:ns3="f91e3bc2-5a25-4b4f-a838-28da75dacf57" targetNamespace="http://schemas.microsoft.com/office/2006/metadata/properties" ma:root="true" ma:fieldsID="a4e1b469e09b1a529f1010db51b14675" ns1:_="" ns2:_="" ns3:_="">
    <xsd:import namespace="http://schemas.microsoft.com/sharepoint/v3"/>
    <xsd:import namespace="9e35c72e-853b-4481-acd9-8b56c994845b"/>
    <xsd:import namespace="f91e3bc2-5a25-4b4f-a838-28da75dacf57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1:PublishingStartDate" minOccurs="0"/>
                <xsd:element ref="ns1:PublishingExpirationDate" minOccurs="0"/>
                <xsd:element ref="ns2:TaxKeywordTaxHTField" minOccurs="0"/>
                <xsd:element ref="ns2:TaxCatchAll" minOccurs="0"/>
                <xsd:element ref="ns2:TaxCatchAllLabel" minOccurs="0"/>
                <xsd:element ref="ns3:SHRMCoreIsTool" minOccurs="0"/>
                <xsd:element ref="ns3:SHRMCoreMembersOnl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11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12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35c72e-853b-4481-acd9-8b56c994845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KeywordTaxHTField" ma:index="13" nillable="true" ma:taxonomy="true" ma:internalName="TaxKeywordTaxHTField" ma:taxonomyFieldName="Enterprise_x0020_Keywords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4" nillable="true" ma:displayName="Taxonomy Catch All Column" ma:hidden="true" ma:list="{34ac6ce0-1bc1-4c00-9ac6-5299b43f4132}" ma:internalName="TaxCatchAll" ma:showField="CatchAllData" ma:web="9e35c72e-853b-4481-acd9-8b56c994845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5" nillable="true" ma:displayName="Taxonomy Catch All Column1" ma:hidden="true" ma:list="{34ac6ce0-1bc1-4c00-9ac6-5299b43f4132}" ma:internalName="TaxCatchAllLabel" ma:readOnly="true" ma:showField="CatchAllDataLabel" ma:web="9e35c72e-853b-4481-acd9-8b56c994845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1e3bc2-5a25-4b4f-a838-28da75dacf57" elementFormDefault="qualified">
    <xsd:import namespace="http://schemas.microsoft.com/office/2006/documentManagement/types"/>
    <xsd:import namespace="http://schemas.microsoft.com/office/infopath/2007/PartnerControls"/>
    <xsd:element name="SHRMCoreIsTool" ma:index="17" nillable="true" ma:displayName="Is Tool" ma:internalName="Is_x0020_Tool">
      <xsd:simpleType>
        <xsd:restriction base="dms:Boolean"/>
      </xsd:simpleType>
    </xsd:element>
    <xsd:element name="SHRMCoreMembersOnly" ma:index="18" nillable="true" ma:displayName="Members Only" ma:internalName="Members_x0020_Only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RMCoreMembersOnly xmlns="f91e3bc2-5a25-4b4f-a838-28da75dacf57" xsi:nil="true"/>
    <TaxKeywordTaxHTField xmlns="9e35c72e-853b-4481-acd9-8b56c994845b">
      <Terms xmlns="http://schemas.microsoft.com/office/infopath/2007/PartnerControls"/>
    </TaxKeywordTaxHTField>
    <TaxCatchAll xmlns="9e35c72e-853b-4481-acd9-8b56c994845b"/>
    <SHRMCoreIsTool xmlns="f91e3bc2-5a25-4b4f-a838-28da75dacf57" xsi:nil="true"/>
    <PublishingExpirationDate xmlns="http://schemas.microsoft.com/sharepoint/v3" xsi:nil="true"/>
    <PublishingStartDate xmlns="http://schemas.microsoft.com/sharepoint/v3" xsi:nil="true"/>
    <_dlc_DocId xmlns="9e35c72e-853b-4481-acd9-8b56c994845b">UC5APVKEY7YA-445657348-566</_dlc_DocId>
    <_dlc_DocIdUrl xmlns="9e35c72e-853b-4481-acd9-8b56c994845b">
      <Url>https://edit.shrm.org/certification/educators/_layouts/15/DocIdRedir.aspx?ID=UC5APVKEY7YA-445657348-566</Url>
      <Description>UC5APVKEY7YA-445657348-566</Description>
    </_dlc_DocIdUrl>
  </documentManagement>
</p:properties>
</file>

<file path=customXml/itemProps1.xml><?xml version="1.0" encoding="utf-8"?>
<ds:datastoreItem xmlns:ds="http://schemas.openxmlformats.org/officeDocument/2006/customXml" ds:itemID="{CA498206-4742-49AC-B74E-621AA610B09A}"/>
</file>

<file path=customXml/itemProps2.xml><?xml version="1.0" encoding="utf-8"?>
<ds:datastoreItem xmlns:ds="http://schemas.openxmlformats.org/officeDocument/2006/customXml" ds:itemID="{FEB08293-E287-487B-A501-EDC9CFE49FD7}"/>
</file>

<file path=customXml/itemProps3.xml><?xml version="1.0" encoding="utf-8"?>
<ds:datastoreItem xmlns:ds="http://schemas.openxmlformats.org/officeDocument/2006/customXml" ds:itemID="{813A17B9-3DB1-4DA4-B8BF-57BB223C5665}"/>
</file>

<file path=customXml/itemProps4.xml><?xml version="1.0" encoding="utf-8"?>
<ds:datastoreItem xmlns:ds="http://schemas.openxmlformats.org/officeDocument/2006/customXml" ds:itemID="{2BC48DE4-288D-4621-BCC5-D35EB3C6B656}"/>
</file>

<file path=docProps/app.xml><?xml version="1.0" encoding="utf-8"?>
<Properties xmlns="http://schemas.openxmlformats.org/officeDocument/2006/extended-properties" xmlns:vt="http://schemas.openxmlformats.org/officeDocument/2006/docPropsVTypes">
  <Template>Template Academically  Read-Only</Template>
  <TotalTime>44</TotalTime>
  <Words>128</Words>
  <Application>Microsoft Macintosh PowerPoint</Application>
  <PresentationFormat>On-screen Show (4:3)</PresentationFormat>
  <Paragraphs>49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Open Sans Condensed Light</vt:lpstr>
      <vt:lpstr>Times New Roman</vt:lpstr>
      <vt:lpstr>Template Academically  Read-Only</vt:lpstr>
      <vt:lpstr>Employee Training and Development   Module 8: Traditional Training Methods</vt:lpstr>
      <vt:lpstr>Learning Objectives </vt:lpstr>
      <vt:lpstr>Traditional Training Methods</vt:lpstr>
      <vt:lpstr>Presentational Methods</vt:lpstr>
      <vt:lpstr>Hands-on Methods</vt:lpstr>
      <vt:lpstr>On-The-Job Training</vt:lpstr>
      <vt:lpstr>Self-Directed Learning</vt:lpstr>
      <vt:lpstr>Apprenticeship </vt:lpstr>
      <vt:lpstr>More hands-on Methods</vt:lpstr>
      <vt:lpstr>Team Building Methods</vt:lpstr>
      <vt:lpstr>Your curriculum plan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Employee Training and Development   Module 8: Traditional Training Methods</dc:title>
  <dc:creator>Angel Garcia</dc:creator>
  <cp:lastModifiedBy>Lori Roth</cp:lastModifiedBy>
  <cp:revision>10</cp:revision>
  <cp:lastPrinted>2021-11-07T16:37:24Z</cp:lastPrinted>
  <dcterms:modified xsi:type="dcterms:W3CDTF">2021-11-07T17:54:05Z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0x010100BE9C6825AA4D134EB99D2F699F0CF23B</vt:lpwstr>
  </property>
  <property fmtid="{D5CDD505-2E9C-101B-9397-08002B2CF9AE}" pid="3" name="_dlc_DocIdItemGuid">
    <vt:lpwstr>059eed08-e81a-4aeb-a7e8-adb609da5026</vt:lpwstr>
  </property>
</Properties>
</file>