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theme/theme1.xml" ContentType="application/vnd.openxmlformats-officedocument.theme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89" r:id="rId1"/>
  </p:sldMasterIdLst>
  <p:notesMasterIdLst>
    <p:notesMasterId r:id="rId14"/>
  </p:notesMasterIdLst>
  <p:sldIdLst>
    <p:sldId id="379" r:id="rId2"/>
    <p:sldId id="551" r:id="rId3"/>
    <p:sldId id="388" r:id="rId4"/>
    <p:sldId id="566" r:id="rId5"/>
    <p:sldId id="286" r:id="rId6"/>
    <p:sldId id="395" r:id="rId7"/>
    <p:sldId id="397" r:id="rId8"/>
    <p:sldId id="567" r:id="rId9"/>
    <p:sldId id="277" r:id="rId10"/>
    <p:sldId id="278" r:id="rId11"/>
    <p:sldId id="422" r:id="rId12"/>
    <p:sldId id="31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1" autoAdjust="0"/>
    <p:restoredTop sz="47159" autoAdjust="0"/>
  </p:normalViewPr>
  <p:slideViewPr>
    <p:cSldViewPr>
      <p:cViewPr varScale="1">
        <p:scale>
          <a:sx n="34" d="100"/>
          <a:sy n="34" d="100"/>
        </p:scale>
        <p:origin x="340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333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4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957CA7-7220-4ECA-BE2B-1332CA313ECE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C771963-0670-4744-B50F-B44241AE042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Prepare for instruction using a curriculum road map, lesson plan, and design document</a:t>
          </a:r>
        </a:p>
      </dgm:t>
    </dgm:pt>
    <dgm:pt modelId="{6ED0B948-0136-428A-938E-7EA8C4AEBD19}" type="parTrans" cxnId="{127A934F-485D-43FC-9641-CB3203C5775B}">
      <dgm:prSet/>
      <dgm:spPr/>
      <dgm:t>
        <a:bodyPr/>
        <a:lstStyle/>
        <a:p>
          <a:endParaRPr lang="en-US"/>
        </a:p>
      </dgm:t>
    </dgm:pt>
    <dgm:pt modelId="{7BB04F90-3B26-40E5-8899-DB4EFEB1995C}" type="sibTrans" cxnId="{127A934F-485D-43FC-9641-CB3203C5775B}">
      <dgm:prSet/>
      <dgm:spPr/>
      <dgm:t>
        <a:bodyPr/>
        <a:lstStyle/>
        <a:p>
          <a:endParaRPr lang="en-US"/>
        </a:p>
      </dgm:t>
    </dgm:pt>
    <dgm:pt modelId="{B24FAA6B-FFB4-4DB4-9B33-E27C66BEDDB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Explain how trainees’ age, generational differences and personality type might impact how programs are designed</a:t>
          </a:r>
        </a:p>
      </dgm:t>
    </dgm:pt>
    <dgm:pt modelId="{95461D3B-BB26-407B-A0BF-F0CBB09B232D}" type="parTrans" cxnId="{5BA0F12C-DB15-46A9-9C88-85C6C7A51234}">
      <dgm:prSet/>
      <dgm:spPr/>
      <dgm:t>
        <a:bodyPr/>
        <a:lstStyle/>
        <a:p>
          <a:endParaRPr lang="en-US"/>
        </a:p>
      </dgm:t>
    </dgm:pt>
    <dgm:pt modelId="{DA003C52-B254-4FEC-B904-9ACBEB6C636F}" type="sibTrans" cxnId="{5BA0F12C-DB15-46A9-9C88-85C6C7A51234}">
      <dgm:prSet/>
      <dgm:spPr/>
      <dgm:t>
        <a:bodyPr/>
        <a:lstStyle/>
        <a:p>
          <a:endParaRPr lang="en-US"/>
        </a:p>
      </dgm:t>
    </dgm:pt>
    <dgm:pt modelId="{6B4683B4-BE45-4772-95FA-BBF3B947ADC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Explain program design elements</a:t>
          </a:r>
        </a:p>
      </dgm:t>
    </dgm:pt>
    <dgm:pt modelId="{C564600B-0801-433B-9EAB-0D6339C2537F}" type="parTrans" cxnId="{2AF97BB9-BE54-4B70-8E8A-B2B1941768D0}">
      <dgm:prSet/>
      <dgm:spPr/>
      <dgm:t>
        <a:bodyPr/>
        <a:lstStyle/>
        <a:p>
          <a:endParaRPr lang="en-US"/>
        </a:p>
      </dgm:t>
    </dgm:pt>
    <dgm:pt modelId="{AA0E6764-704A-4024-A650-1A561729A856}" type="sibTrans" cxnId="{2AF97BB9-BE54-4B70-8E8A-B2B1941768D0}">
      <dgm:prSet/>
      <dgm:spPr/>
      <dgm:t>
        <a:bodyPr/>
        <a:lstStyle/>
        <a:p>
          <a:endParaRPr lang="en-US"/>
        </a:p>
      </dgm:t>
    </dgm:pt>
    <dgm:pt modelId="{6A2C3BF8-6ECC-4BCB-9B77-6A282EFB61A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Identify different ways to manage knowledge </a:t>
          </a:r>
        </a:p>
      </dgm:t>
    </dgm:pt>
    <dgm:pt modelId="{234DF53D-7135-46E9-AA16-D656922CEBB6}" type="parTrans" cxnId="{D0EC5021-9FB1-42DF-86F4-F939FDC83CA0}">
      <dgm:prSet/>
      <dgm:spPr/>
      <dgm:t>
        <a:bodyPr/>
        <a:lstStyle/>
        <a:p>
          <a:endParaRPr lang="en-US"/>
        </a:p>
      </dgm:t>
    </dgm:pt>
    <dgm:pt modelId="{1C930474-1C18-402E-8928-50F213E65EAC}" type="sibTrans" cxnId="{D0EC5021-9FB1-42DF-86F4-F939FDC83CA0}">
      <dgm:prSet/>
      <dgm:spPr/>
      <dgm:t>
        <a:bodyPr/>
        <a:lstStyle/>
        <a:p>
          <a:endParaRPr lang="en-US"/>
        </a:p>
      </dgm:t>
    </dgm:pt>
    <dgm:pt modelId="{9EF7DCCF-F085-470E-A1B0-FC46C9E6394A}" type="pres">
      <dgm:prSet presAssocID="{A4957CA7-7220-4ECA-BE2B-1332CA313ECE}" presName="root" presStyleCnt="0">
        <dgm:presLayoutVars>
          <dgm:dir/>
          <dgm:resizeHandles val="exact"/>
        </dgm:presLayoutVars>
      </dgm:prSet>
      <dgm:spPr/>
    </dgm:pt>
    <dgm:pt modelId="{50111725-1BC9-4446-95D2-411FC90489E4}" type="pres">
      <dgm:prSet presAssocID="{6B4683B4-BE45-4772-95FA-BBF3B947ADC8}" presName="compNode" presStyleCnt="0"/>
      <dgm:spPr/>
    </dgm:pt>
    <dgm:pt modelId="{628DB497-263C-45DD-BC1E-48033A08B3E2}" type="pres">
      <dgm:prSet presAssocID="{6B4683B4-BE45-4772-95FA-BBF3B947ADC8}" presName="bgRect" presStyleLbl="bgShp" presStyleIdx="0" presStyleCnt="4"/>
      <dgm:spPr/>
    </dgm:pt>
    <dgm:pt modelId="{D7B51CBD-9C84-4D3B-AEAE-AC82B6ABE14D}" type="pres">
      <dgm:prSet presAssocID="{6B4683B4-BE45-4772-95FA-BBF3B947ADC8}" presName="iconRect" presStyleLbl="node1" presStyleIdx="0" presStyleCnt="4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7F116B06-DCB8-4B85-B2E9-31911B8222F0}" type="pres">
      <dgm:prSet presAssocID="{6B4683B4-BE45-4772-95FA-BBF3B947ADC8}" presName="spaceRect" presStyleCnt="0"/>
      <dgm:spPr/>
    </dgm:pt>
    <dgm:pt modelId="{01E1931D-4F69-438D-847C-F6E4BB88AD78}" type="pres">
      <dgm:prSet presAssocID="{6B4683B4-BE45-4772-95FA-BBF3B947ADC8}" presName="parTx" presStyleLbl="revTx" presStyleIdx="0" presStyleCnt="4">
        <dgm:presLayoutVars>
          <dgm:chMax val="0"/>
          <dgm:chPref val="0"/>
        </dgm:presLayoutVars>
      </dgm:prSet>
      <dgm:spPr/>
    </dgm:pt>
    <dgm:pt modelId="{A161320B-F9F1-4B29-938B-E062B7123B38}" type="pres">
      <dgm:prSet presAssocID="{AA0E6764-704A-4024-A650-1A561729A856}" presName="sibTrans" presStyleCnt="0"/>
      <dgm:spPr/>
    </dgm:pt>
    <dgm:pt modelId="{D79194E0-187E-4DD4-9348-33187B00ECCF}" type="pres">
      <dgm:prSet presAssocID="{B24FAA6B-FFB4-4DB4-9B33-E27C66BEDDB0}" presName="compNode" presStyleCnt="0"/>
      <dgm:spPr/>
    </dgm:pt>
    <dgm:pt modelId="{16305A1D-9E81-4E0D-9C65-329DACEDD6C7}" type="pres">
      <dgm:prSet presAssocID="{B24FAA6B-FFB4-4DB4-9B33-E27C66BEDDB0}" presName="bgRect" presStyleLbl="bgShp" presStyleIdx="1" presStyleCnt="4"/>
      <dgm:spPr/>
    </dgm:pt>
    <dgm:pt modelId="{4C574A15-ADE2-43D8-AA2F-F0850AFD860F}" type="pres">
      <dgm:prSet presAssocID="{B24FAA6B-FFB4-4DB4-9B33-E27C66BEDDB0}" presName="iconRect" presStyleLbl="node1" presStyleIdx="1" presStyleCnt="4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6BB58CE1-8DE6-457D-A196-13A9767E0765}" type="pres">
      <dgm:prSet presAssocID="{B24FAA6B-FFB4-4DB4-9B33-E27C66BEDDB0}" presName="spaceRect" presStyleCnt="0"/>
      <dgm:spPr/>
    </dgm:pt>
    <dgm:pt modelId="{374626B1-E9E0-42BE-AF3D-F418DBCA1417}" type="pres">
      <dgm:prSet presAssocID="{B24FAA6B-FFB4-4DB4-9B33-E27C66BEDDB0}" presName="parTx" presStyleLbl="revTx" presStyleIdx="1" presStyleCnt="4">
        <dgm:presLayoutVars>
          <dgm:chMax val="0"/>
          <dgm:chPref val="0"/>
        </dgm:presLayoutVars>
      </dgm:prSet>
      <dgm:spPr/>
    </dgm:pt>
    <dgm:pt modelId="{ED09DE50-EACF-4C30-A5A5-F816AC4E1FB0}" type="pres">
      <dgm:prSet presAssocID="{DA003C52-B254-4FEC-B904-9ACBEB6C636F}" presName="sibTrans" presStyleCnt="0"/>
      <dgm:spPr/>
    </dgm:pt>
    <dgm:pt modelId="{CC1F5412-E111-4289-8262-0071D32440E0}" type="pres">
      <dgm:prSet presAssocID="{EC771963-0670-4744-B50F-B44241AE0422}" presName="compNode" presStyleCnt="0"/>
      <dgm:spPr/>
    </dgm:pt>
    <dgm:pt modelId="{B277BD32-E94C-4A0A-9D34-A14E54426912}" type="pres">
      <dgm:prSet presAssocID="{EC771963-0670-4744-B50F-B44241AE0422}" presName="bgRect" presStyleLbl="bgShp" presStyleIdx="2" presStyleCnt="4"/>
      <dgm:spPr/>
    </dgm:pt>
    <dgm:pt modelId="{1677A975-8A88-4550-A59B-03AC3A7FD08E}" type="pres">
      <dgm:prSet presAssocID="{EC771963-0670-4744-B50F-B44241AE0422}" presName="iconRect" presStyleLbl="node1" presStyleIdx="2" presStyleCnt="4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lackboard"/>
        </a:ext>
      </dgm:extLst>
    </dgm:pt>
    <dgm:pt modelId="{CC61B709-5D31-4A20-A19E-55135733A226}" type="pres">
      <dgm:prSet presAssocID="{EC771963-0670-4744-B50F-B44241AE0422}" presName="spaceRect" presStyleCnt="0"/>
      <dgm:spPr/>
    </dgm:pt>
    <dgm:pt modelId="{89DE0F02-812A-4317-A253-2DCD4D874072}" type="pres">
      <dgm:prSet presAssocID="{EC771963-0670-4744-B50F-B44241AE0422}" presName="parTx" presStyleLbl="revTx" presStyleIdx="2" presStyleCnt="4">
        <dgm:presLayoutVars>
          <dgm:chMax val="0"/>
          <dgm:chPref val="0"/>
        </dgm:presLayoutVars>
      </dgm:prSet>
      <dgm:spPr/>
    </dgm:pt>
    <dgm:pt modelId="{B3A39CD9-D59E-4ACB-9025-32255E065EFF}" type="pres">
      <dgm:prSet presAssocID="{7BB04F90-3B26-40E5-8899-DB4EFEB1995C}" presName="sibTrans" presStyleCnt="0"/>
      <dgm:spPr/>
    </dgm:pt>
    <dgm:pt modelId="{F3469137-BC53-431F-8DE8-DB1DE8AFF39C}" type="pres">
      <dgm:prSet presAssocID="{6A2C3BF8-6ECC-4BCB-9B77-6A282EFB61A9}" presName="compNode" presStyleCnt="0"/>
      <dgm:spPr/>
    </dgm:pt>
    <dgm:pt modelId="{A024CF1A-1008-4F58-9BF7-7B6273C878B5}" type="pres">
      <dgm:prSet presAssocID="{6A2C3BF8-6ECC-4BCB-9B77-6A282EFB61A9}" presName="bgRect" presStyleLbl="bgShp" presStyleIdx="3" presStyleCnt="4"/>
      <dgm:spPr/>
    </dgm:pt>
    <dgm:pt modelId="{897DC9F4-087C-4B03-B643-2457F18A7FC6}" type="pres">
      <dgm:prSet presAssocID="{6A2C3BF8-6ECC-4BCB-9B77-6A282EFB61A9}" presName="iconRect" presStyleLbl="node1" presStyleIdx="3" presStyleCnt="4"/>
      <dgm:spPr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805A53A1-1619-47EE-B228-39F272D19A8C}" type="pres">
      <dgm:prSet presAssocID="{6A2C3BF8-6ECC-4BCB-9B77-6A282EFB61A9}" presName="spaceRect" presStyleCnt="0"/>
      <dgm:spPr/>
    </dgm:pt>
    <dgm:pt modelId="{0C84A644-9FDD-41EB-9795-0691C98C0302}" type="pres">
      <dgm:prSet presAssocID="{6A2C3BF8-6ECC-4BCB-9B77-6A282EFB61A9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D0EC5021-9FB1-42DF-86F4-F939FDC83CA0}" srcId="{A4957CA7-7220-4ECA-BE2B-1332CA313ECE}" destId="{6A2C3BF8-6ECC-4BCB-9B77-6A282EFB61A9}" srcOrd="3" destOrd="0" parTransId="{234DF53D-7135-46E9-AA16-D656922CEBB6}" sibTransId="{1C930474-1C18-402E-8928-50F213E65EAC}"/>
    <dgm:cxn modelId="{5BA0F12C-DB15-46A9-9C88-85C6C7A51234}" srcId="{A4957CA7-7220-4ECA-BE2B-1332CA313ECE}" destId="{B24FAA6B-FFB4-4DB4-9B33-E27C66BEDDB0}" srcOrd="1" destOrd="0" parTransId="{95461D3B-BB26-407B-A0BF-F0CBB09B232D}" sibTransId="{DA003C52-B254-4FEC-B904-9ACBEB6C636F}"/>
    <dgm:cxn modelId="{127A934F-485D-43FC-9641-CB3203C5775B}" srcId="{A4957CA7-7220-4ECA-BE2B-1332CA313ECE}" destId="{EC771963-0670-4744-B50F-B44241AE0422}" srcOrd="2" destOrd="0" parTransId="{6ED0B948-0136-428A-938E-7EA8C4AEBD19}" sibTransId="{7BB04F90-3B26-40E5-8899-DB4EFEB1995C}"/>
    <dgm:cxn modelId="{C0A82B8C-256B-9544-908D-CB0F66476A2A}" type="presOf" srcId="{6B4683B4-BE45-4772-95FA-BBF3B947ADC8}" destId="{01E1931D-4F69-438D-847C-F6E4BB88AD78}" srcOrd="0" destOrd="0" presId="urn:microsoft.com/office/officeart/2018/2/layout/IconVerticalSolidList"/>
    <dgm:cxn modelId="{6A27028E-76E6-5546-935F-BB51C3B8F0A6}" type="presOf" srcId="{B24FAA6B-FFB4-4DB4-9B33-E27C66BEDDB0}" destId="{374626B1-E9E0-42BE-AF3D-F418DBCA1417}" srcOrd="0" destOrd="0" presId="urn:microsoft.com/office/officeart/2018/2/layout/IconVerticalSolidList"/>
    <dgm:cxn modelId="{64C72A97-F7DB-43FE-B973-94816784D3AA}" type="presOf" srcId="{A4957CA7-7220-4ECA-BE2B-1332CA313ECE}" destId="{9EF7DCCF-F085-470E-A1B0-FC46C9E6394A}" srcOrd="0" destOrd="0" presId="urn:microsoft.com/office/officeart/2018/2/layout/IconVerticalSolidList"/>
    <dgm:cxn modelId="{F34325B3-BD57-964D-B9DE-92BC25087D41}" type="presOf" srcId="{6A2C3BF8-6ECC-4BCB-9B77-6A282EFB61A9}" destId="{0C84A644-9FDD-41EB-9795-0691C98C0302}" srcOrd="0" destOrd="0" presId="urn:microsoft.com/office/officeart/2018/2/layout/IconVerticalSolidList"/>
    <dgm:cxn modelId="{2AF97BB9-BE54-4B70-8E8A-B2B1941768D0}" srcId="{A4957CA7-7220-4ECA-BE2B-1332CA313ECE}" destId="{6B4683B4-BE45-4772-95FA-BBF3B947ADC8}" srcOrd="0" destOrd="0" parTransId="{C564600B-0801-433B-9EAB-0D6339C2537F}" sibTransId="{AA0E6764-704A-4024-A650-1A561729A856}"/>
    <dgm:cxn modelId="{24ABF5C7-A3C0-A145-8F51-A0DFC341D29F}" type="presOf" srcId="{EC771963-0670-4744-B50F-B44241AE0422}" destId="{89DE0F02-812A-4317-A253-2DCD4D874072}" srcOrd="0" destOrd="0" presId="urn:microsoft.com/office/officeart/2018/2/layout/IconVerticalSolidList"/>
    <dgm:cxn modelId="{14B1712D-D10A-C646-A4CD-26D931D464B0}" type="presParOf" srcId="{9EF7DCCF-F085-470E-A1B0-FC46C9E6394A}" destId="{50111725-1BC9-4446-95D2-411FC90489E4}" srcOrd="0" destOrd="0" presId="urn:microsoft.com/office/officeart/2018/2/layout/IconVerticalSolidList"/>
    <dgm:cxn modelId="{E36396EC-BD56-2641-9961-FAF8F817259F}" type="presParOf" srcId="{50111725-1BC9-4446-95D2-411FC90489E4}" destId="{628DB497-263C-45DD-BC1E-48033A08B3E2}" srcOrd="0" destOrd="0" presId="urn:microsoft.com/office/officeart/2018/2/layout/IconVerticalSolidList"/>
    <dgm:cxn modelId="{BD40D800-9AF8-2648-B266-1F62AC8ED4D5}" type="presParOf" srcId="{50111725-1BC9-4446-95D2-411FC90489E4}" destId="{D7B51CBD-9C84-4D3B-AEAE-AC82B6ABE14D}" srcOrd="1" destOrd="0" presId="urn:microsoft.com/office/officeart/2018/2/layout/IconVerticalSolidList"/>
    <dgm:cxn modelId="{692FFD12-56E5-F34F-8D2E-1210C344D58B}" type="presParOf" srcId="{50111725-1BC9-4446-95D2-411FC90489E4}" destId="{7F116B06-DCB8-4B85-B2E9-31911B8222F0}" srcOrd="2" destOrd="0" presId="urn:microsoft.com/office/officeart/2018/2/layout/IconVerticalSolidList"/>
    <dgm:cxn modelId="{68C47948-3A1E-604F-9172-2D42DAF168BD}" type="presParOf" srcId="{50111725-1BC9-4446-95D2-411FC90489E4}" destId="{01E1931D-4F69-438D-847C-F6E4BB88AD78}" srcOrd="3" destOrd="0" presId="urn:microsoft.com/office/officeart/2018/2/layout/IconVerticalSolidList"/>
    <dgm:cxn modelId="{988A8437-0122-8341-AC4E-91E56A09A19A}" type="presParOf" srcId="{9EF7DCCF-F085-470E-A1B0-FC46C9E6394A}" destId="{A161320B-F9F1-4B29-938B-E062B7123B38}" srcOrd="1" destOrd="0" presId="urn:microsoft.com/office/officeart/2018/2/layout/IconVerticalSolidList"/>
    <dgm:cxn modelId="{2DD9E1C3-B3FF-7548-98F4-4ACA431F644A}" type="presParOf" srcId="{9EF7DCCF-F085-470E-A1B0-FC46C9E6394A}" destId="{D79194E0-187E-4DD4-9348-33187B00ECCF}" srcOrd="2" destOrd="0" presId="urn:microsoft.com/office/officeart/2018/2/layout/IconVerticalSolidList"/>
    <dgm:cxn modelId="{ED118180-75C4-0E49-B312-7BD8E0565F5D}" type="presParOf" srcId="{D79194E0-187E-4DD4-9348-33187B00ECCF}" destId="{16305A1D-9E81-4E0D-9C65-329DACEDD6C7}" srcOrd="0" destOrd="0" presId="urn:microsoft.com/office/officeart/2018/2/layout/IconVerticalSolidList"/>
    <dgm:cxn modelId="{5CFDA34A-C7D2-D54C-988C-BF1A4425FF57}" type="presParOf" srcId="{D79194E0-187E-4DD4-9348-33187B00ECCF}" destId="{4C574A15-ADE2-43D8-AA2F-F0850AFD860F}" srcOrd="1" destOrd="0" presId="urn:microsoft.com/office/officeart/2018/2/layout/IconVerticalSolidList"/>
    <dgm:cxn modelId="{B6AD1A77-F26C-4E4F-97CB-93FAFFB78AFC}" type="presParOf" srcId="{D79194E0-187E-4DD4-9348-33187B00ECCF}" destId="{6BB58CE1-8DE6-457D-A196-13A9767E0765}" srcOrd="2" destOrd="0" presId="urn:microsoft.com/office/officeart/2018/2/layout/IconVerticalSolidList"/>
    <dgm:cxn modelId="{1BEA2DD7-F238-7B40-B028-E5F209ADB5CD}" type="presParOf" srcId="{D79194E0-187E-4DD4-9348-33187B00ECCF}" destId="{374626B1-E9E0-42BE-AF3D-F418DBCA1417}" srcOrd="3" destOrd="0" presId="urn:microsoft.com/office/officeart/2018/2/layout/IconVerticalSolidList"/>
    <dgm:cxn modelId="{8D92B651-AA7C-0D49-B6B2-09092EAB2B83}" type="presParOf" srcId="{9EF7DCCF-F085-470E-A1B0-FC46C9E6394A}" destId="{ED09DE50-EACF-4C30-A5A5-F816AC4E1FB0}" srcOrd="3" destOrd="0" presId="urn:microsoft.com/office/officeart/2018/2/layout/IconVerticalSolidList"/>
    <dgm:cxn modelId="{015312BD-485C-D44C-8EAC-750E519BF153}" type="presParOf" srcId="{9EF7DCCF-F085-470E-A1B0-FC46C9E6394A}" destId="{CC1F5412-E111-4289-8262-0071D32440E0}" srcOrd="4" destOrd="0" presId="urn:microsoft.com/office/officeart/2018/2/layout/IconVerticalSolidList"/>
    <dgm:cxn modelId="{3BEF1F1C-B197-C344-B458-05AAC52BFF83}" type="presParOf" srcId="{CC1F5412-E111-4289-8262-0071D32440E0}" destId="{B277BD32-E94C-4A0A-9D34-A14E54426912}" srcOrd="0" destOrd="0" presId="urn:microsoft.com/office/officeart/2018/2/layout/IconVerticalSolidList"/>
    <dgm:cxn modelId="{916390E3-ECA3-5441-90C1-3DDEC8C3B7DF}" type="presParOf" srcId="{CC1F5412-E111-4289-8262-0071D32440E0}" destId="{1677A975-8A88-4550-A59B-03AC3A7FD08E}" srcOrd="1" destOrd="0" presId="urn:microsoft.com/office/officeart/2018/2/layout/IconVerticalSolidList"/>
    <dgm:cxn modelId="{A71A0E44-284A-674A-8B80-28AD66FC6FFB}" type="presParOf" srcId="{CC1F5412-E111-4289-8262-0071D32440E0}" destId="{CC61B709-5D31-4A20-A19E-55135733A226}" srcOrd="2" destOrd="0" presId="urn:microsoft.com/office/officeart/2018/2/layout/IconVerticalSolidList"/>
    <dgm:cxn modelId="{6D797862-1D11-7D4C-A1BA-0A16508DA755}" type="presParOf" srcId="{CC1F5412-E111-4289-8262-0071D32440E0}" destId="{89DE0F02-812A-4317-A253-2DCD4D874072}" srcOrd="3" destOrd="0" presId="urn:microsoft.com/office/officeart/2018/2/layout/IconVerticalSolidList"/>
    <dgm:cxn modelId="{2CD2B213-EBB3-6F46-BC42-673CF5373122}" type="presParOf" srcId="{9EF7DCCF-F085-470E-A1B0-FC46C9E6394A}" destId="{B3A39CD9-D59E-4ACB-9025-32255E065EFF}" srcOrd="5" destOrd="0" presId="urn:microsoft.com/office/officeart/2018/2/layout/IconVerticalSolidList"/>
    <dgm:cxn modelId="{DE8E5A2F-8FE6-5945-BA9F-03DA1C6C913A}" type="presParOf" srcId="{9EF7DCCF-F085-470E-A1B0-FC46C9E6394A}" destId="{F3469137-BC53-431F-8DE8-DB1DE8AFF39C}" srcOrd="6" destOrd="0" presId="urn:microsoft.com/office/officeart/2018/2/layout/IconVerticalSolidList"/>
    <dgm:cxn modelId="{EA14BCDA-0FFB-E848-AB1F-EB6C1B6360E4}" type="presParOf" srcId="{F3469137-BC53-431F-8DE8-DB1DE8AFF39C}" destId="{A024CF1A-1008-4F58-9BF7-7B6273C878B5}" srcOrd="0" destOrd="0" presId="urn:microsoft.com/office/officeart/2018/2/layout/IconVerticalSolidList"/>
    <dgm:cxn modelId="{16EB523D-F783-BF4B-8FAC-AA2AC1F99E26}" type="presParOf" srcId="{F3469137-BC53-431F-8DE8-DB1DE8AFF39C}" destId="{897DC9F4-087C-4B03-B643-2457F18A7FC6}" srcOrd="1" destOrd="0" presId="urn:microsoft.com/office/officeart/2018/2/layout/IconVerticalSolidList"/>
    <dgm:cxn modelId="{5D4D8CA8-F50E-404A-B520-1C457658A5A2}" type="presParOf" srcId="{F3469137-BC53-431F-8DE8-DB1DE8AFF39C}" destId="{805A53A1-1619-47EE-B228-39F272D19A8C}" srcOrd="2" destOrd="0" presId="urn:microsoft.com/office/officeart/2018/2/layout/IconVerticalSolidList"/>
    <dgm:cxn modelId="{D3AEE273-D8BA-F94F-8ACB-EBE14E23196D}" type="presParOf" srcId="{F3469137-BC53-431F-8DE8-DB1DE8AFF39C}" destId="{0C84A644-9FDD-41EB-9795-0691C98C030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163784-8289-49F8-9662-8CFCA587F943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22CEC56-ED40-4074-82F8-1C17B749E03A}">
      <dgm:prSet/>
      <dgm:spPr/>
      <dgm:t>
        <a:bodyPr/>
        <a:lstStyle/>
        <a:p>
          <a:pPr>
            <a:defRPr cap="all"/>
          </a:pPr>
          <a:r>
            <a:rPr lang="en-US"/>
            <a:t>Generation</a:t>
          </a:r>
        </a:p>
      </dgm:t>
    </dgm:pt>
    <dgm:pt modelId="{D3ADF1E0-C760-467A-9121-D8D63F019A7F}" type="parTrans" cxnId="{0B261465-15D5-40A5-B464-AEA7400C554D}">
      <dgm:prSet/>
      <dgm:spPr/>
      <dgm:t>
        <a:bodyPr/>
        <a:lstStyle/>
        <a:p>
          <a:endParaRPr lang="en-US"/>
        </a:p>
      </dgm:t>
    </dgm:pt>
    <dgm:pt modelId="{0E4000AE-367B-4AAA-8311-275890D38E82}" type="sibTrans" cxnId="{0B261465-15D5-40A5-B464-AEA7400C554D}">
      <dgm:prSet/>
      <dgm:spPr/>
      <dgm:t>
        <a:bodyPr/>
        <a:lstStyle/>
        <a:p>
          <a:endParaRPr lang="en-US"/>
        </a:p>
      </dgm:t>
    </dgm:pt>
    <dgm:pt modelId="{63753C74-99CF-4BAA-8D55-4B9A5F2277C7}">
      <dgm:prSet/>
      <dgm:spPr/>
      <dgm:t>
        <a:bodyPr/>
        <a:lstStyle/>
        <a:p>
          <a:pPr>
            <a:defRPr cap="all"/>
          </a:pPr>
          <a:r>
            <a:rPr lang="en-US"/>
            <a:t>Personality</a:t>
          </a:r>
        </a:p>
      </dgm:t>
    </dgm:pt>
    <dgm:pt modelId="{1DABF563-E721-4990-BA48-537CF0E24AD5}" type="parTrans" cxnId="{B7B3571E-7E8A-43BC-BCA8-068FF41A41E3}">
      <dgm:prSet/>
      <dgm:spPr/>
      <dgm:t>
        <a:bodyPr/>
        <a:lstStyle/>
        <a:p>
          <a:endParaRPr lang="en-US"/>
        </a:p>
      </dgm:t>
    </dgm:pt>
    <dgm:pt modelId="{AEF5CF24-F1C1-4B04-AD67-3A523FB4E927}" type="sibTrans" cxnId="{B7B3571E-7E8A-43BC-BCA8-068FF41A41E3}">
      <dgm:prSet/>
      <dgm:spPr/>
      <dgm:t>
        <a:bodyPr/>
        <a:lstStyle/>
        <a:p>
          <a:endParaRPr lang="en-US"/>
        </a:p>
      </dgm:t>
    </dgm:pt>
    <dgm:pt modelId="{6AD1CA92-DD2F-4937-92A2-86E3E576D1D0}">
      <dgm:prSet/>
      <dgm:spPr/>
      <dgm:t>
        <a:bodyPr/>
        <a:lstStyle/>
        <a:p>
          <a:pPr>
            <a:defRPr cap="all"/>
          </a:pPr>
          <a:r>
            <a:rPr lang="en-US"/>
            <a:t>Culture</a:t>
          </a:r>
        </a:p>
      </dgm:t>
    </dgm:pt>
    <dgm:pt modelId="{11153DD4-0E9B-40A0-9F3C-BB4998038B1F}" type="parTrans" cxnId="{38E0400F-8D33-448D-8F96-2F67A4BD92F8}">
      <dgm:prSet/>
      <dgm:spPr/>
      <dgm:t>
        <a:bodyPr/>
        <a:lstStyle/>
        <a:p>
          <a:endParaRPr lang="en-US"/>
        </a:p>
      </dgm:t>
    </dgm:pt>
    <dgm:pt modelId="{173BD228-7681-4E24-AEA2-9DBB9A5CB6BD}" type="sibTrans" cxnId="{38E0400F-8D33-448D-8F96-2F67A4BD92F8}">
      <dgm:prSet/>
      <dgm:spPr/>
      <dgm:t>
        <a:bodyPr/>
        <a:lstStyle/>
        <a:p>
          <a:endParaRPr lang="en-US"/>
        </a:p>
      </dgm:t>
    </dgm:pt>
    <dgm:pt modelId="{1D6A6AB0-9DB2-4F03-907A-ED595185A798}">
      <dgm:prSet/>
      <dgm:spPr/>
      <dgm:t>
        <a:bodyPr/>
        <a:lstStyle/>
        <a:p>
          <a:pPr>
            <a:defRPr cap="all"/>
          </a:pPr>
          <a:r>
            <a:rPr lang="en-US"/>
            <a:t>Geography</a:t>
          </a:r>
        </a:p>
      </dgm:t>
    </dgm:pt>
    <dgm:pt modelId="{45CAFB12-C4BB-4224-A891-886B6B6CCB0C}" type="parTrans" cxnId="{045F809B-7FEB-49D6-9124-CB8CB92AEB9F}">
      <dgm:prSet/>
      <dgm:spPr/>
      <dgm:t>
        <a:bodyPr/>
        <a:lstStyle/>
        <a:p>
          <a:endParaRPr lang="en-US"/>
        </a:p>
      </dgm:t>
    </dgm:pt>
    <dgm:pt modelId="{37B553A0-3FF8-47DF-A608-8ED978184913}" type="sibTrans" cxnId="{045F809B-7FEB-49D6-9124-CB8CB92AEB9F}">
      <dgm:prSet/>
      <dgm:spPr/>
      <dgm:t>
        <a:bodyPr/>
        <a:lstStyle/>
        <a:p>
          <a:endParaRPr lang="en-US"/>
        </a:p>
      </dgm:t>
    </dgm:pt>
    <dgm:pt modelId="{A39C1540-2F01-4A17-8FD7-2458B0E7E9F5}">
      <dgm:prSet/>
      <dgm:spPr/>
      <dgm:t>
        <a:bodyPr/>
        <a:lstStyle/>
        <a:p>
          <a:pPr>
            <a:defRPr cap="all"/>
          </a:pPr>
          <a:r>
            <a:rPr lang="en-US"/>
            <a:t>Profession</a:t>
          </a:r>
        </a:p>
      </dgm:t>
    </dgm:pt>
    <dgm:pt modelId="{56A96741-DF7B-4433-B061-282199CADC5D}" type="parTrans" cxnId="{031A0A79-7898-4488-B78B-67030264495E}">
      <dgm:prSet/>
      <dgm:spPr/>
      <dgm:t>
        <a:bodyPr/>
        <a:lstStyle/>
        <a:p>
          <a:endParaRPr lang="en-US"/>
        </a:p>
      </dgm:t>
    </dgm:pt>
    <dgm:pt modelId="{D49166B2-4355-4E7C-BC03-68D5F38426E2}" type="sibTrans" cxnId="{031A0A79-7898-4488-B78B-67030264495E}">
      <dgm:prSet/>
      <dgm:spPr/>
      <dgm:t>
        <a:bodyPr/>
        <a:lstStyle/>
        <a:p>
          <a:endParaRPr lang="en-US"/>
        </a:p>
      </dgm:t>
    </dgm:pt>
    <dgm:pt modelId="{087AAF4A-1874-4602-890B-2A80DDCBCC9A}">
      <dgm:prSet/>
      <dgm:spPr/>
      <dgm:t>
        <a:bodyPr/>
        <a:lstStyle/>
        <a:p>
          <a:pPr>
            <a:defRPr cap="all"/>
          </a:pPr>
          <a:r>
            <a:rPr lang="en-US"/>
            <a:t>Experience</a:t>
          </a:r>
        </a:p>
      </dgm:t>
    </dgm:pt>
    <dgm:pt modelId="{5200A0A4-83F5-45D0-A0BD-728E3395FA6D}" type="parTrans" cxnId="{41D6CB82-1045-4BF6-88BD-77CB010895DE}">
      <dgm:prSet/>
      <dgm:spPr/>
      <dgm:t>
        <a:bodyPr/>
        <a:lstStyle/>
        <a:p>
          <a:endParaRPr lang="en-US"/>
        </a:p>
      </dgm:t>
    </dgm:pt>
    <dgm:pt modelId="{EC1051C9-8261-4188-9460-CBB49EB9B4AA}" type="sibTrans" cxnId="{41D6CB82-1045-4BF6-88BD-77CB010895DE}">
      <dgm:prSet/>
      <dgm:spPr/>
      <dgm:t>
        <a:bodyPr/>
        <a:lstStyle/>
        <a:p>
          <a:endParaRPr lang="en-US"/>
        </a:p>
      </dgm:t>
    </dgm:pt>
    <dgm:pt modelId="{26B4A06C-7977-4B43-A63F-65F5A7AC7791}" type="pres">
      <dgm:prSet presAssocID="{98163784-8289-49F8-9662-8CFCA587F943}" presName="root" presStyleCnt="0">
        <dgm:presLayoutVars>
          <dgm:dir/>
          <dgm:resizeHandles val="exact"/>
        </dgm:presLayoutVars>
      </dgm:prSet>
      <dgm:spPr/>
    </dgm:pt>
    <dgm:pt modelId="{93F80F3B-4156-4FFA-BC85-F280397EA608}" type="pres">
      <dgm:prSet presAssocID="{922CEC56-ED40-4074-82F8-1C17B749E03A}" presName="compNode" presStyleCnt="0"/>
      <dgm:spPr/>
    </dgm:pt>
    <dgm:pt modelId="{E6798FAF-6364-4B71-8868-DE76DD264457}" type="pres">
      <dgm:prSet presAssocID="{922CEC56-ED40-4074-82F8-1C17B749E03A}" presName="iconBgRect" presStyleLbl="bgShp" presStyleIdx="0" presStyleCnt="6"/>
      <dgm:spPr/>
    </dgm:pt>
    <dgm:pt modelId="{E167B788-337D-407B-BC20-9B6880269597}" type="pres">
      <dgm:prSet presAssocID="{922CEC56-ED40-4074-82F8-1C17B749E03A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i Resorts"/>
        </a:ext>
      </dgm:extLst>
    </dgm:pt>
    <dgm:pt modelId="{72BCACB5-B561-43E5-AC59-F1B8663A59B4}" type="pres">
      <dgm:prSet presAssocID="{922CEC56-ED40-4074-82F8-1C17B749E03A}" presName="spaceRect" presStyleCnt="0"/>
      <dgm:spPr/>
    </dgm:pt>
    <dgm:pt modelId="{EF50EAE8-63A5-4526-94EA-1FDA86EDAC5D}" type="pres">
      <dgm:prSet presAssocID="{922CEC56-ED40-4074-82F8-1C17B749E03A}" presName="textRect" presStyleLbl="revTx" presStyleIdx="0" presStyleCnt="6">
        <dgm:presLayoutVars>
          <dgm:chMax val="1"/>
          <dgm:chPref val="1"/>
        </dgm:presLayoutVars>
      </dgm:prSet>
      <dgm:spPr/>
    </dgm:pt>
    <dgm:pt modelId="{54B1BD9B-74B6-4750-AE9C-F4B73B03F31E}" type="pres">
      <dgm:prSet presAssocID="{0E4000AE-367B-4AAA-8311-275890D38E82}" presName="sibTrans" presStyleCnt="0"/>
      <dgm:spPr/>
    </dgm:pt>
    <dgm:pt modelId="{2417F968-26B7-4AE7-B284-FDA11C17BA24}" type="pres">
      <dgm:prSet presAssocID="{63753C74-99CF-4BAA-8D55-4B9A5F2277C7}" presName="compNode" presStyleCnt="0"/>
      <dgm:spPr/>
    </dgm:pt>
    <dgm:pt modelId="{C8EDEDDA-3A63-4154-8965-3128B7BC7F25}" type="pres">
      <dgm:prSet presAssocID="{63753C74-99CF-4BAA-8D55-4B9A5F2277C7}" presName="iconBgRect" presStyleLbl="bgShp" presStyleIdx="1" presStyleCnt="6"/>
      <dgm:spPr/>
    </dgm:pt>
    <dgm:pt modelId="{4DC3AA28-D12F-4C33-92E3-D7023BEB2553}" type="pres">
      <dgm:prSet presAssocID="{63753C74-99CF-4BAA-8D55-4B9A5F2277C7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rror"/>
        </a:ext>
      </dgm:extLst>
    </dgm:pt>
    <dgm:pt modelId="{E6A00C96-F0F8-4FBE-B6AF-E25EB01E7D4A}" type="pres">
      <dgm:prSet presAssocID="{63753C74-99CF-4BAA-8D55-4B9A5F2277C7}" presName="spaceRect" presStyleCnt="0"/>
      <dgm:spPr/>
    </dgm:pt>
    <dgm:pt modelId="{849C5451-8680-4016-873A-7C233C478489}" type="pres">
      <dgm:prSet presAssocID="{63753C74-99CF-4BAA-8D55-4B9A5F2277C7}" presName="textRect" presStyleLbl="revTx" presStyleIdx="1" presStyleCnt="6">
        <dgm:presLayoutVars>
          <dgm:chMax val="1"/>
          <dgm:chPref val="1"/>
        </dgm:presLayoutVars>
      </dgm:prSet>
      <dgm:spPr/>
    </dgm:pt>
    <dgm:pt modelId="{95FC109A-C28C-4700-94B5-087501FDBEB5}" type="pres">
      <dgm:prSet presAssocID="{AEF5CF24-F1C1-4B04-AD67-3A523FB4E927}" presName="sibTrans" presStyleCnt="0"/>
      <dgm:spPr/>
    </dgm:pt>
    <dgm:pt modelId="{EDF39B90-BE01-43A2-B994-442ACD5D3896}" type="pres">
      <dgm:prSet presAssocID="{6AD1CA92-DD2F-4937-92A2-86E3E576D1D0}" presName="compNode" presStyleCnt="0"/>
      <dgm:spPr/>
    </dgm:pt>
    <dgm:pt modelId="{82E0303D-3F78-44EC-AD3E-3F1891F16598}" type="pres">
      <dgm:prSet presAssocID="{6AD1CA92-DD2F-4937-92A2-86E3E576D1D0}" presName="iconBgRect" presStyleLbl="bgShp" presStyleIdx="2" presStyleCnt="6"/>
      <dgm:spPr/>
    </dgm:pt>
    <dgm:pt modelId="{5316AA4F-77B2-41AD-9FE4-4D7D780DC7A8}" type="pres">
      <dgm:prSet presAssocID="{6AD1CA92-DD2F-4937-92A2-86E3E576D1D0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act"/>
        </a:ext>
      </dgm:extLst>
    </dgm:pt>
    <dgm:pt modelId="{6FF6997A-0476-465E-A846-2BE6E0C3FF8E}" type="pres">
      <dgm:prSet presAssocID="{6AD1CA92-DD2F-4937-92A2-86E3E576D1D0}" presName="spaceRect" presStyleCnt="0"/>
      <dgm:spPr/>
    </dgm:pt>
    <dgm:pt modelId="{120AED1F-4BCA-4A02-A179-3D08CE4666B8}" type="pres">
      <dgm:prSet presAssocID="{6AD1CA92-DD2F-4937-92A2-86E3E576D1D0}" presName="textRect" presStyleLbl="revTx" presStyleIdx="2" presStyleCnt="6">
        <dgm:presLayoutVars>
          <dgm:chMax val="1"/>
          <dgm:chPref val="1"/>
        </dgm:presLayoutVars>
      </dgm:prSet>
      <dgm:spPr/>
    </dgm:pt>
    <dgm:pt modelId="{C5B29AC4-4A3A-4A0A-AACB-DA464FE15B9E}" type="pres">
      <dgm:prSet presAssocID="{173BD228-7681-4E24-AEA2-9DBB9A5CB6BD}" presName="sibTrans" presStyleCnt="0"/>
      <dgm:spPr/>
    </dgm:pt>
    <dgm:pt modelId="{0955373C-A359-4039-8AD9-59DD23836A93}" type="pres">
      <dgm:prSet presAssocID="{1D6A6AB0-9DB2-4F03-907A-ED595185A798}" presName="compNode" presStyleCnt="0"/>
      <dgm:spPr/>
    </dgm:pt>
    <dgm:pt modelId="{EBDFB969-FC09-4053-A926-BB8BACD77188}" type="pres">
      <dgm:prSet presAssocID="{1D6A6AB0-9DB2-4F03-907A-ED595185A798}" presName="iconBgRect" presStyleLbl="bgShp" presStyleIdx="3" presStyleCnt="6"/>
      <dgm:spPr/>
    </dgm:pt>
    <dgm:pt modelId="{EB394DDA-8CBA-4F2C-837D-7E54CF755715}" type="pres">
      <dgm:prSet presAssocID="{1D6A6AB0-9DB2-4F03-907A-ED595185A798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ld"/>
        </a:ext>
      </dgm:extLst>
    </dgm:pt>
    <dgm:pt modelId="{1922DDDD-1C3D-493A-A8DE-98340FA89F60}" type="pres">
      <dgm:prSet presAssocID="{1D6A6AB0-9DB2-4F03-907A-ED595185A798}" presName="spaceRect" presStyleCnt="0"/>
      <dgm:spPr/>
    </dgm:pt>
    <dgm:pt modelId="{40324F26-9D73-4724-9FD5-6137C3ACF9D3}" type="pres">
      <dgm:prSet presAssocID="{1D6A6AB0-9DB2-4F03-907A-ED595185A798}" presName="textRect" presStyleLbl="revTx" presStyleIdx="3" presStyleCnt="6">
        <dgm:presLayoutVars>
          <dgm:chMax val="1"/>
          <dgm:chPref val="1"/>
        </dgm:presLayoutVars>
      </dgm:prSet>
      <dgm:spPr/>
    </dgm:pt>
    <dgm:pt modelId="{96186BC5-33C4-4EB1-B603-C87B793C4350}" type="pres">
      <dgm:prSet presAssocID="{37B553A0-3FF8-47DF-A608-8ED978184913}" presName="sibTrans" presStyleCnt="0"/>
      <dgm:spPr/>
    </dgm:pt>
    <dgm:pt modelId="{CF5CA23E-05F6-4CBA-A858-5922719C846E}" type="pres">
      <dgm:prSet presAssocID="{A39C1540-2F01-4A17-8FD7-2458B0E7E9F5}" presName="compNode" presStyleCnt="0"/>
      <dgm:spPr/>
    </dgm:pt>
    <dgm:pt modelId="{F9A310B0-5F96-4BB3-84AA-63E0F6D376EE}" type="pres">
      <dgm:prSet presAssocID="{A39C1540-2F01-4A17-8FD7-2458B0E7E9F5}" presName="iconBgRect" presStyleLbl="bgShp" presStyleIdx="4" presStyleCnt="6"/>
      <dgm:spPr/>
    </dgm:pt>
    <dgm:pt modelId="{D59696C2-3D28-4268-98A1-528F3FE0AEEF}" type="pres">
      <dgm:prSet presAssocID="{A39C1540-2F01-4A17-8FD7-2458B0E7E9F5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ll"/>
        </a:ext>
      </dgm:extLst>
    </dgm:pt>
    <dgm:pt modelId="{396ED8DE-E8D7-498C-9665-6D767017C5C8}" type="pres">
      <dgm:prSet presAssocID="{A39C1540-2F01-4A17-8FD7-2458B0E7E9F5}" presName="spaceRect" presStyleCnt="0"/>
      <dgm:spPr/>
    </dgm:pt>
    <dgm:pt modelId="{F9FA499E-3EF6-44C4-AB4A-B594EEB9BB5A}" type="pres">
      <dgm:prSet presAssocID="{A39C1540-2F01-4A17-8FD7-2458B0E7E9F5}" presName="textRect" presStyleLbl="revTx" presStyleIdx="4" presStyleCnt="6">
        <dgm:presLayoutVars>
          <dgm:chMax val="1"/>
          <dgm:chPref val="1"/>
        </dgm:presLayoutVars>
      </dgm:prSet>
      <dgm:spPr/>
    </dgm:pt>
    <dgm:pt modelId="{0709F3FA-D250-4138-8502-C5BB2609916A}" type="pres">
      <dgm:prSet presAssocID="{D49166B2-4355-4E7C-BC03-68D5F38426E2}" presName="sibTrans" presStyleCnt="0"/>
      <dgm:spPr/>
    </dgm:pt>
    <dgm:pt modelId="{BAD39C82-7A4B-4251-A870-B8C352F7B3BE}" type="pres">
      <dgm:prSet presAssocID="{087AAF4A-1874-4602-890B-2A80DDCBCC9A}" presName="compNode" presStyleCnt="0"/>
      <dgm:spPr/>
    </dgm:pt>
    <dgm:pt modelId="{32D5B958-E262-46CA-A25F-BD4AF51F5949}" type="pres">
      <dgm:prSet presAssocID="{087AAF4A-1874-4602-890B-2A80DDCBCC9A}" presName="iconBgRect" presStyleLbl="bgShp" presStyleIdx="5" presStyleCnt="6"/>
      <dgm:spPr/>
    </dgm:pt>
    <dgm:pt modelId="{5526CC29-7856-4552-8BF1-831F95B7A79C}" type="pres">
      <dgm:prSet presAssocID="{087AAF4A-1874-4602-890B-2A80DDCBCC9A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figuration"/>
        </a:ext>
      </dgm:extLst>
    </dgm:pt>
    <dgm:pt modelId="{74EA00EC-6A83-4972-B7C3-4D00F81E9ED2}" type="pres">
      <dgm:prSet presAssocID="{087AAF4A-1874-4602-890B-2A80DDCBCC9A}" presName="spaceRect" presStyleCnt="0"/>
      <dgm:spPr/>
    </dgm:pt>
    <dgm:pt modelId="{68907AA3-8E58-43D6-AC39-BD19561FBFCF}" type="pres">
      <dgm:prSet presAssocID="{087AAF4A-1874-4602-890B-2A80DDCBCC9A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38E0400F-8D33-448D-8F96-2F67A4BD92F8}" srcId="{98163784-8289-49F8-9662-8CFCA587F943}" destId="{6AD1CA92-DD2F-4937-92A2-86E3E576D1D0}" srcOrd="2" destOrd="0" parTransId="{11153DD4-0E9B-40A0-9F3C-BB4998038B1F}" sibTransId="{173BD228-7681-4E24-AEA2-9DBB9A5CB6BD}"/>
    <dgm:cxn modelId="{B7B3571E-7E8A-43BC-BCA8-068FF41A41E3}" srcId="{98163784-8289-49F8-9662-8CFCA587F943}" destId="{63753C74-99CF-4BAA-8D55-4B9A5F2277C7}" srcOrd="1" destOrd="0" parTransId="{1DABF563-E721-4990-BA48-537CF0E24AD5}" sibTransId="{AEF5CF24-F1C1-4B04-AD67-3A523FB4E927}"/>
    <dgm:cxn modelId="{8CF2BE40-961B-4543-B53C-F747E753945D}" type="presOf" srcId="{1D6A6AB0-9DB2-4F03-907A-ED595185A798}" destId="{40324F26-9D73-4724-9FD5-6137C3ACF9D3}" srcOrd="0" destOrd="0" presId="urn:microsoft.com/office/officeart/2018/5/layout/IconCircleLabelList"/>
    <dgm:cxn modelId="{BC98DF5A-A467-4ACA-9B0E-B56137484D1B}" type="presOf" srcId="{63753C74-99CF-4BAA-8D55-4B9A5F2277C7}" destId="{849C5451-8680-4016-873A-7C233C478489}" srcOrd="0" destOrd="0" presId="urn:microsoft.com/office/officeart/2018/5/layout/IconCircleLabelList"/>
    <dgm:cxn modelId="{E03FC863-E86B-4FB9-B271-1E2064E65FA4}" type="presOf" srcId="{922CEC56-ED40-4074-82F8-1C17B749E03A}" destId="{EF50EAE8-63A5-4526-94EA-1FDA86EDAC5D}" srcOrd="0" destOrd="0" presId="urn:microsoft.com/office/officeart/2018/5/layout/IconCircleLabelList"/>
    <dgm:cxn modelId="{0B261465-15D5-40A5-B464-AEA7400C554D}" srcId="{98163784-8289-49F8-9662-8CFCA587F943}" destId="{922CEC56-ED40-4074-82F8-1C17B749E03A}" srcOrd="0" destOrd="0" parTransId="{D3ADF1E0-C760-467A-9121-D8D63F019A7F}" sibTransId="{0E4000AE-367B-4AAA-8311-275890D38E82}"/>
    <dgm:cxn modelId="{031A0A79-7898-4488-B78B-67030264495E}" srcId="{98163784-8289-49F8-9662-8CFCA587F943}" destId="{A39C1540-2F01-4A17-8FD7-2458B0E7E9F5}" srcOrd="4" destOrd="0" parTransId="{56A96741-DF7B-4433-B061-282199CADC5D}" sibTransId="{D49166B2-4355-4E7C-BC03-68D5F38426E2}"/>
    <dgm:cxn modelId="{41D6CB82-1045-4BF6-88BD-77CB010895DE}" srcId="{98163784-8289-49F8-9662-8CFCA587F943}" destId="{087AAF4A-1874-4602-890B-2A80DDCBCC9A}" srcOrd="5" destOrd="0" parTransId="{5200A0A4-83F5-45D0-A0BD-728E3395FA6D}" sibTransId="{EC1051C9-8261-4188-9460-CBB49EB9B4AA}"/>
    <dgm:cxn modelId="{045F809B-7FEB-49D6-9124-CB8CB92AEB9F}" srcId="{98163784-8289-49F8-9662-8CFCA587F943}" destId="{1D6A6AB0-9DB2-4F03-907A-ED595185A798}" srcOrd="3" destOrd="0" parTransId="{45CAFB12-C4BB-4224-A891-886B6B6CCB0C}" sibTransId="{37B553A0-3FF8-47DF-A608-8ED978184913}"/>
    <dgm:cxn modelId="{D4E03DC9-8A74-4E3E-BDF9-08031D9D8D08}" type="presOf" srcId="{6AD1CA92-DD2F-4937-92A2-86E3E576D1D0}" destId="{120AED1F-4BCA-4A02-A179-3D08CE4666B8}" srcOrd="0" destOrd="0" presId="urn:microsoft.com/office/officeart/2018/5/layout/IconCircleLabelList"/>
    <dgm:cxn modelId="{C0C5C6E3-0873-4492-B865-63D86917E3AC}" type="presOf" srcId="{087AAF4A-1874-4602-890B-2A80DDCBCC9A}" destId="{68907AA3-8E58-43D6-AC39-BD19561FBFCF}" srcOrd="0" destOrd="0" presId="urn:microsoft.com/office/officeart/2018/5/layout/IconCircleLabelList"/>
    <dgm:cxn modelId="{2EC450EF-DD48-4536-812C-4C3812DEF991}" type="presOf" srcId="{A39C1540-2F01-4A17-8FD7-2458B0E7E9F5}" destId="{F9FA499E-3EF6-44C4-AB4A-B594EEB9BB5A}" srcOrd="0" destOrd="0" presId="urn:microsoft.com/office/officeart/2018/5/layout/IconCircleLabelList"/>
    <dgm:cxn modelId="{5E581AF9-8D4F-4ED2-BE46-F83D288EEA1F}" type="presOf" srcId="{98163784-8289-49F8-9662-8CFCA587F943}" destId="{26B4A06C-7977-4B43-A63F-65F5A7AC7791}" srcOrd="0" destOrd="0" presId="urn:microsoft.com/office/officeart/2018/5/layout/IconCircleLabelList"/>
    <dgm:cxn modelId="{2E605C09-13F8-4335-B35A-AFDD048F44A4}" type="presParOf" srcId="{26B4A06C-7977-4B43-A63F-65F5A7AC7791}" destId="{93F80F3B-4156-4FFA-BC85-F280397EA608}" srcOrd="0" destOrd="0" presId="urn:microsoft.com/office/officeart/2018/5/layout/IconCircleLabelList"/>
    <dgm:cxn modelId="{3CCB1557-3CC5-42B0-8417-A49BC621FD01}" type="presParOf" srcId="{93F80F3B-4156-4FFA-BC85-F280397EA608}" destId="{E6798FAF-6364-4B71-8868-DE76DD264457}" srcOrd="0" destOrd="0" presId="urn:microsoft.com/office/officeart/2018/5/layout/IconCircleLabelList"/>
    <dgm:cxn modelId="{DBD5863A-01ED-4B02-A1A1-A8AE258625B8}" type="presParOf" srcId="{93F80F3B-4156-4FFA-BC85-F280397EA608}" destId="{E167B788-337D-407B-BC20-9B6880269597}" srcOrd="1" destOrd="0" presId="urn:microsoft.com/office/officeart/2018/5/layout/IconCircleLabelList"/>
    <dgm:cxn modelId="{29E3258C-DE0C-44CF-95F9-E67770BC048F}" type="presParOf" srcId="{93F80F3B-4156-4FFA-BC85-F280397EA608}" destId="{72BCACB5-B561-43E5-AC59-F1B8663A59B4}" srcOrd="2" destOrd="0" presId="urn:microsoft.com/office/officeart/2018/5/layout/IconCircleLabelList"/>
    <dgm:cxn modelId="{DDFFE830-FA4A-4128-A0D6-C8932B963DA2}" type="presParOf" srcId="{93F80F3B-4156-4FFA-BC85-F280397EA608}" destId="{EF50EAE8-63A5-4526-94EA-1FDA86EDAC5D}" srcOrd="3" destOrd="0" presId="urn:microsoft.com/office/officeart/2018/5/layout/IconCircleLabelList"/>
    <dgm:cxn modelId="{339A86E5-B000-4B1A-AFB2-1279D7936A2A}" type="presParOf" srcId="{26B4A06C-7977-4B43-A63F-65F5A7AC7791}" destId="{54B1BD9B-74B6-4750-AE9C-F4B73B03F31E}" srcOrd="1" destOrd="0" presId="urn:microsoft.com/office/officeart/2018/5/layout/IconCircleLabelList"/>
    <dgm:cxn modelId="{62A25FAE-1EE0-44EA-A476-AC23EA02525B}" type="presParOf" srcId="{26B4A06C-7977-4B43-A63F-65F5A7AC7791}" destId="{2417F968-26B7-4AE7-B284-FDA11C17BA24}" srcOrd="2" destOrd="0" presId="urn:microsoft.com/office/officeart/2018/5/layout/IconCircleLabelList"/>
    <dgm:cxn modelId="{1CDEA312-4080-42FE-9134-0DD655ADEC36}" type="presParOf" srcId="{2417F968-26B7-4AE7-B284-FDA11C17BA24}" destId="{C8EDEDDA-3A63-4154-8965-3128B7BC7F25}" srcOrd="0" destOrd="0" presId="urn:microsoft.com/office/officeart/2018/5/layout/IconCircleLabelList"/>
    <dgm:cxn modelId="{1F20E4DE-69D0-4F75-94EE-9CF2D6C2C429}" type="presParOf" srcId="{2417F968-26B7-4AE7-B284-FDA11C17BA24}" destId="{4DC3AA28-D12F-4C33-92E3-D7023BEB2553}" srcOrd="1" destOrd="0" presId="urn:microsoft.com/office/officeart/2018/5/layout/IconCircleLabelList"/>
    <dgm:cxn modelId="{48A21F5A-8426-42DF-B3F2-27EC4839FF9F}" type="presParOf" srcId="{2417F968-26B7-4AE7-B284-FDA11C17BA24}" destId="{E6A00C96-F0F8-4FBE-B6AF-E25EB01E7D4A}" srcOrd="2" destOrd="0" presId="urn:microsoft.com/office/officeart/2018/5/layout/IconCircleLabelList"/>
    <dgm:cxn modelId="{BC40843D-A08B-40C5-8A9A-3172E11E28AD}" type="presParOf" srcId="{2417F968-26B7-4AE7-B284-FDA11C17BA24}" destId="{849C5451-8680-4016-873A-7C233C478489}" srcOrd="3" destOrd="0" presId="urn:microsoft.com/office/officeart/2018/5/layout/IconCircleLabelList"/>
    <dgm:cxn modelId="{C14C78D9-0969-451D-9AB8-402EDC01D87E}" type="presParOf" srcId="{26B4A06C-7977-4B43-A63F-65F5A7AC7791}" destId="{95FC109A-C28C-4700-94B5-087501FDBEB5}" srcOrd="3" destOrd="0" presId="urn:microsoft.com/office/officeart/2018/5/layout/IconCircleLabelList"/>
    <dgm:cxn modelId="{B46AF5A3-1C7B-42CC-AECE-446EC71DEA30}" type="presParOf" srcId="{26B4A06C-7977-4B43-A63F-65F5A7AC7791}" destId="{EDF39B90-BE01-43A2-B994-442ACD5D3896}" srcOrd="4" destOrd="0" presId="urn:microsoft.com/office/officeart/2018/5/layout/IconCircleLabelList"/>
    <dgm:cxn modelId="{1450F507-A635-4488-A3D5-30578EA2AF59}" type="presParOf" srcId="{EDF39B90-BE01-43A2-B994-442ACD5D3896}" destId="{82E0303D-3F78-44EC-AD3E-3F1891F16598}" srcOrd="0" destOrd="0" presId="urn:microsoft.com/office/officeart/2018/5/layout/IconCircleLabelList"/>
    <dgm:cxn modelId="{8B388875-BE45-4BD2-8E5C-5C2C89E563BF}" type="presParOf" srcId="{EDF39B90-BE01-43A2-B994-442ACD5D3896}" destId="{5316AA4F-77B2-41AD-9FE4-4D7D780DC7A8}" srcOrd="1" destOrd="0" presId="urn:microsoft.com/office/officeart/2018/5/layout/IconCircleLabelList"/>
    <dgm:cxn modelId="{302F9242-AC68-4023-9C54-D11894C002FC}" type="presParOf" srcId="{EDF39B90-BE01-43A2-B994-442ACD5D3896}" destId="{6FF6997A-0476-465E-A846-2BE6E0C3FF8E}" srcOrd="2" destOrd="0" presId="urn:microsoft.com/office/officeart/2018/5/layout/IconCircleLabelList"/>
    <dgm:cxn modelId="{53B62850-DBBE-4178-B514-35B47A84AB55}" type="presParOf" srcId="{EDF39B90-BE01-43A2-B994-442ACD5D3896}" destId="{120AED1F-4BCA-4A02-A179-3D08CE4666B8}" srcOrd="3" destOrd="0" presId="urn:microsoft.com/office/officeart/2018/5/layout/IconCircleLabelList"/>
    <dgm:cxn modelId="{B362E720-9C21-484F-814E-036D3729BC23}" type="presParOf" srcId="{26B4A06C-7977-4B43-A63F-65F5A7AC7791}" destId="{C5B29AC4-4A3A-4A0A-AACB-DA464FE15B9E}" srcOrd="5" destOrd="0" presId="urn:microsoft.com/office/officeart/2018/5/layout/IconCircleLabelList"/>
    <dgm:cxn modelId="{BC18C5CB-627E-48D8-AEDC-77C80EFA74C8}" type="presParOf" srcId="{26B4A06C-7977-4B43-A63F-65F5A7AC7791}" destId="{0955373C-A359-4039-8AD9-59DD23836A93}" srcOrd="6" destOrd="0" presId="urn:microsoft.com/office/officeart/2018/5/layout/IconCircleLabelList"/>
    <dgm:cxn modelId="{D9FA12D5-427A-4405-9B53-66BE326DBFDF}" type="presParOf" srcId="{0955373C-A359-4039-8AD9-59DD23836A93}" destId="{EBDFB969-FC09-4053-A926-BB8BACD77188}" srcOrd="0" destOrd="0" presId="urn:microsoft.com/office/officeart/2018/5/layout/IconCircleLabelList"/>
    <dgm:cxn modelId="{C3BDD9A5-7BB8-4914-9586-DA0C536A79C6}" type="presParOf" srcId="{0955373C-A359-4039-8AD9-59DD23836A93}" destId="{EB394DDA-8CBA-4F2C-837D-7E54CF755715}" srcOrd="1" destOrd="0" presId="urn:microsoft.com/office/officeart/2018/5/layout/IconCircleLabelList"/>
    <dgm:cxn modelId="{3ED22ECF-23B7-401F-B4C0-7BF6C71AF1AB}" type="presParOf" srcId="{0955373C-A359-4039-8AD9-59DD23836A93}" destId="{1922DDDD-1C3D-493A-A8DE-98340FA89F60}" srcOrd="2" destOrd="0" presId="urn:microsoft.com/office/officeart/2018/5/layout/IconCircleLabelList"/>
    <dgm:cxn modelId="{D3390046-27B8-4A31-AD3F-A768CDF07B10}" type="presParOf" srcId="{0955373C-A359-4039-8AD9-59DD23836A93}" destId="{40324F26-9D73-4724-9FD5-6137C3ACF9D3}" srcOrd="3" destOrd="0" presId="urn:microsoft.com/office/officeart/2018/5/layout/IconCircleLabelList"/>
    <dgm:cxn modelId="{2B95C2CB-6C78-4674-9604-91D65C570647}" type="presParOf" srcId="{26B4A06C-7977-4B43-A63F-65F5A7AC7791}" destId="{96186BC5-33C4-4EB1-B603-C87B793C4350}" srcOrd="7" destOrd="0" presId="urn:microsoft.com/office/officeart/2018/5/layout/IconCircleLabelList"/>
    <dgm:cxn modelId="{EAF6689D-4EBA-417E-AFC8-2AC12B672561}" type="presParOf" srcId="{26B4A06C-7977-4B43-A63F-65F5A7AC7791}" destId="{CF5CA23E-05F6-4CBA-A858-5922719C846E}" srcOrd="8" destOrd="0" presId="urn:microsoft.com/office/officeart/2018/5/layout/IconCircleLabelList"/>
    <dgm:cxn modelId="{5DF56466-7535-4221-BEA8-5FCAFDD987B8}" type="presParOf" srcId="{CF5CA23E-05F6-4CBA-A858-5922719C846E}" destId="{F9A310B0-5F96-4BB3-84AA-63E0F6D376EE}" srcOrd="0" destOrd="0" presId="urn:microsoft.com/office/officeart/2018/5/layout/IconCircleLabelList"/>
    <dgm:cxn modelId="{3FDEFC81-1F87-43B6-A83A-3DB849651509}" type="presParOf" srcId="{CF5CA23E-05F6-4CBA-A858-5922719C846E}" destId="{D59696C2-3D28-4268-98A1-528F3FE0AEEF}" srcOrd="1" destOrd="0" presId="urn:microsoft.com/office/officeart/2018/5/layout/IconCircleLabelList"/>
    <dgm:cxn modelId="{36368A4F-5343-4830-9D76-329C4BE88DC6}" type="presParOf" srcId="{CF5CA23E-05F6-4CBA-A858-5922719C846E}" destId="{396ED8DE-E8D7-498C-9665-6D767017C5C8}" srcOrd="2" destOrd="0" presId="urn:microsoft.com/office/officeart/2018/5/layout/IconCircleLabelList"/>
    <dgm:cxn modelId="{F5ECC997-6C48-47DA-B478-A0648E38BD64}" type="presParOf" srcId="{CF5CA23E-05F6-4CBA-A858-5922719C846E}" destId="{F9FA499E-3EF6-44C4-AB4A-B594EEB9BB5A}" srcOrd="3" destOrd="0" presId="urn:microsoft.com/office/officeart/2018/5/layout/IconCircleLabelList"/>
    <dgm:cxn modelId="{74D26D65-CD49-4CA6-B933-E1AD1823354D}" type="presParOf" srcId="{26B4A06C-7977-4B43-A63F-65F5A7AC7791}" destId="{0709F3FA-D250-4138-8502-C5BB2609916A}" srcOrd="9" destOrd="0" presId="urn:microsoft.com/office/officeart/2018/5/layout/IconCircleLabelList"/>
    <dgm:cxn modelId="{B6B1EB72-3BA0-42DB-B64B-D338A813C696}" type="presParOf" srcId="{26B4A06C-7977-4B43-A63F-65F5A7AC7791}" destId="{BAD39C82-7A4B-4251-A870-B8C352F7B3BE}" srcOrd="10" destOrd="0" presId="urn:microsoft.com/office/officeart/2018/5/layout/IconCircleLabelList"/>
    <dgm:cxn modelId="{DEEF15AB-B582-406F-AB8B-7F3F56CED20A}" type="presParOf" srcId="{BAD39C82-7A4B-4251-A870-B8C352F7B3BE}" destId="{32D5B958-E262-46CA-A25F-BD4AF51F5949}" srcOrd="0" destOrd="0" presId="urn:microsoft.com/office/officeart/2018/5/layout/IconCircleLabelList"/>
    <dgm:cxn modelId="{B4771EF7-23CD-4445-BC8C-21A58827131B}" type="presParOf" srcId="{BAD39C82-7A4B-4251-A870-B8C352F7B3BE}" destId="{5526CC29-7856-4552-8BF1-831F95B7A79C}" srcOrd="1" destOrd="0" presId="urn:microsoft.com/office/officeart/2018/5/layout/IconCircleLabelList"/>
    <dgm:cxn modelId="{D9260F05-4671-49D7-AB6A-4A65CBB21004}" type="presParOf" srcId="{BAD39C82-7A4B-4251-A870-B8C352F7B3BE}" destId="{74EA00EC-6A83-4972-B7C3-4D00F81E9ED2}" srcOrd="2" destOrd="0" presId="urn:microsoft.com/office/officeart/2018/5/layout/IconCircleLabelList"/>
    <dgm:cxn modelId="{A4FB0BED-1D0F-44EC-B39B-C3F230715A72}" type="presParOf" srcId="{BAD39C82-7A4B-4251-A870-B8C352F7B3BE}" destId="{68907AA3-8E58-43D6-AC39-BD19561FBFC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8DB497-263C-45DD-BC1E-48033A08B3E2}">
      <dsp:nvSpPr>
        <dsp:cNvPr id="0" name=""/>
        <dsp:cNvSpPr/>
      </dsp:nvSpPr>
      <dsp:spPr>
        <a:xfrm>
          <a:off x="0" y="2025"/>
          <a:ext cx="7886700" cy="10268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B51CBD-9C84-4D3B-AEAE-AC82B6ABE14D}">
      <dsp:nvSpPr>
        <dsp:cNvPr id="0" name=""/>
        <dsp:cNvSpPr/>
      </dsp:nvSpPr>
      <dsp:spPr>
        <a:xfrm>
          <a:off x="310613" y="233060"/>
          <a:ext cx="564752" cy="564752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E1931D-4F69-438D-847C-F6E4BB88AD78}">
      <dsp:nvSpPr>
        <dsp:cNvPr id="0" name=""/>
        <dsp:cNvSpPr/>
      </dsp:nvSpPr>
      <dsp:spPr>
        <a:xfrm>
          <a:off x="1185979" y="2025"/>
          <a:ext cx="6700720" cy="1026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672" tIns="108672" rIns="108672" bIns="108672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Explain program design elements</a:t>
          </a:r>
        </a:p>
      </dsp:txBody>
      <dsp:txXfrm>
        <a:off x="1185979" y="2025"/>
        <a:ext cx="6700720" cy="1026821"/>
      </dsp:txXfrm>
    </dsp:sp>
    <dsp:sp modelId="{16305A1D-9E81-4E0D-9C65-329DACEDD6C7}">
      <dsp:nvSpPr>
        <dsp:cNvPr id="0" name=""/>
        <dsp:cNvSpPr/>
      </dsp:nvSpPr>
      <dsp:spPr>
        <a:xfrm>
          <a:off x="0" y="1285553"/>
          <a:ext cx="7886700" cy="10268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574A15-ADE2-43D8-AA2F-F0850AFD860F}">
      <dsp:nvSpPr>
        <dsp:cNvPr id="0" name=""/>
        <dsp:cNvSpPr/>
      </dsp:nvSpPr>
      <dsp:spPr>
        <a:xfrm>
          <a:off x="310613" y="1516588"/>
          <a:ext cx="564752" cy="564752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4626B1-E9E0-42BE-AF3D-F418DBCA1417}">
      <dsp:nvSpPr>
        <dsp:cNvPr id="0" name=""/>
        <dsp:cNvSpPr/>
      </dsp:nvSpPr>
      <dsp:spPr>
        <a:xfrm>
          <a:off x="1185979" y="1285553"/>
          <a:ext cx="6700720" cy="1026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672" tIns="108672" rIns="108672" bIns="108672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Explain how trainees’ age, generational differences and personality type might impact how programs are designed</a:t>
          </a:r>
        </a:p>
      </dsp:txBody>
      <dsp:txXfrm>
        <a:off x="1185979" y="1285553"/>
        <a:ext cx="6700720" cy="1026821"/>
      </dsp:txXfrm>
    </dsp:sp>
    <dsp:sp modelId="{B277BD32-E94C-4A0A-9D34-A14E54426912}">
      <dsp:nvSpPr>
        <dsp:cNvPr id="0" name=""/>
        <dsp:cNvSpPr/>
      </dsp:nvSpPr>
      <dsp:spPr>
        <a:xfrm>
          <a:off x="0" y="2569080"/>
          <a:ext cx="7886700" cy="10268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77A975-8A88-4550-A59B-03AC3A7FD08E}">
      <dsp:nvSpPr>
        <dsp:cNvPr id="0" name=""/>
        <dsp:cNvSpPr/>
      </dsp:nvSpPr>
      <dsp:spPr>
        <a:xfrm>
          <a:off x="310613" y="2800115"/>
          <a:ext cx="564752" cy="564752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DE0F02-812A-4317-A253-2DCD4D874072}">
      <dsp:nvSpPr>
        <dsp:cNvPr id="0" name=""/>
        <dsp:cNvSpPr/>
      </dsp:nvSpPr>
      <dsp:spPr>
        <a:xfrm>
          <a:off x="1185979" y="2569080"/>
          <a:ext cx="6700720" cy="1026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672" tIns="108672" rIns="108672" bIns="108672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Prepare for instruction using a curriculum road map, lesson plan, and design document</a:t>
          </a:r>
        </a:p>
      </dsp:txBody>
      <dsp:txXfrm>
        <a:off x="1185979" y="2569080"/>
        <a:ext cx="6700720" cy="1026821"/>
      </dsp:txXfrm>
    </dsp:sp>
    <dsp:sp modelId="{A024CF1A-1008-4F58-9BF7-7B6273C878B5}">
      <dsp:nvSpPr>
        <dsp:cNvPr id="0" name=""/>
        <dsp:cNvSpPr/>
      </dsp:nvSpPr>
      <dsp:spPr>
        <a:xfrm>
          <a:off x="0" y="3852608"/>
          <a:ext cx="7886700" cy="102682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7DC9F4-087C-4B03-B643-2457F18A7FC6}">
      <dsp:nvSpPr>
        <dsp:cNvPr id="0" name=""/>
        <dsp:cNvSpPr/>
      </dsp:nvSpPr>
      <dsp:spPr>
        <a:xfrm>
          <a:off x="310613" y="4083643"/>
          <a:ext cx="564752" cy="564752"/>
        </a:xfrm>
        <a:prstGeom prst="rect">
          <a:avLst/>
        </a:prstGeom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84A644-9FDD-41EB-9795-0691C98C0302}">
      <dsp:nvSpPr>
        <dsp:cNvPr id="0" name=""/>
        <dsp:cNvSpPr/>
      </dsp:nvSpPr>
      <dsp:spPr>
        <a:xfrm>
          <a:off x="1185979" y="3852608"/>
          <a:ext cx="6700720" cy="1026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672" tIns="108672" rIns="108672" bIns="108672" numCol="1" spcCol="1270" anchor="ctr" anchorCtr="0">
          <a:noAutofit/>
        </a:bodyPr>
        <a:lstStyle/>
        <a:p>
          <a:pPr marL="0" lvl="0" indent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Identify different ways to manage knowledge </a:t>
          </a:r>
        </a:p>
      </dsp:txBody>
      <dsp:txXfrm>
        <a:off x="1185979" y="3852608"/>
        <a:ext cx="6700720" cy="10268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798FAF-6364-4B71-8868-DE76DD264457}">
      <dsp:nvSpPr>
        <dsp:cNvPr id="0" name=""/>
        <dsp:cNvSpPr/>
      </dsp:nvSpPr>
      <dsp:spPr>
        <a:xfrm>
          <a:off x="1212675" y="94804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67B788-337D-407B-BC20-9B6880269597}">
      <dsp:nvSpPr>
        <dsp:cNvPr id="0" name=""/>
        <dsp:cNvSpPr/>
      </dsp:nvSpPr>
      <dsp:spPr>
        <a:xfrm>
          <a:off x="1446675" y="328804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50EAE8-63A5-4526-94EA-1FDA86EDAC5D}">
      <dsp:nvSpPr>
        <dsp:cNvPr id="0" name=""/>
        <dsp:cNvSpPr/>
      </dsp:nvSpPr>
      <dsp:spPr>
        <a:xfrm>
          <a:off x="861675" y="153480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Generation</a:t>
          </a:r>
        </a:p>
      </dsp:txBody>
      <dsp:txXfrm>
        <a:off x="861675" y="1534804"/>
        <a:ext cx="1800000" cy="720000"/>
      </dsp:txXfrm>
    </dsp:sp>
    <dsp:sp modelId="{C8EDEDDA-3A63-4154-8965-3128B7BC7F25}">
      <dsp:nvSpPr>
        <dsp:cNvPr id="0" name=""/>
        <dsp:cNvSpPr/>
      </dsp:nvSpPr>
      <dsp:spPr>
        <a:xfrm>
          <a:off x="3327675" y="94804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C3AA28-D12F-4C33-92E3-D7023BEB2553}">
      <dsp:nvSpPr>
        <dsp:cNvPr id="0" name=""/>
        <dsp:cNvSpPr/>
      </dsp:nvSpPr>
      <dsp:spPr>
        <a:xfrm>
          <a:off x="3561675" y="328804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9C5451-8680-4016-873A-7C233C478489}">
      <dsp:nvSpPr>
        <dsp:cNvPr id="0" name=""/>
        <dsp:cNvSpPr/>
      </dsp:nvSpPr>
      <dsp:spPr>
        <a:xfrm>
          <a:off x="2976675" y="153480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Personality</a:t>
          </a:r>
        </a:p>
      </dsp:txBody>
      <dsp:txXfrm>
        <a:off x="2976675" y="1534804"/>
        <a:ext cx="1800000" cy="720000"/>
      </dsp:txXfrm>
    </dsp:sp>
    <dsp:sp modelId="{82E0303D-3F78-44EC-AD3E-3F1891F16598}">
      <dsp:nvSpPr>
        <dsp:cNvPr id="0" name=""/>
        <dsp:cNvSpPr/>
      </dsp:nvSpPr>
      <dsp:spPr>
        <a:xfrm>
          <a:off x="5442675" y="94804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16AA4F-77B2-41AD-9FE4-4D7D780DC7A8}">
      <dsp:nvSpPr>
        <dsp:cNvPr id="0" name=""/>
        <dsp:cNvSpPr/>
      </dsp:nvSpPr>
      <dsp:spPr>
        <a:xfrm>
          <a:off x="5676675" y="328804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AED1F-4BCA-4A02-A179-3D08CE4666B8}">
      <dsp:nvSpPr>
        <dsp:cNvPr id="0" name=""/>
        <dsp:cNvSpPr/>
      </dsp:nvSpPr>
      <dsp:spPr>
        <a:xfrm>
          <a:off x="5091675" y="153480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Culture</a:t>
          </a:r>
        </a:p>
      </dsp:txBody>
      <dsp:txXfrm>
        <a:off x="5091675" y="1534804"/>
        <a:ext cx="1800000" cy="720000"/>
      </dsp:txXfrm>
    </dsp:sp>
    <dsp:sp modelId="{EBDFB969-FC09-4053-A926-BB8BACD77188}">
      <dsp:nvSpPr>
        <dsp:cNvPr id="0" name=""/>
        <dsp:cNvSpPr/>
      </dsp:nvSpPr>
      <dsp:spPr>
        <a:xfrm>
          <a:off x="1212675" y="2704804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394DDA-8CBA-4F2C-837D-7E54CF755715}">
      <dsp:nvSpPr>
        <dsp:cNvPr id="0" name=""/>
        <dsp:cNvSpPr/>
      </dsp:nvSpPr>
      <dsp:spPr>
        <a:xfrm>
          <a:off x="1446675" y="2938804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24F26-9D73-4724-9FD5-6137C3ACF9D3}">
      <dsp:nvSpPr>
        <dsp:cNvPr id="0" name=""/>
        <dsp:cNvSpPr/>
      </dsp:nvSpPr>
      <dsp:spPr>
        <a:xfrm>
          <a:off x="861675" y="414480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Geography</a:t>
          </a:r>
        </a:p>
      </dsp:txBody>
      <dsp:txXfrm>
        <a:off x="861675" y="4144804"/>
        <a:ext cx="1800000" cy="720000"/>
      </dsp:txXfrm>
    </dsp:sp>
    <dsp:sp modelId="{F9A310B0-5F96-4BB3-84AA-63E0F6D376EE}">
      <dsp:nvSpPr>
        <dsp:cNvPr id="0" name=""/>
        <dsp:cNvSpPr/>
      </dsp:nvSpPr>
      <dsp:spPr>
        <a:xfrm>
          <a:off x="3327675" y="2704804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9696C2-3D28-4268-98A1-528F3FE0AEEF}">
      <dsp:nvSpPr>
        <dsp:cNvPr id="0" name=""/>
        <dsp:cNvSpPr/>
      </dsp:nvSpPr>
      <dsp:spPr>
        <a:xfrm>
          <a:off x="3561675" y="2938804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FA499E-3EF6-44C4-AB4A-B594EEB9BB5A}">
      <dsp:nvSpPr>
        <dsp:cNvPr id="0" name=""/>
        <dsp:cNvSpPr/>
      </dsp:nvSpPr>
      <dsp:spPr>
        <a:xfrm>
          <a:off x="2976675" y="414480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Profession</a:t>
          </a:r>
        </a:p>
      </dsp:txBody>
      <dsp:txXfrm>
        <a:off x="2976675" y="4144804"/>
        <a:ext cx="1800000" cy="720000"/>
      </dsp:txXfrm>
    </dsp:sp>
    <dsp:sp modelId="{32D5B958-E262-46CA-A25F-BD4AF51F5949}">
      <dsp:nvSpPr>
        <dsp:cNvPr id="0" name=""/>
        <dsp:cNvSpPr/>
      </dsp:nvSpPr>
      <dsp:spPr>
        <a:xfrm>
          <a:off x="5442675" y="2704804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26CC29-7856-4552-8BF1-831F95B7A79C}">
      <dsp:nvSpPr>
        <dsp:cNvPr id="0" name=""/>
        <dsp:cNvSpPr/>
      </dsp:nvSpPr>
      <dsp:spPr>
        <a:xfrm>
          <a:off x="5676675" y="2938804"/>
          <a:ext cx="630000" cy="630000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07AA3-8E58-43D6-AC39-BD19561FBFCF}">
      <dsp:nvSpPr>
        <dsp:cNvPr id="0" name=""/>
        <dsp:cNvSpPr/>
      </dsp:nvSpPr>
      <dsp:spPr>
        <a:xfrm>
          <a:off x="5091675" y="4144804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Experience</a:t>
          </a:r>
        </a:p>
      </dsp:txBody>
      <dsp:txXfrm>
        <a:off x="5091675" y="4144804"/>
        <a:ext cx="180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FC011AE-6415-4CCA-8492-DC163D1049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EB39147-DAB2-4071-85F3-EB316107CF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70D6733-BDC6-4F46-B8E0-4A38873E9B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4EA0C6C-D6C9-48F3-A8F1-E240D9952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BB90DF7-0687-4FF9-8790-6AA9B831BE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54E0AE0-3625-431F-8F25-D82CB9A75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1F684B-862C-4CA9-97A7-0D5D9E1B90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0705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38800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en-US" sz="11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9402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799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65312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z="1100" dirty="0"/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1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dirty="0"/>
          </a:p>
          <a:p>
            <a:pPr>
              <a:defRPr/>
            </a:pPr>
            <a:endParaRPr lang="en-US" altLang="en-US" sz="1100" dirty="0"/>
          </a:p>
          <a:p>
            <a:pPr>
              <a:defRPr/>
            </a:pPr>
            <a:endParaRPr lang="en-US" altLang="en-US" sz="11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2034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14861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160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314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4753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05462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9059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10244077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5005255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27988" y="355185"/>
            <a:ext cx="2491740" cy="6147633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9" y="1172818"/>
            <a:ext cx="4654736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4654736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1092557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79FF7-47AC-F94B-8744-9A1FDB692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73892"/>
            <a:ext cx="2949178" cy="469509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7873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485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18935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20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6F380AB-8BB4-4E01-9B24-96BD3ABAC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35728"/>
            <a:ext cx="8229600" cy="711081"/>
          </a:xfrm>
        </p:spPr>
        <p:txBody>
          <a:bodyPr>
            <a:noAutofit/>
          </a:bodyPr>
          <a:lstStyle>
            <a:lvl1pPr>
              <a:defRPr sz="240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79EB453-5B7C-47AE-A746-280542683B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6662" y="1484784"/>
            <a:ext cx="1774361" cy="2365196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IN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9FF9DD7-BB5A-44CB-B749-57858BE1BB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95493" y="1484784"/>
            <a:ext cx="1774361" cy="2365196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IN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1792E0A-7336-485B-8705-FD9B65C9B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12550" y="1484784"/>
            <a:ext cx="1774361" cy="2365196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IN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36B7E30B-2510-4196-A8D2-1F5F3FB694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29606" y="1484784"/>
            <a:ext cx="1774361" cy="2365196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IN"/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F7578483-6028-4FFE-BA1B-8D920523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208887"/>
            <a:ext cx="2278118" cy="365125"/>
          </a:xfrm>
        </p:spPr>
        <p:txBody>
          <a:bodyPr/>
          <a:lstStyle>
            <a:lvl1pPr algn="l">
              <a:defRPr sz="1050">
                <a:latin typeface="Open Sans"/>
              </a:defRPr>
            </a:lvl1pPr>
          </a:lstStyle>
          <a:p>
            <a:r>
              <a:rPr lang="en-US" dirty="0"/>
              <a:t>Companyname.com</a:t>
            </a: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1E8E1D7A-E2CA-4757-9782-39C520579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53148" y="6165304"/>
            <a:ext cx="333909" cy="452288"/>
          </a:xfrm>
          <a:prstGeom prst="diamond">
            <a:avLst/>
          </a:prstGeom>
          <a:solidFill>
            <a:schemeClr val="accent4"/>
          </a:solidFill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Open Sans"/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DD7DB40-E559-4186-9A69-A66616E60E23}"/>
              </a:ext>
            </a:extLst>
          </p:cNvPr>
          <p:cNvCxnSpPr>
            <a:cxnSpLocks/>
          </p:cNvCxnSpPr>
          <p:nvPr userDrawn="1"/>
        </p:nvCxnSpPr>
        <p:spPr>
          <a:xfrm flipH="1">
            <a:off x="2087077" y="6391488"/>
            <a:ext cx="618277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96F032E-5FCD-4E30-BBCB-5156775D5872}"/>
              </a:ext>
            </a:extLst>
          </p:cNvPr>
          <p:cNvCxnSpPr>
            <a:cxnSpLocks/>
          </p:cNvCxnSpPr>
          <p:nvPr userDrawn="1"/>
        </p:nvCxnSpPr>
        <p:spPr>
          <a:xfrm>
            <a:off x="566630" y="1007522"/>
            <a:ext cx="1080401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244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864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42509266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1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79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487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9923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686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37488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06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  <p:sldLayoutId id="2147484304" r:id="rId15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3.jp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7EAA8-B586-4B21-AC04-A87EE2D11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40156"/>
            <a:ext cx="3954180" cy="1097454"/>
          </a:xfrm>
        </p:spPr>
        <p:txBody>
          <a:bodyPr/>
          <a:lstStyle/>
          <a:p>
            <a:r>
              <a:rPr lang="en-US" altLang="en-US" dirty="0"/>
              <a:t>Employee Training and Development</a:t>
            </a:r>
            <a:br>
              <a:rPr lang="en-US" altLang="en-US" dirty="0"/>
            </a:br>
            <a:br>
              <a:rPr lang="en-US" dirty="0"/>
            </a:br>
            <a:r>
              <a:rPr lang="en-US" dirty="0"/>
              <a:t>Module 6: Program Design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FBA9F77-6FE3-DB48-B619-06D97C732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859" y="3520390"/>
            <a:ext cx="3954180" cy="56429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664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78">
            <a:extLst>
              <a:ext uri="{FF2B5EF4-FFF2-40B4-BE49-F238E27FC236}">
                <a16:creationId xmlns:a16="http://schemas.microsoft.com/office/drawing/2014/main" id="{00884B98-B7A8-4BF4-BBCC-DD5BFBFB8746}"/>
              </a:ext>
            </a:extLst>
          </p:cNvPr>
          <p:cNvGrpSpPr/>
          <p:nvPr/>
        </p:nvGrpSpPr>
        <p:grpSpPr>
          <a:xfrm>
            <a:off x="898392" y="1769683"/>
            <a:ext cx="431404" cy="431404"/>
            <a:chOff x="6094412" y="2971726"/>
            <a:chExt cx="432048" cy="432048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9F5E769-7D99-478D-8367-D93559D7FBB2}"/>
                </a:ext>
              </a:extLst>
            </p:cNvPr>
            <p:cNvSpPr/>
            <p:nvPr/>
          </p:nvSpPr>
          <p:spPr>
            <a:xfrm>
              <a:off x="6094412" y="2971726"/>
              <a:ext cx="432048" cy="4320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2" name="Freeform 14">
              <a:extLst>
                <a:ext uri="{FF2B5EF4-FFF2-40B4-BE49-F238E27FC236}">
                  <a16:creationId xmlns:a16="http://schemas.microsoft.com/office/drawing/2014/main" id="{F4314A04-6C3C-4892-9AA1-9223FE5457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9290" y="3076086"/>
              <a:ext cx="222292" cy="223328"/>
            </a:xfrm>
            <a:custGeom>
              <a:avLst/>
              <a:gdLst>
                <a:gd name="T0" fmla="*/ 1007 w 1098"/>
                <a:gd name="T1" fmla="*/ 91 h 1103"/>
                <a:gd name="T2" fmla="*/ 787 w 1098"/>
                <a:gd name="T3" fmla="*/ 0 h 1103"/>
                <a:gd name="T4" fmla="*/ 567 w 1098"/>
                <a:gd name="T5" fmla="*/ 91 h 1103"/>
                <a:gd name="T6" fmla="*/ 478 w 1098"/>
                <a:gd name="T7" fmla="*/ 275 h 1103"/>
                <a:gd name="T8" fmla="*/ 517 w 1098"/>
                <a:gd name="T9" fmla="*/ 465 h 1103"/>
                <a:gd name="T10" fmla="*/ 0 w 1098"/>
                <a:gd name="T11" fmla="*/ 982 h 1103"/>
                <a:gd name="T12" fmla="*/ 116 w 1098"/>
                <a:gd name="T13" fmla="*/ 1098 h 1103"/>
                <a:gd name="T14" fmla="*/ 176 w 1098"/>
                <a:gd name="T15" fmla="*/ 1037 h 1103"/>
                <a:gd name="T16" fmla="*/ 242 w 1098"/>
                <a:gd name="T17" fmla="*/ 1103 h 1103"/>
                <a:gd name="T18" fmla="*/ 351 w 1098"/>
                <a:gd name="T19" fmla="*/ 995 h 1103"/>
                <a:gd name="T20" fmla="*/ 285 w 1098"/>
                <a:gd name="T21" fmla="*/ 929 h 1103"/>
                <a:gd name="T22" fmla="*/ 366 w 1098"/>
                <a:gd name="T23" fmla="*/ 848 h 1103"/>
                <a:gd name="T24" fmla="*/ 432 w 1098"/>
                <a:gd name="T25" fmla="*/ 913 h 1103"/>
                <a:gd name="T26" fmla="*/ 540 w 1098"/>
                <a:gd name="T27" fmla="*/ 805 h 1103"/>
                <a:gd name="T28" fmla="*/ 474 w 1098"/>
                <a:gd name="T29" fmla="*/ 739 h 1103"/>
                <a:gd name="T30" fmla="*/ 633 w 1098"/>
                <a:gd name="T31" fmla="*/ 581 h 1103"/>
                <a:gd name="T32" fmla="*/ 822 w 1098"/>
                <a:gd name="T33" fmla="*/ 619 h 1103"/>
                <a:gd name="T34" fmla="*/ 1007 w 1098"/>
                <a:gd name="T35" fmla="*/ 530 h 1103"/>
                <a:gd name="T36" fmla="*/ 1098 w 1098"/>
                <a:gd name="T37" fmla="*/ 311 h 1103"/>
                <a:gd name="T38" fmla="*/ 1007 w 1098"/>
                <a:gd name="T39" fmla="*/ 91 h 1103"/>
                <a:gd name="T40" fmla="*/ 929 w 1098"/>
                <a:gd name="T41" fmla="*/ 324 h 1103"/>
                <a:gd name="T42" fmla="*/ 852 w 1098"/>
                <a:gd name="T43" fmla="*/ 356 h 1103"/>
                <a:gd name="T44" fmla="*/ 774 w 1098"/>
                <a:gd name="T45" fmla="*/ 324 h 1103"/>
                <a:gd name="T46" fmla="*/ 774 w 1098"/>
                <a:gd name="T47" fmla="*/ 169 h 1103"/>
                <a:gd name="T48" fmla="*/ 929 w 1098"/>
                <a:gd name="T49" fmla="*/ 169 h 1103"/>
                <a:gd name="T50" fmla="*/ 929 w 1098"/>
                <a:gd name="T51" fmla="*/ 324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8" h="1103">
                  <a:moveTo>
                    <a:pt x="1007" y="91"/>
                  </a:moveTo>
                  <a:cubicBezTo>
                    <a:pt x="948" y="32"/>
                    <a:pt x="870" y="0"/>
                    <a:pt x="787" y="0"/>
                  </a:cubicBezTo>
                  <a:cubicBezTo>
                    <a:pt x="704" y="0"/>
                    <a:pt x="626" y="32"/>
                    <a:pt x="567" y="91"/>
                  </a:cubicBezTo>
                  <a:cubicBezTo>
                    <a:pt x="517" y="141"/>
                    <a:pt x="486" y="205"/>
                    <a:pt x="478" y="275"/>
                  </a:cubicBezTo>
                  <a:cubicBezTo>
                    <a:pt x="471" y="341"/>
                    <a:pt x="485" y="408"/>
                    <a:pt x="517" y="465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16" y="1098"/>
                    <a:pt x="116" y="1098"/>
                    <a:pt x="116" y="1098"/>
                  </a:cubicBezTo>
                  <a:cubicBezTo>
                    <a:pt x="176" y="1037"/>
                    <a:pt x="176" y="1037"/>
                    <a:pt x="176" y="1037"/>
                  </a:cubicBezTo>
                  <a:cubicBezTo>
                    <a:pt x="242" y="1103"/>
                    <a:pt x="242" y="1103"/>
                    <a:pt x="242" y="1103"/>
                  </a:cubicBezTo>
                  <a:cubicBezTo>
                    <a:pt x="351" y="995"/>
                    <a:pt x="351" y="995"/>
                    <a:pt x="351" y="995"/>
                  </a:cubicBezTo>
                  <a:cubicBezTo>
                    <a:pt x="285" y="929"/>
                    <a:pt x="285" y="929"/>
                    <a:pt x="285" y="929"/>
                  </a:cubicBezTo>
                  <a:cubicBezTo>
                    <a:pt x="366" y="848"/>
                    <a:pt x="366" y="848"/>
                    <a:pt x="366" y="848"/>
                  </a:cubicBezTo>
                  <a:cubicBezTo>
                    <a:pt x="432" y="913"/>
                    <a:pt x="432" y="913"/>
                    <a:pt x="432" y="913"/>
                  </a:cubicBezTo>
                  <a:cubicBezTo>
                    <a:pt x="540" y="805"/>
                    <a:pt x="540" y="805"/>
                    <a:pt x="540" y="805"/>
                  </a:cubicBezTo>
                  <a:cubicBezTo>
                    <a:pt x="474" y="739"/>
                    <a:pt x="474" y="739"/>
                    <a:pt x="474" y="739"/>
                  </a:cubicBezTo>
                  <a:cubicBezTo>
                    <a:pt x="633" y="581"/>
                    <a:pt x="633" y="581"/>
                    <a:pt x="633" y="581"/>
                  </a:cubicBezTo>
                  <a:cubicBezTo>
                    <a:pt x="690" y="613"/>
                    <a:pt x="757" y="627"/>
                    <a:pt x="822" y="619"/>
                  </a:cubicBezTo>
                  <a:cubicBezTo>
                    <a:pt x="893" y="611"/>
                    <a:pt x="957" y="581"/>
                    <a:pt x="1007" y="530"/>
                  </a:cubicBezTo>
                  <a:cubicBezTo>
                    <a:pt x="1066" y="472"/>
                    <a:pt x="1098" y="394"/>
                    <a:pt x="1098" y="311"/>
                  </a:cubicBezTo>
                  <a:cubicBezTo>
                    <a:pt x="1098" y="228"/>
                    <a:pt x="1066" y="150"/>
                    <a:pt x="1007" y="91"/>
                  </a:cubicBezTo>
                  <a:close/>
                  <a:moveTo>
                    <a:pt x="929" y="324"/>
                  </a:moveTo>
                  <a:cubicBezTo>
                    <a:pt x="908" y="345"/>
                    <a:pt x="880" y="356"/>
                    <a:pt x="852" y="356"/>
                  </a:cubicBezTo>
                  <a:cubicBezTo>
                    <a:pt x="824" y="356"/>
                    <a:pt x="796" y="345"/>
                    <a:pt x="774" y="324"/>
                  </a:cubicBezTo>
                  <a:cubicBezTo>
                    <a:pt x="731" y="281"/>
                    <a:pt x="731" y="211"/>
                    <a:pt x="774" y="169"/>
                  </a:cubicBezTo>
                  <a:cubicBezTo>
                    <a:pt x="817" y="126"/>
                    <a:pt x="887" y="126"/>
                    <a:pt x="929" y="169"/>
                  </a:cubicBezTo>
                  <a:cubicBezTo>
                    <a:pt x="972" y="211"/>
                    <a:pt x="972" y="281"/>
                    <a:pt x="929" y="3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80" name="Rectangle 79">
            <a:extLst>
              <a:ext uri="{FF2B5EF4-FFF2-40B4-BE49-F238E27FC236}">
                <a16:creationId xmlns:a16="http://schemas.microsoft.com/office/drawing/2014/main" id="{25E705E1-0781-4025-8BF2-24A19AA0E88F}"/>
              </a:ext>
            </a:extLst>
          </p:cNvPr>
          <p:cNvSpPr/>
          <p:nvPr/>
        </p:nvSpPr>
        <p:spPr>
          <a:xfrm>
            <a:off x="1492234" y="1662222"/>
            <a:ext cx="3079766" cy="646331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Training and Information Technology Collaboration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1930845-724E-4E12-B4F5-BEBF54C23588}"/>
              </a:ext>
            </a:extLst>
          </p:cNvPr>
          <p:cNvGrpSpPr/>
          <p:nvPr/>
        </p:nvGrpSpPr>
        <p:grpSpPr>
          <a:xfrm>
            <a:off x="898392" y="2760541"/>
            <a:ext cx="431404" cy="431404"/>
            <a:chOff x="6094412" y="2971726"/>
            <a:chExt cx="432048" cy="432048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626C8FF-3302-45C7-8A5B-C2571CE4A2AA}"/>
                </a:ext>
              </a:extLst>
            </p:cNvPr>
            <p:cNvSpPr/>
            <p:nvPr/>
          </p:nvSpPr>
          <p:spPr>
            <a:xfrm>
              <a:off x="6094412" y="2971726"/>
              <a:ext cx="432048" cy="4320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7" name="Freeform 14">
              <a:extLst>
                <a:ext uri="{FF2B5EF4-FFF2-40B4-BE49-F238E27FC236}">
                  <a16:creationId xmlns:a16="http://schemas.microsoft.com/office/drawing/2014/main" id="{EAA23D5C-BF16-4B0A-B45F-67EF88322C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9290" y="3076086"/>
              <a:ext cx="222292" cy="223328"/>
            </a:xfrm>
            <a:custGeom>
              <a:avLst/>
              <a:gdLst>
                <a:gd name="T0" fmla="*/ 1007 w 1098"/>
                <a:gd name="T1" fmla="*/ 91 h 1103"/>
                <a:gd name="T2" fmla="*/ 787 w 1098"/>
                <a:gd name="T3" fmla="*/ 0 h 1103"/>
                <a:gd name="T4" fmla="*/ 567 w 1098"/>
                <a:gd name="T5" fmla="*/ 91 h 1103"/>
                <a:gd name="T6" fmla="*/ 478 w 1098"/>
                <a:gd name="T7" fmla="*/ 275 h 1103"/>
                <a:gd name="T8" fmla="*/ 517 w 1098"/>
                <a:gd name="T9" fmla="*/ 465 h 1103"/>
                <a:gd name="T10" fmla="*/ 0 w 1098"/>
                <a:gd name="T11" fmla="*/ 982 h 1103"/>
                <a:gd name="T12" fmla="*/ 116 w 1098"/>
                <a:gd name="T13" fmla="*/ 1098 h 1103"/>
                <a:gd name="T14" fmla="*/ 176 w 1098"/>
                <a:gd name="T15" fmla="*/ 1037 h 1103"/>
                <a:gd name="T16" fmla="*/ 242 w 1098"/>
                <a:gd name="T17" fmla="*/ 1103 h 1103"/>
                <a:gd name="T18" fmla="*/ 351 w 1098"/>
                <a:gd name="T19" fmla="*/ 995 h 1103"/>
                <a:gd name="T20" fmla="*/ 285 w 1098"/>
                <a:gd name="T21" fmla="*/ 929 h 1103"/>
                <a:gd name="T22" fmla="*/ 366 w 1098"/>
                <a:gd name="T23" fmla="*/ 848 h 1103"/>
                <a:gd name="T24" fmla="*/ 432 w 1098"/>
                <a:gd name="T25" fmla="*/ 913 h 1103"/>
                <a:gd name="T26" fmla="*/ 540 w 1098"/>
                <a:gd name="T27" fmla="*/ 805 h 1103"/>
                <a:gd name="T28" fmla="*/ 474 w 1098"/>
                <a:gd name="T29" fmla="*/ 739 h 1103"/>
                <a:gd name="T30" fmla="*/ 633 w 1098"/>
                <a:gd name="T31" fmla="*/ 581 h 1103"/>
                <a:gd name="T32" fmla="*/ 822 w 1098"/>
                <a:gd name="T33" fmla="*/ 619 h 1103"/>
                <a:gd name="T34" fmla="*/ 1007 w 1098"/>
                <a:gd name="T35" fmla="*/ 530 h 1103"/>
                <a:gd name="T36" fmla="*/ 1098 w 1098"/>
                <a:gd name="T37" fmla="*/ 311 h 1103"/>
                <a:gd name="T38" fmla="*/ 1007 w 1098"/>
                <a:gd name="T39" fmla="*/ 91 h 1103"/>
                <a:gd name="T40" fmla="*/ 929 w 1098"/>
                <a:gd name="T41" fmla="*/ 324 h 1103"/>
                <a:gd name="T42" fmla="*/ 852 w 1098"/>
                <a:gd name="T43" fmla="*/ 356 h 1103"/>
                <a:gd name="T44" fmla="*/ 774 w 1098"/>
                <a:gd name="T45" fmla="*/ 324 h 1103"/>
                <a:gd name="T46" fmla="*/ 774 w 1098"/>
                <a:gd name="T47" fmla="*/ 169 h 1103"/>
                <a:gd name="T48" fmla="*/ 929 w 1098"/>
                <a:gd name="T49" fmla="*/ 169 h 1103"/>
                <a:gd name="T50" fmla="*/ 929 w 1098"/>
                <a:gd name="T51" fmla="*/ 324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8" h="1103">
                  <a:moveTo>
                    <a:pt x="1007" y="91"/>
                  </a:moveTo>
                  <a:cubicBezTo>
                    <a:pt x="948" y="32"/>
                    <a:pt x="870" y="0"/>
                    <a:pt x="787" y="0"/>
                  </a:cubicBezTo>
                  <a:cubicBezTo>
                    <a:pt x="704" y="0"/>
                    <a:pt x="626" y="32"/>
                    <a:pt x="567" y="91"/>
                  </a:cubicBezTo>
                  <a:cubicBezTo>
                    <a:pt x="517" y="141"/>
                    <a:pt x="486" y="205"/>
                    <a:pt x="478" y="275"/>
                  </a:cubicBezTo>
                  <a:cubicBezTo>
                    <a:pt x="471" y="341"/>
                    <a:pt x="485" y="408"/>
                    <a:pt x="517" y="465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16" y="1098"/>
                    <a:pt x="116" y="1098"/>
                    <a:pt x="116" y="1098"/>
                  </a:cubicBezTo>
                  <a:cubicBezTo>
                    <a:pt x="176" y="1037"/>
                    <a:pt x="176" y="1037"/>
                    <a:pt x="176" y="1037"/>
                  </a:cubicBezTo>
                  <a:cubicBezTo>
                    <a:pt x="242" y="1103"/>
                    <a:pt x="242" y="1103"/>
                    <a:pt x="242" y="1103"/>
                  </a:cubicBezTo>
                  <a:cubicBezTo>
                    <a:pt x="351" y="995"/>
                    <a:pt x="351" y="995"/>
                    <a:pt x="351" y="995"/>
                  </a:cubicBezTo>
                  <a:cubicBezTo>
                    <a:pt x="285" y="929"/>
                    <a:pt x="285" y="929"/>
                    <a:pt x="285" y="929"/>
                  </a:cubicBezTo>
                  <a:cubicBezTo>
                    <a:pt x="366" y="848"/>
                    <a:pt x="366" y="848"/>
                    <a:pt x="366" y="848"/>
                  </a:cubicBezTo>
                  <a:cubicBezTo>
                    <a:pt x="432" y="913"/>
                    <a:pt x="432" y="913"/>
                    <a:pt x="432" y="913"/>
                  </a:cubicBezTo>
                  <a:cubicBezTo>
                    <a:pt x="540" y="805"/>
                    <a:pt x="540" y="805"/>
                    <a:pt x="540" y="805"/>
                  </a:cubicBezTo>
                  <a:cubicBezTo>
                    <a:pt x="474" y="739"/>
                    <a:pt x="474" y="739"/>
                    <a:pt x="474" y="739"/>
                  </a:cubicBezTo>
                  <a:cubicBezTo>
                    <a:pt x="633" y="581"/>
                    <a:pt x="633" y="581"/>
                    <a:pt x="633" y="581"/>
                  </a:cubicBezTo>
                  <a:cubicBezTo>
                    <a:pt x="690" y="613"/>
                    <a:pt x="757" y="627"/>
                    <a:pt x="822" y="619"/>
                  </a:cubicBezTo>
                  <a:cubicBezTo>
                    <a:pt x="893" y="611"/>
                    <a:pt x="957" y="581"/>
                    <a:pt x="1007" y="530"/>
                  </a:cubicBezTo>
                  <a:cubicBezTo>
                    <a:pt x="1066" y="472"/>
                    <a:pt x="1098" y="394"/>
                    <a:pt x="1098" y="311"/>
                  </a:cubicBezTo>
                  <a:cubicBezTo>
                    <a:pt x="1098" y="228"/>
                    <a:pt x="1066" y="150"/>
                    <a:pt x="1007" y="91"/>
                  </a:cubicBezTo>
                  <a:close/>
                  <a:moveTo>
                    <a:pt x="929" y="324"/>
                  </a:moveTo>
                  <a:cubicBezTo>
                    <a:pt x="908" y="345"/>
                    <a:pt x="880" y="356"/>
                    <a:pt x="852" y="356"/>
                  </a:cubicBezTo>
                  <a:cubicBezTo>
                    <a:pt x="824" y="356"/>
                    <a:pt x="796" y="345"/>
                    <a:pt x="774" y="324"/>
                  </a:cubicBezTo>
                  <a:cubicBezTo>
                    <a:pt x="731" y="281"/>
                    <a:pt x="731" y="211"/>
                    <a:pt x="774" y="169"/>
                  </a:cubicBezTo>
                  <a:cubicBezTo>
                    <a:pt x="817" y="126"/>
                    <a:pt x="887" y="126"/>
                    <a:pt x="929" y="169"/>
                  </a:cubicBezTo>
                  <a:cubicBezTo>
                    <a:pt x="972" y="211"/>
                    <a:pt x="972" y="281"/>
                    <a:pt x="929" y="3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85" name="Rectangle 84">
            <a:extLst>
              <a:ext uri="{FF2B5EF4-FFF2-40B4-BE49-F238E27FC236}">
                <a16:creationId xmlns:a16="http://schemas.microsoft.com/office/drawing/2014/main" id="{66FABD24-620E-4823-B303-FA2D1EBD791C}"/>
              </a:ext>
            </a:extLst>
          </p:cNvPr>
          <p:cNvSpPr/>
          <p:nvPr/>
        </p:nvSpPr>
        <p:spPr>
          <a:xfrm>
            <a:off x="1492234" y="2514579"/>
            <a:ext cx="2586251" cy="923330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Create Knowledge Management Leadership Positions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86C0C6A3-2294-4803-A647-891438E0FD1F}"/>
              </a:ext>
            </a:extLst>
          </p:cNvPr>
          <p:cNvGrpSpPr/>
          <p:nvPr/>
        </p:nvGrpSpPr>
        <p:grpSpPr>
          <a:xfrm>
            <a:off x="898392" y="3751399"/>
            <a:ext cx="431404" cy="431404"/>
            <a:chOff x="6094412" y="2971726"/>
            <a:chExt cx="432048" cy="432048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5AADB99B-02EC-4E0B-BE07-E006B64E27C4}"/>
                </a:ext>
              </a:extLst>
            </p:cNvPr>
            <p:cNvSpPr/>
            <p:nvPr/>
          </p:nvSpPr>
          <p:spPr>
            <a:xfrm>
              <a:off x="6094412" y="2971726"/>
              <a:ext cx="432048" cy="4320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2" name="Freeform 14">
              <a:extLst>
                <a:ext uri="{FF2B5EF4-FFF2-40B4-BE49-F238E27FC236}">
                  <a16:creationId xmlns:a16="http://schemas.microsoft.com/office/drawing/2014/main" id="{1AE3ADD9-BBB9-486E-8F28-82190E732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9290" y="3076086"/>
              <a:ext cx="222292" cy="223328"/>
            </a:xfrm>
            <a:custGeom>
              <a:avLst/>
              <a:gdLst>
                <a:gd name="T0" fmla="*/ 1007 w 1098"/>
                <a:gd name="T1" fmla="*/ 91 h 1103"/>
                <a:gd name="T2" fmla="*/ 787 w 1098"/>
                <a:gd name="T3" fmla="*/ 0 h 1103"/>
                <a:gd name="T4" fmla="*/ 567 w 1098"/>
                <a:gd name="T5" fmla="*/ 91 h 1103"/>
                <a:gd name="T6" fmla="*/ 478 w 1098"/>
                <a:gd name="T7" fmla="*/ 275 h 1103"/>
                <a:gd name="T8" fmla="*/ 517 w 1098"/>
                <a:gd name="T9" fmla="*/ 465 h 1103"/>
                <a:gd name="T10" fmla="*/ 0 w 1098"/>
                <a:gd name="T11" fmla="*/ 982 h 1103"/>
                <a:gd name="T12" fmla="*/ 116 w 1098"/>
                <a:gd name="T13" fmla="*/ 1098 h 1103"/>
                <a:gd name="T14" fmla="*/ 176 w 1098"/>
                <a:gd name="T15" fmla="*/ 1037 h 1103"/>
                <a:gd name="T16" fmla="*/ 242 w 1098"/>
                <a:gd name="T17" fmla="*/ 1103 h 1103"/>
                <a:gd name="T18" fmla="*/ 351 w 1098"/>
                <a:gd name="T19" fmla="*/ 995 h 1103"/>
                <a:gd name="T20" fmla="*/ 285 w 1098"/>
                <a:gd name="T21" fmla="*/ 929 h 1103"/>
                <a:gd name="T22" fmla="*/ 366 w 1098"/>
                <a:gd name="T23" fmla="*/ 848 h 1103"/>
                <a:gd name="T24" fmla="*/ 432 w 1098"/>
                <a:gd name="T25" fmla="*/ 913 h 1103"/>
                <a:gd name="T26" fmla="*/ 540 w 1098"/>
                <a:gd name="T27" fmla="*/ 805 h 1103"/>
                <a:gd name="T28" fmla="*/ 474 w 1098"/>
                <a:gd name="T29" fmla="*/ 739 h 1103"/>
                <a:gd name="T30" fmla="*/ 633 w 1098"/>
                <a:gd name="T31" fmla="*/ 581 h 1103"/>
                <a:gd name="T32" fmla="*/ 822 w 1098"/>
                <a:gd name="T33" fmla="*/ 619 h 1103"/>
                <a:gd name="T34" fmla="*/ 1007 w 1098"/>
                <a:gd name="T35" fmla="*/ 530 h 1103"/>
                <a:gd name="T36" fmla="*/ 1098 w 1098"/>
                <a:gd name="T37" fmla="*/ 311 h 1103"/>
                <a:gd name="T38" fmla="*/ 1007 w 1098"/>
                <a:gd name="T39" fmla="*/ 91 h 1103"/>
                <a:gd name="T40" fmla="*/ 929 w 1098"/>
                <a:gd name="T41" fmla="*/ 324 h 1103"/>
                <a:gd name="T42" fmla="*/ 852 w 1098"/>
                <a:gd name="T43" fmla="*/ 356 h 1103"/>
                <a:gd name="T44" fmla="*/ 774 w 1098"/>
                <a:gd name="T45" fmla="*/ 324 h 1103"/>
                <a:gd name="T46" fmla="*/ 774 w 1098"/>
                <a:gd name="T47" fmla="*/ 169 h 1103"/>
                <a:gd name="T48" fmla="*/ 929 w 1098"/>
                <a:gd name="T49" fmla="*/ 169 h 1103"/>
                <a:gd name="T50" fmla="*/ 929 w 1098"/>
                <a:gd name="T51" fmla="*/ 324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8" h="1103">
                  <a:moveTo>
                    <a:pt x="1007" y="91"/>
                  </a:moveTo>
                  <a:cubicBezTo>
                    <a:pt x="948" y="32"/>
                    <a:pt x="870" y="0"/>
                    <a:pt x="787" y="0"/>
                  </a:cubicBezTo>
                  <a:cubicBezTo>
                    <a:pt x="704" y="0"/>
                    <a:pt x="626" y="32"/>
                    <a:pt x="567" y="91"/>
                  </a:cubicBezTo>
                  <a:cubicBezTo>
                    <a:pt x="517" y="141"/>
                    <a:pt x="486" y="205"/>
                    <a:pt x="478" y="275"/>
                  </a:cubicBezTo>
                  <a:cubicBezTo>
                    <a:pt x="471" y="341"/>
                    <a:pt x="485" y="408"/>
                    <a:pt x="517" y="465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16" y="1098"/>
                    <a:pt x="116" y="1098"/>
                    <a:pt x="116" y="1098"/>
                  </a:cubicBezTo>
                  <a:cubicBezTo>
                    <a:pt x="176" y="1037"/>
                    <a:pt x="176" y="1037"/>
                    <a:pt x="176" y="1037"/>
                  </a:cubicBezTo>
                  <a:cubicBezTo>
                    <a:pt x="242" y="1103"/>
                    <a:pt x="242" y="1103"/>
                    <a:pt x="242" y="1103"/>
                  </a:cubicBezTo>
                  <a:cubicBezTo>
                    <a:pt x="351" y="995"/>
                    <a:pt x="351" y="995"/>
                    <a:pt x="351" y="995"/>
                  </a:cubicBezTo>
                  <a:cubicBezTo>
                    <a:pt x="285" y="929"/>
                    <a:pt x="285" y="929"/>
                    <a:pt x="285" y="929"/>
                  </a:cubicBezTo>
                  <a:cubicBezTo>
                    <a:pt x="366" y="848"/>
                    <a:pt x="366" y="848"/>
                    <a:pt x="366" y="848"/>
                  </a:cubicBezTo>
                  <a:cubicBezTo>
                    <a:pt x="432" y="913"/>
                    <a:pt x="432" y="913"/>
                    <a:pt x="432" y="913"/>
                  </a:cubicBezTo>
                  <a:cubicBezTo>
                    <a:pt x="540" y="805"/>
                    <a:pt x="540" y="805"/>
                    <a:pt x="540" y="805"/>
                  </a:cubicBezTo>
                  <a:cubicBezTo>
                    <a:pt x="474" y="739"/>
                    <a:pt x="474" y="739"/>
                    <a:pt x="474" y="739"/>
                  </a:cubicBezTo>
                  <a:cubicBezTo>
                    <a:pt x="633" y="581"/>
                    <a:pt x="633" y="581"/>
                    <a:pt x="633" y="581"/>
                  </a:cubicBezTo>
                  <a:cubicBezTo>
                    <a:pt x="690" y="613"/>
                    <a:pt x="757" y="627"/>
                    <a:pt x="822" y="619"/>
                  </a:cubicBezTo>
                  <a:cubicBezTo>
                    <a:pt x="893" y="611"/>
                    <a:pt x="957" y="581"/>
                    <a:pt x="1007" y="530"/>
                  </a:cubicBezTo>
                  <a:cubicBezTo>
                    <a:pt x="1066" y="472"/>
                    <a:pt x="1098" y="394"/>
                    <a:pt x="1098" y="311"/>
                  </a:cubicBezTo>
                  <a:cubicBezTo>
                    <a:pt x="1098" y="228"/>
                    <a:pt x="1066" y="150"/>
                    <a:pt x="1007" y="91"/>
                  </a:cubicBezTo>
                  <a:close/>
                  <a:moveTo>
                    <a:pt x="929" y="324"/>
                  </a:moveTo>
                  <a:cubicBezTo>
                    <a:pt x="908" y="345"/>
                    <a:pt x="880" y="356"/>
                    <a:pt x="852" y="356"/>
                  </a:cubicBezTo>
                  <a:cubicBezTo>
                    <a:pt x="824" y="356"/>
                    <a:pt x="796" y="345"/>
                    <a:pt x="774" y="324"/>
                  </a:cubicBezTo>
                  <a:cubicBezTo>
                    <a:pt x="731" y="281"/>
                    <a:pt x="731" y="211"/>
                    <a:pt x="774" y="169"/>
                  </a:cubicBezTo>
                  <a:cubicBezTo>
                    <a:pt x="817" y="126"/>
                    <a:pt x="887" y="126"/>
                    <a:pt x="929" y="169"/>
                  </a:cubicBezTo>
                  <a:cubicBezTo>
                    <a:pt x="972" y="211"/>
                    <a:pt x="972" y="281"/>
                    <a:pt x="929" y="3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021720B6-EEF3-4A0A-B57B-9CDE92EA6C80}"/>
              </a:ext>
            </a:extLst>
          </p:cNvPr>
          <p:cNvSpPr/>
          <p:nvPr/>
        </p:nvSpPr>
        <p:spPr>
          <a:xfrm>
            <a:off x="1492234" y="3782437"/>
            <a:ext cx="2586251" cy="369332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Easy-to-Use Technology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8F42D30-FE40-49D5-84D9-780803763B69}"/>
              </a:ext>
            </a:extLst>
          </p:cNvPr>
          <p:cNvGrpSpPr/>
          <p:nvPr/>
        </p:nvGrpSpPr>
        <p:grpSpPr>
          <a:xfrm>
            <a:off x="898392" y="4742257"/>
            <a:ext cx="431404" cy="431404"/>
            <a:chOff x="6094412" y="2971726"/>
            <a:chExt cx="432048" cy="432048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4A09E6CB-49FE-469E-867D-B5626CFE85F0}"/>
                </a:ext>
              </a:extLst>
            </p:cNvPr>
            <p:cNvSpPr/>
            <p:nvPr/>
          </p:nvSpPr>
          <p:spPr>
            <a:xfrm>
              <a:off x="6094412" y="2971726"/>
              <a:ext cx="432048" cy="4320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7" name="Freeform 14">
              <a:extLst>
                <a:ext uri="{FF2B5EF4-FFF2-40B4-BE49-F238E27FC236}">
                  <a16:creationId xmlns:a16="http://schemas.microsoft.com/office/drawing/2014/main" id="{7A25B79F-7E24-4EC7-AAC9-83C367D8E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9290" y="3076086"/>
              <a:ext cx="222292" cy="223328"/>
            </a:xfrm>
            <a:custGeom>
              <a:avLst/>
              <a:gdLst>
                <a:gd name="T0" fmla="*/ 1007 w 1098"/>
                <a:gd name="T1" fmla="*/ 91 h 1103"/>
                <a:gd name="T2" fmla="*/ 787 w 1098"/>
                <a:gd name="T3" fmla="*/ 0 h 1103"/>
                <a:gd name="T4" fmla="*/ 567 w 1098"/>
                <a:gd name="T5" fmla="*/ 91 h 1103"/>
                <a:gd name="T6" fmla="*/ 478 w 1098"/>
                <a:gd name="T7" fmla="*/ 275 h 1103"/>
                <a:gd name="T8" fmla="*/ 517 w 1098"/>
                <a:gd name="T9" fmla="*/ 465 h 1103"/>
                <a:gd name="T10" fmla="*/ 0 w 1098"/>
                <a:gd name="T11" fmla="*/ 982 h 1103"/>
                <a:gd name="T12" fmla="*/ 116 w 1098"/>
                <a:gd name="T13" fmla="*/ 1098 h 1103"/>
                <a:gd name="T14" fmla="*/ 176 w 1098"/>
                <a:gd name="T15" fmla="*/ 1037 h 1103"/>
                <a:gd name="T16" fmla="*/ 242 w 1098"/>
                <a:gd name="T17" fmla="*/ 1103 h 1103"/>
                <a:gd name="T18" fmla="*/ 351 w 1098"/>
                <a:gd name="T19" fmla="*/ 995 h 1103"/>
                <a:gd name="T20" fmla="*/ 285 w 1098"/>
                <a:gd name="T21" fmla="*/ 929 h 1103"/>
                <a:gd name="T22" fmla="*/ 366 w 1098"/>
                <a:gd name="T23" fmla="*/ 848 h 1103"/>
                <a:gd name="T24" fmla="*/ 432 w 1098"/>
                <a:gd name="T25" fmla="*/ 913 h 1103"/>
                <a:gd name="T26" fmla="*/ 540 w 1098"/>
                <a:gd name="T27" fmla="*/ 805 h 1103"/>
                <a:gd name="T28" fmla="*/ 474 w 1098"/>
                <a:gd name="T29" fmla="*/ 739 h 1103"/>
                <a:gd name="T30" fmla="*/ 633 w 1098"/>
                <a:gd name="T31" fmla="*/ 581 h 1103"/>
                <a:gd name="T32" fmla="*/ 822 w 1098"/>
                <a:gd name="T33" fmla="*/ 619 h 1103"/>
                <a:gd name="T34" fmla="*/ 1007 w 1098"/>
                <a:gd name="T35" fmla="*/ 530 h 1103"/>
                <a:gd name="T36" fmla="*/ 1098 w 1098"/>
                <a:gd name="T37" fmla="*/ 311 h 1103"/>
                <a:gd name="T38" fmla="*/ 1007 w 1098"/>
                <a:gd name="T39" fmla="*/ 91 h 1103"/>
                <a:gd name="T40" fmla="*/ 929 w 1098"/>
                <a:gd name="T41" fmla="*/ 324 h 1103"/>
                <a:gd name="T42" fmla="*/ 852 w 1098"/>
                <a:gd name="T43" fmla="*/ 356 h 1103"/>
                <a:gd name="T44" fmla="*/ 774 w 1098"/>
                <a:gd name="T45" fmla="*/ 324 h 1103"/>
                <a:gd name="T46" fmla="*/ 774 w 1098"/>
                <a:gd name="T47" fmla="*/ 169 h 1103"/>
                <a:gd name="T48" fmla="*/ 929 w 1098"/>
                <a:gd name="T49" fmla="*/ 169 h 1103"/>
                <a:gd name="T50" fmla="*/ 929 w 1098"/>
                <a:gd name="T51" fmla="*/ 324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98" h="1103">
                  <a:moveTo>
                    <a:pt x="1007" y="91"/>
                  </a:moveTo>
                  <a:cubicBezTo>
                    <a:pt x="948" y="32"/>
                    <a:pt x="870" y="0"/>
                    <a:pt x="787" y="0"/>
                  </a:cubicBezTo>
                  <a:cubicBezTo>
                    <a:pt x="704" y="0"/>
                    <a:pt x="626" y="32"/>
                    <a:pt x="567" y="91"/>
                  </a:cubicBezTo>
                  <a:cubicBezTo>
                    <a:pt x="517" y="141"/>
                    <a:pt x="486" y="205"/>
                    <a:pt x="478" y="275"/>
                  </a:cubicBezTo>
                  <a:cubicBezTo>
                    <a:pt x="471" y="341"/>
                    <a:pt x="485" y="408"/>
                    <a:pt x="517" y="465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116" y="1098"/>
                    <a:pt x="116" y="1098"/>
                    <a:pt x="116" y="1098"/>
                  </a:cubicBezTo>
                  <a:cubicBezTo>
                    <a:pt x="176" y="1037"/>
                    <a:pt x="176" y="1037"/>
                    <a:pt x="176" y="1037"/>
                  </a:cubicBezTo>
                  <a:cubicBezTo>
                    <a:pt x="242" y="1103"/>
                    <a:pt x="242" y="1103"/>
                    <a:pt x="242" y="1103"/>
                  </a:cubicBezTo>
                  <a:cubicBezTo>
                    <a:pt x="351" y="995"/>
                    <a:pt x="351" y="995"/>
                    <a:pt x="351" y="995"/>
                  </a:cubicBezTo>
                  <a:cubicBezTo>
                    <a:pt x="285" y="929"/>
                    <a:pt x="285" y="929"/>
                    <a:pt x="285" y="929"/>
                  </a:cubicBezTo>
                  <a:cubicBezTo>
                    <a:pt x="366" y="848"/>
                    <a:pt x="366" y="848"/>
                    <a:pt x="366" y="848"/>
                  </a:cubicBezTo>
                  <a:cubicBezTo>
                    <a:pt x="432" y="913"/>
                    <a:pt x="432" y="913"/>
                    <a:pt x="432" y="913"/>
                  </a:cubicBezTo>
                  <a:cubicBezTo>
                    <a:pt x="540" y="805"/>
                    <a:pt x="540" y="805"/>
                    <a:pt x="540" y="805"/>
                  </a:cubicBezTo>
                  <a:cubicBezTo>
                    <a:pt x="474" y="739"/>
                    <a:pt x="474" y="739"/>
                    <a:pt x="474" y="739"/>
                  </a:cubicBezTo>
                  <a:cubicBezTo>
                    <a:pt x="633" y="581"/>
                    <a:pt x="633" y="581"/>
                    <a:pt x="633" y="581"/>
                  </a:cubicBezTo>
                  <a:cubicBezTo>
                    <a:pt x="690" y="613"/>
                    <a:pt x="757" y="627"/>
                    <a:pt x="822" y="619"/>
                  </a:cubicBezTo>
                  <a:cubicBezTo>
                    <a:pt x="893" y="611"/>
                    <a:pt x="957" y="581"/>
                    <a:pt x="1007" y="530"/>
                  </a:cubicBezTo>
                  <a:cubicBezTo>
                    <a:pt x="1066" y="472"/>
                    <a:pt x="1098" y="394"/>
                    <a:pt x="1098" y="311"/>
                  </a:cubicBezTo>
                  <a:cubicBezTo>
                    <a:pt x="1098" y="228"/>
                    <a:pt x="1066" y="150"/>
                    <a:pt x="1007" y="91"/>
                  </a:cubicBezTo>
                  <a:close/>
                  <a:moveTo>
                    <a:pt x="929" y="324"/>
                  </a:moveTo>
                  <a:cubicBezTo>
                    <a:pt x="908" y="345"/>
                    <a:pt x="880" y="356"/>
                    <a:pt x="852" y="356"/>
                  </a:cubicBezTo>
                  <a:cubicBezTo>
                    <a:pt x="824" y="356"/>
                    <a:pt x="796" y="345"/>
                    <a:pt x="774" y="324"/>
                  </a:cubicBezTo>
                  <a:cubicBezTo>
                    <a:pt x="731" y="281"/>
                    <a:pt x="731" y="211"/>
                    <a:pt x="774" y="169"/>
                  </a:cubicBezTo>
                  <a:cubicBezTo>
                    <a:pt x="817" y="126"/>
                    <a:pt x="887" y="126"/>
                    <a:pt x="929" y="169"/>
                  </a:cubicBezTo>
                  <a:cubicBezTo>
                    <a:pt x="972" y="211"/>
                    <a:pt x="972" y="281"/>
                    <a:pt x="929" y="3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95" name="Rectangle 94">
            <a:extLst>
              <a:ext uri="{FF2B5EF4-FFF2-40B4-BE49-F238E27FC236}">
                <a16:creationId xmlns:a16="http://schemas.microsoft.com/office/drawing/2014/main" id="{BF7F8CEA-71DD-4F97-B8BB-A8F98F9D2F19}"/>
              </a:ext>
            </a:extLst>
          </p:cNvPr>
          <p:cNvSpPr/>
          <p:nvPr/>
        </p:nvSpPr>
        <p:spPr>
          <a:xfrm>
            <a:off x="1492234" y="4496296"/>
            <a:ext cx="2586251" cy="923330"/>
          </a:xfrm>
          <a:prstGeom prst="rect">
            <a:avLst/>
          </a:prstGeom>
        </p:spPr>
        <p:txBody>
          <a:bodyPr wrap="square" lIns="0" rIns="0" anchor="ctr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Employee Trust and Willingness to Share Information</a:t>
            </a:r>
          </a:p>
        </p:txBody>
      </p:sp>
      <p:sp>
        <p:nvSpPr>
          <p:cNvPr id="57" name="Shape">
            <a:extLst>
              <a:ext uri="{FF2B5EF4-FFF2-40B4-BE49-F238E27FC236}">
                <a16:creationId xmlns:a16="http://schemas.microsoft.com/office/drawing/2014/main" id="{4119AB0D-FAD7-41B3-99BF-1929C63D1337}"/>
              </a:ext>
            </a:extLst>
          </p:cNvPr>
          <p:cNvSpPr/>
          <p:nvPr/>
        </p:nvSpPr>
        <p:spPr>
          <a:xfrm rot="10800000">
            <a:off x="4524297" y="1964515"/>
            <a:ext cx="4619703" cy="32198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81" h="16588" extrusionOk="0">
                <a:moveTo>
                  <a:pt x="18285" y="6826"/>
                </a:moveTo>
                <a:cubicBezTo>
                  <a:pt x="16775" y="3021"/>
                  <a:pt x="8042" y="-3766"/>
                  <a:pt x="0" y="2642"/>
                </a:cubicBezTo>
                <a:lnTo>
                  <a:pt x="0" y="15945"/>
                </a:lnTo>
                <a:cubicBezTo>
                  <a:pt x="4480" y="14395"/>
                  <a:pt x="5953" y="14937"/>
                  <a:pt x="11604" y="16070"/>
                </a:cubicBezTo>
                <a:cubicBezTo>
                  <a:pt x="20400" y="17834"/>
                  <a:pt x="21600" y="15180"/>
                  <a:pt x="18285" y="6826"/>
                </a:cubicBezTo>
                <a:close/>
              </a:path>
            </a:pathLst>
          </a:custGeom>
          <a:gradFill>
            <a:gsLst>
              <a:gs pos="0">
                <a:srgbClr val="0F66AE"/>
              </a:gs>
              <a:gs pos="100000">
                <a:srgbClr val="00C077"/>
              </a:gs>
            </a:gsLst>
            <a:lin ang="0" scaled="1"/>
          </a:gradFill>
          <a:ln w="12700">
            <a:miter lim="400000"/>
          </a:ln>
        </p:spPr>
        <p:txBody>
          <a:bodyPr lIns="28582" tIns="28582" rIns="28582" bIns="28582" anchor="ctr"/>
          <a:lstStyle/>
          <a:p>
            <a:pPr defTabSz="685983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251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94B2723-E2B4-4DE4-BD8F-87160C534D59}"/>
              </a:ext>
            </a:extLst>
          </p:cNvPr>
          <p:cNvGrpSpPr/>
          <p:nvPr/>
        </p:nvGrpSpPr>
        <p:grpSpPr>
          <a:xfrm>
            <a:off x="5498973" y="1525411"/>
            <a:ext cx="2355286" cy="4480774"/>
            <a:chOff x="2312400" y="1587096"/>
            <a:chExt cx="2773950" cy="5277255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28427CA-9216-48A8-8272-EC8673C2ECCA}"/>
                </a:ext>
              </a:extLst>
            </p:cNvPr>
            <p:cNvGrpSpPr/>
            <p:nvPr/>
          </p:nvGrpSpPr>
          <p:grpSpPr>
            <a:xfrm rot="4306522">
              <a:off x="2142697" y="2159784"/>
              <a:ext cx="2029282" cy="883906"/>
              <a:chOff x="1336676" y="2562225"/>
              <a:chExt cx="3917949" cy="1706563"/>
            </a:xfrm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D9F78A22-B566-4501-B091-3ECA24434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676" y="3100388"/>
                <a:ext cx="2730500" cy="588963"/>
              </a:xfrm>
              <a:custGeom>
                <a:avLst/>
                <a:gdLst>
                  <a:gd name="T0" fmla="*/ 1102 w 1102"/>
                  <a:gd name="T1" fmla="*/ 20 h 237"/>
                  <a:gd name="T2" fmla="*/ 1082 w 1102"/>
                  <a:gd name="T3" fmla="*/ 0 h 237"/>
                  <a:gd name="T4" fmla="*/ 132 w 1102"/>
                  <a:gd name="T5" fmla="*/ 0 h 237"/>
                  <a:gd name="T6" fmla="*/ 95 w 1102"/>
                  <a:gd name="T7" fmla="*/ 11 h 237"/>
                  <a:gd name="T8" fmla="*/ 10 w 1102"/>
                  <a:gd name="T9" fmla="*/ 72 h 237"/>
                  <a:gd name="T10" fmla="*/ 8 w 1102"/>
                  <a:gd name="T11" fmla="*/ 97 h 237"/>
                  <a:gd name="T12" fmla="*/ 138 w 1102"/>
                  <a:gd name="T13" fmla="*/ 223 h 237"/>
                  <a:gd name="T14" fmla="*/ 159 w 1102"/>
                  <a:gd name="T15" fmla="*/ 237 h 237"/>
                  <a:gd name="T16" fmla="*/ 184 w 1102"/>
                  <a:gd name="T17" fmla="*/ 232 h 237"/>
                  <a:gd name="T18" fmla="*/ 270 w 1102"/>
                  <a:gd name="T19" fmla="*/ 208 h 237"/>
                  <a:gd name="T20" fmla="*/ 303 w 1102"/>
                  <a:gd name="T21" fmla="*/ 217 h 237"/>
                  <a:gd name="T22" fmla="*/ 310 w 1102"/>
                  <a:gd name="T23" fmla="*/ 223 h 237"/>
                  <a:gd name="T24" fmla="*/ 344 w 1102"/>
                  <a:gd name="T25" fmla="*/ 237 h 237"/>
                  <a:gd name="T26" fmla="*/ 415 w 1102"/>
                  <a:gd name="T27" fmla="*/ 237 h 237"/>
                  <a:gd name="T28" fmla="*/ 447 w 1102"/>
                  <a:gd name="T29" fmla="*/ 222 h 237"/>
                  <a:gd name="T30" fmla="*/ 450 w 1102"/>
                  <a:gd name="T31" fmla="*/ 219 h 237"/>
                  <a:gd name="T32" fmla="*/ 482 w 1102"/>
                  <a:gd name="T33" fmla="*/ 203 h 237"/>
                  <a:gd name="T34" fmla="*/ 525 w 1102"/>
                  <a:gd name="T35" fmla="*/ 203 h 237"/>
                  <a:gd name="T36" fmla="*/ 553 w 1102"/>
                  <a:gd name="T37" fmla="*/ 220 h 237"/>
                  <a:gd name="T38" fmla="*/ 581 w 1102"/>
                  <a:gd name="T39" fmla="*/ 237 h 237"/>
                  <a:gd name="T40" fmla="*/ 646 w 1102"/>
                  <a:gd name="T41" fmla="*/ 237 h 237"/>
                  <a:gd name="T42" fmla="*/ 679 w 1102"/>
                  <a:gd name="T43" fmla="*/ 222 h 237"/>
                  <a:gd name="T44" fmla="*/ 681 w 1102"/>
                  <a:gd name="T45" fmla="*/ 219 h 237"/>
                  <a:gd name="T46" fmla="*/ 714 w 1102"/>
                  <a:gd name="T47" fmla="*/ 203 h 237"/>
                  <a:gd name="T48" fmla="*/ 757 w 1102"/>
                  <a:gd name="T49" fmla="*/ 203 h 237"/>
                  <a:gd name="T50" fmla="*/ 785 w 1102"/>
                  <a:gd name="T51" fmla="*/ 220 h 237"/>
                  <a:gd name="T52" fmla="*/ 813 w 1102"/>
                  <a:gd name="T53" fmla="*/ 237 h 237"/>
                  <a:gd name="T54" fmla="*/ 1082 w 1102"/>
                  <a:gd name="T55" fmla="*/ 237 h 237"/>
                  <a:gd name="T56" fmla="*/ 1102 w 1102"/>
                  <a:gd name="T57" fmla="*/ 217 h 237"/>
                  <a:gd name="T58" fmla="*/ 1102 w 1102"/>
                  <a:gd name="T59" fmla="*/ 2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02" h="237">
                    <a:moveTo>
                      <a:pt x="1102" y="20"/>
                    </a:moveTo>
                    <a:cubicBezTo>
                      <a:pt x="1102" y="9"/>
                      <a:pt x="1093" y="0"/>
                      <a:pt x="1082" y="0"/>
                    </a:cubicBezTo>
                    <a:cubicBezTo>
                      <a:pt x="132" y="0"/>
                      <a:pt x="132" y="0"/>
                      <a:pt x="132" y="0"/>
                    </a:cubicBezTo>
                    <a:cubicBezTo>
                      <a:pt x="121" y="0"/>
                      <a:pt x="104" y="5"/>
                      <a:pt x="95" y="1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" y="78"/>
                      <a:pt x="0" y="89"/>
                      <a:pt x="8" y="97"/>
                    </a:cubicBezTo>
                    <a:cubicBezTo>
                      <a:pt x="138" y="223"/>
                      <a:pt x="138" y="223"/>
                      <a:pt x="138" y="223"/>
                    </a:cubicBezTo>
                    <a:cubicBezTo>
                      <a:pt x="146" y="231"/>
                      <a:pt x="155" y="237"/>
                      <a:pt x="159" y="237"/>
                    </a:cubicBezTo>
                    <a:cubicBezTo>
                      <a:pt x="162" y="237"/>
                      <a:pt x="173" y="235"/>
                      <a:pt x="184" y="232"/>
                    </a:cubicBezTo>
                    <a:cubicBezTo>
                      <a:pt x="270" y="208"/>
                      <a:pt x="270" y="208"/>
                      <a:pt x="270" y="208"/>
                    </a:cubicBezTo>
                    <a:cubicBezTo>
                      <a:pt x="280" y="205"/>
                      <a:pt x="295" y="209"/>
                      <a:pt x="303" y="217"/>
                    </a:cubicBezTo>
                    <a:cubicBezTo>
                      <a:pt x="310" y="223"/>
                      <a:pt x="310" y="223"/>
                      <a:pt x="310" y="223"/>
                    </a:cubicBezTo>
                    <a:cubicBezTo>
                      <a:pt x="318" y="231"/>
                      <a:pt x="333" y="237"/>
                      <a:pt x="344" y="237"/>
                    </a:cubicBezTo>
                    <a:cubicBezTo>
                      <a:pt x="415" y="237"/>
                      <a:pt x="415" y="237"/>
                      <a:pt x="415" y="237"/>
                    </a:cubicBezTo>
                    <a:cubicBezTo>
                      <a:pt x="426" y="237"/>
                      <a:pt x="440" y="230"/>
                      <a:pt x="447" y="222"/>
                    </a:cubicBezTo>
                    <a:cubicBezTo>
                      <a:pt x="450" y="219"/>
                      <a:pt x="450" y="219"/>
                      <a:pt x="450" y="219"/>
                    </a:cubicBezTo>
                    <a:cubicBezTo>
                      <a:pt x="457" y="210"/>
                      <a:pt x="471" y="203"/>
                      <a:pt x="482" y="203"/>
                    </a:cubicBezTo>
                    <a:cubicBezTo>
                      <a:pt x="525" y="203"/>
                      <a:pt x="525" y="203"/>
                      <a:pt x="525" y="203"/>
                    </a:cubicBezTo>
                    <a:cubicBezTo>
                      <a:pt x="536" y="203"/>
                      <a:pt x="549" y="211"/>
                      <a:pt x="553" y="220"/>
                    </a:cubicBezTo>
                    <a:cubicBezTo>
                      <a:pt x="558" y="230"/>
                      <a:pt x="570" y="237"/>
                      <a:pt x="581" y="237"/>
                    </a:cubicBezTo>
                    <a:cubicBezTo>
                      <a:pt x="646" y="237"/>
                      <a:pt x="646" y="237"/>
                      <a:pt x="646" y="237"/>
                    </a:cubicBezTo>
                    <a:cubicBezTo>
                      <a:pt x="657" y="237"/>
                      <a:pt x="672" y="230"/>
                      <a:pt x="679" y="222"/>
                    </a:cubicBezTo>
                    <a:cubicBezTo>
                      <a:pt x="681" y="219"/>
                      <a:pt x="681" y="219"/>
                      <a:pt x="681" y="219"/>
                    </a:cubicBezTo>
                    <a:cubicBezTo>
                      <a:pt x="688" y="210"/>
                      <a:pt x="703" y="203"/>
                      <a:pt x="714" y="203"/>
                    </a:cubicBezTo>
                    <a:cubicBezTo>
                      <a:pt x="757" y="203"/>
                      <a:pt x="757" y="203"/>
                      <a:pt x="757" y="203"/>
                    </a:cubicBezTo>
                    <a:cubicBezTo>
                      <a:pt x="768" y="203"/>
                      <a:pt x="780" y="211"/>
                      <a:pt x="785" y="220"/>
                    </a:cubicBezTo>
                    <a:cubicBezTo>
                      <a:pt x="789" y="230"/>
                      <a:pt x="802" y="237"/>
                      <a:pt x="813" y="237"/>
                    </a:cubicBezTo>
                    <a:cubicBezTo>
                      <a:pt x="1082" y="237"/>
                      <a:pt x="1082" y="237"/>
                      <a:pt x="1082" y="237"/>
                    </a:cubicBezTo>
                    <a:cubicBezTo>
                      <a:pt x="1093" y="237"/>
                      <a:pt x="1102" y="228"/>
                      <a:pt x="1102" y="217"/>
                    </a:cubicBezTo>
                    <a:lnTo>
                      <a:pt x="1102" y="20"/>
                    </a:lnTo>
                    <a:close/>
                  </a:path>
                </a:pathLst>
              </a:custGeom>
              <a:solidFill>
                <a:srgbClr val="FFD8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1B4BD6EF-AF85-41B3-B9D1-6B0181D4E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375" y="3333750"/>
                <a:ext cx="2717800" cy="355600"/>
              </a:xfrm>
              <a:custGeom>
                <a:avLst/>
                <a:gdLst>
                  <a:gd name="T0" fmla="*/ 0 w 1097"/>
                  <a:gd name="T1" fmla="*/ 0 h 143"/>
                  <a:gd name="T2" fmla="*/ 3 w 1097"/>
                  <a:gd name="T3" fmla="*/ 3 h 143"/>
                  <a:gd name="T4" fmla="*/ 133 w 1097"/>
                  <a:gd name="T5" fmla="*/ 129 h 143"/>
                  <a:gd name="T6" fmla="*/ 154 w 1097"/>
                  <a:gd name="T7" fmla="*/ 143 h 143"/>
                  <a:gd name="T8" fmla="*/ 179 w 1097"/>
                  <a:gd name="T9" fmla="*/ 138 h 143"/>
                  <a:gd name="T10" fmla="*/ 265 w 1097"/>
                  <a:gd name="T11" fmla="*/ 114 h 143"/>
                  <a:gd name="T12" fmla="*/ 298 w 1097"/>
                  <a:gd name="T13" fmla="*/ 123 h 143"/>
                  <a:gd name="T14" fmla="*/ 305 w 1097"/>
                  <a:gd name="T15" fmla="*/ 129 h 143"/>
                  <a:gd name="T16" fmla="*/ 339 w 1097"/>
                  <a:gd name="T17" fmla="*/ 143 h 143"/>
                  <a:gd name="T18" fmla="*/ 410 w 1097"/>
                  <a:gd name="T19" fmla="*/ 143 h 143"/>
                  <a:gd name="T20" fmla="*/ 442 w 1097"/>
                  <a:gd name="T21" fmla="*/ 128 h 143"/>
                  <a:gd name="T22" fmla="*/ 445 w 1097"/>
                  <a:gd name="T23" fmla="*/ 125 h 143"/>
                  <a:gd name="T24" fmla="*/ 477 w 1097"/>
                  <a:gd name="T25" fmla="*/ 109 h 143"/>
                  <a:gd name="T26" fmla="*/ 520 w 1097"/>
                  <a:gd name="T27" fmla="*/ 109 h 143"/>
                  <a:gd name="T28" fmla="*/ 548 w 1097"/>
                  <a:gd name="T29" fmla="*/ 126 h 143"/>
                  <a:gd name="T30" fmla="*/ 576 w 1097"/>
                  <a:gd name="T31" fmla="*/ 143 h 143"/>
                  <a:gd name="T32" fmla="*/ 641 w 1097"/>
                  <a:gd name="T33" fmla="*/ 143 h 143"/>
                  <a:gd name="T34" fmla="*/ 674 w 1097"/>
                  <a:gd name="T35" fmla="*/ 128 h 143"/>
                  <a:gd name="T36" fmla="*/ 676 w 1097"/>
                  <a:gd name="T37" fmla="*/ 125 h 143"/>
                  <a:gd name="T38" fmla="*/ 709 w 1097"/>
                  <a:gd name="T39" fmla="*/ 109 h 143"/>
                  <a:gd name="T40" fmla="*/ 752 w 1097"/>
                  <a:gd name="T41" fmla="*/ 109 h 143"/>
                  <a:gd name="T42" fmla="*/ 780 w 1097"/>
                  <a:gd name="T43" fmla="*/ 126 h 143"/>
                  <a:gd name="T44" fmla="*/ 808 w 1097"/>
                  <a:gd name="T45" fmla="*/ 143 h 143"/>
                  <a:gd name="T46" fmla="*/ 1077 w 1097"/>
                  <a:gd name="T47" fmla="*/ 143 h 143"/>
                  <a:gd name="T48" fmla="*/ 1097 w 1097"/>
                  <a:gd name="T49" fmla="*/ 123 h 143"/>
                  <a:gd name="T50" fmla="*/ 1097 w 1097"/>
                  <a:gd name="T51" fmla="*/ 0 h 143"/>
                  <a:gd name="T52" fmla="*/ 0 w 1097"/>
                  <a:gd name="T5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97" h="143">
                    <a:moveTo>
                      <a:pt x="0" y="0"/>
                    </a:moveTo>
                    <a:cubicBezTo>
                      <a:pt x="1" y="1"/>
                      <a:pt x="2" y="2"/>
                      <a:pt x="3" y="3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41" y="137"/>
                      <a:pt x="150" y="143"/>
                      <a:pt x="154" y="143"/>
                    </a:cubicBezTo>
                    <a:cubicBezTo>
                      <a:pt x="157" y="143"/>
                      <a:pt x="168" y="141"/>
                      <a:pt x="179" y="138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75" y="111"/>
                      <a:pt x="290" y="115"/>
                      <a:pt x="298" y="123"/>
                    </a:cubicBezTo>
                    <a:cubicBezTo>
                      <a:pt x="305" y="129"/>
                      <a:pt x="305" y="129"/>
                      <a:pt x="305" y="129"/>
                    </a:cubicBezTo>
                    <a:cubicBezTo>
                      <a:pt x="313" y="137"/>
                      <a:pt x="328" y="143"/>
                      <a:pt x="339" y="143"/>
                    </a:cubicBezTo>
                    <a:cubicBezTo>
                      <a:pt x="410" y="143"/>
                      <a:pt x="410" y="143"/>
                      <a:pt x="410" y="143"/>
                    </a:cubicBezTo>
                    <a:cubicBezTo>
                      <a:pt x="421" y="143"/>
                      <a:pt x="435" y="136"/>
                      <a:pt x="442" y="128"/>
                    </a:cubicBezTo>
                    <a:cubicBezTo>
                      <a:pt x="445" y="125"/>
                      <a:pt x="445" y="125"/>
                      <a:pt x="445" y="125"/>
                    </a:cubicBezTo>
                    <a:cubicBezTo>
                      <a:pt x="452" y="116"/>
                      <a:pt x="466" y="109"/>
                      <a:pt x="477" y="109"/>
                    </a:cubicBezTo>
                    <a:cubicBezTo>
                      <a:pt x="520" y="109"/>
                      <a:pt x="520" y="109"/>
                      <a:pt x="520" y="109"/>
                    </a:cubicBezTo>
                    <a:cubicBezTo>
                      <a:pt x="531" y="109"/>
                      <a:pt x="544" y="117"/>
                      <a:pt x="548" y="126"/>
                    </a:cubicBezTo>
                    <a:cubicBezTo>
                      <a:pt x="553" y="136"/>
                      <a:pt x="565" y="143"/>
                      <a:pt x="576" y="143"/>
                    </a:cubicBezTo>
                    <a:cubicBezTo>
                      <a:pt x="641" y="143"/>
                      <a:pt x="641" y="143"/>
                      <a:pt x="641" y="143"/>
                    </a:cubicBezTo>
                    <a:cubicBezTo>
                      <a:pt x="652" y="143"/>
                      <a:pt x="667" y="136"/>
                      <a:pt x="674" y="128"/>
                    </a:cubicBezTo>
                    <a:cubicBezTo>
                      <a:pt x="676" y="125"/>
                      <a:pt x="676" y="125"/>
                      <a:pt x="676" y="125"/>
                    </a:cubicBezTo>
                    <a:cubicBezTo>
                      <a:pt x="683" y="116"/>
                      <a:pt x="698" y="109"/>
                      <a:pt x="709" y="109"/>
                    </a:cubicBezTo>
                    <a:cubicBezTo>
                      <a:pt x="752" y="109"/>
                      <a:pt x="752" y="109"/>
                      <a:pt x="752" y="109"/>
                    </a:cubicBezTo>
                    <a:cubicBezTo>
                      <a:pt x="763" y="109"/>
                      <a:pt x="775" y="117"/>
                      <a:pt x="780" y="126"/>
                    </a:cubicBezTo>
                    <a:cubicBezTo>
                      <a:pt x="784" y="136"/>
                      <a:pt x="797" y="143"/>
                      <a:pt x="808" y="143"/>
                    </a:cubicBezTo>
                    <a:cubicBezTo>
                      <a:pt x="1077" y="143"/>
                      <a:pt x="1077" y="143"/>
                      <a:pt x="1077" y="143"/>
                    </a:cubicBezTo>
                    <a:cubicBezTo>
                      <a:pt x="1088" y="143"/>
                      <a:pt x="1097" y="134"/>
                      <a:pt x="1097" y="123"/>
                    </a:cubicBezTo>
                    <a:cubicBezTo>
                      <a:pt x="1097" y="0"/>
                      <a:pt x="1097" y="0"/>
                      <a:pt x="109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7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2944E1E-8925-4D8A-A323-8AC021EAAA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275" y="2562225"/>
                <a:ext cx="1403350" cy="1706563"/>
              </a:xfrm>
              <a:custGeom>
                <a:avLst/>
                <a:gdLst>
                  <a:gd name="T0" fmla="*/ 283 w 566"/>
                  <a:gd name="T1" fmla="*/ 0 h 688"/>
                  <a:gd name="T2" fmla="*/ 0 w 566"/>
                  <a:gd name="T3" fmla="*/ 344 h 688"/>
                  <a:gd name="T4" fmla="*/ 283 w 566"/>
                  <a:gd name="T5" fmla="*/ 688 h 688"/>
                  <a:gd name="T6" fmla="*/ 566 w 566"/>
                  <a:gd name="T7" fmla="*/ 344 h 688"/>
                  <a:gd name="T8" fmla="*/ 283 w 566"/>
                  <a:gd name="T9" fmla="*/ 0 h 688"/>
                  <a:gd name="T10" fmla="*/ 420 w 566"/>
                  <a:gd name="T11" fmla="*/ 454 h 688"/>
                  <a:gd name="T12" fmla="*/ 359 w 566"/>
                  <a:gd name="T13" fmla="*/ 342 h 688"/>
                  <a:gd name="T14" fmla="*/ 420 w 566"/>
                  <a:gd name="T15" fmla="*/ 229 h 688"/>
                  <a:gd name="T16" fmla="*/ 481 w 566"/>
                  <a:gd name="T17" fmla="*/ 342 h 688"/>
                  <a:gd name="T18" fmla="*/ 420 w 566"/>
                  <a:gd name="T19" fmla="*/ 454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6" h="688">
                    <a:moveTo>
                      <a:pt x="283" y="0"/>
                    </a:moveTo>
                    <a:cubicBezTo>
                      <a:pt x="127" y="0"/>
                      <a:pt x="0" y="154"/>
                      <a:pt x="0" y="344"/>
                    </a:cubicBezTo>
                    <a:cubicBezTo>
                      <a:pt x="0" y="534"/>
                      <a:pt x="127" y="688"/>
                      <a:pt x="283" y="688"/>
                    </a:cubicBezTo>
                    <a:cubicBezTo>
                      <a:pt x="439" y="688"/>
                      <a:pt x="566" y="534"/>
                      <a:pt x="566" y="344"/>
                    </a:cubicBezTo>
                    <a:cubicBezTo>
                      <a:pt x="566" y="154"/>
                      <a:pt x="439" y="0"/>
                      <a:pt x="283" y="0"/>
                    </a:cubicBezTo>
                    <a:close/>
                    <a:moveTo>
                      <a:pt x="420" y="454"/>
                    </a:moveTo>
                    <a:cubicBezTo>
                      <a:pt x="386" y="454"/>
                      <a:pt x="359" y="404"/>
                      <a:pt x="359" y="342"/>
                    </a:cubicBezTo>
                    <a:cubicBezTo>
                      <a:pt x="359" y="279"/>
                      <a:pt x="386" y="229"/>
                      <a:pt x="420" y="229"/>
                    </a:cubicBezTo>
                    <a:cubicBezTo>
                      <a:pt x="453" y="229"/>
                      <a:pt x="481" y="279"/>
                      <a:pt x="481" y="342"/>
                    </a:cubicBezTo>
                    <a:cubicBezTo>
                      <a:pt x="481" y="404"/>
                      <a:pt x="453" y="454"/>
                      <a:pt x="420" y="454"/>
                    </a:cubicBezTo>
                    <a:close/>
                  </a:path>
                </a:pathLst>
              </a:custGeom>
              <a:solidFill>
                <a:srgbClr val="FFD8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46" name="Freeform 8">
                <a:extLst>
                  <a:ext uri="{FF2B5EF4-FFF2-40B4-BE49-F238E27FC236}">
                    <a16:creationId xmlns:a16="http://schemas.microsoft.com/office/drawing/2014/main" id="{18F6FDB8-A7DD-4129-9452-8F670B787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3276600"/>
                <a:ext cx="2106612" cy="169863"/>
              </a:xfrm>
              <a:custGeom>
                <a:avLst/>
                <a:gdLst>
                  <a:gd name="T0" fmla="*/ 850 w 850"/>
                  <a:gd name="T1" fmla="*/ 34 h 68"/>
                  <a:gd name="T2" fmla="*/ 816 w 850"/>
                  <a:gd name="T3" fmla="*/ 68 h 68"/>
                  <a:gd name="T4" fmla="*/ 34 w 850"/>
                  <a:gd name="T5" fmla="*/ 68 h 68"/>
                  <a:gd name="T6" fmla="*/ 0 w 850"/>
                  <a:gd name="T7" fmla="*/ 34 h 68"/>
                  <a:gd name="T8" fmla="*/ 0 w 850"/>
                  <a:gd name="T9" fmla="*/ 34 h 68"/>
                  <a:gd name="T10" fmla="*/ 34 w 850"/>
                  <a:gd name="T11" fmla="*/ 0 h 68"/>
                  <a:gd name="T12" fmla="*/ 816 w 850"/>
                  <a:gd name="T13" fmla="*/ 0 h 68"/>
                  <a:gd name="T14" fmla="*/ 850 w 850"/>
                  <a:gd name="T15" fmla="*/ 3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0" h="68">
                    <a:moveTo>
                      <a:pt x="850" y="34"/>
                    </a:moveTo>
                    <a:cubicBezTo>
                      <a:pt x="850" y="53"/>
                      <a:pt x="835" y="68"/>
                      <a:pt x="816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16" y="68"/>
                      <a:pt x="0" y="53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6" y="0"/>
                      <a:pt x="34" y="0"/>
                    </a:cubicBezTo>
                    <a:cubicBezTo>
                      <a:pt x="816" y="0"/>
                      <a:pt x="816" y="0"/>
                      <a:pt x="816" y="0"/>
                    </a:cubicBezTo>
                    <a:cubicBezTo>
                      <a:pt x="835" y="0"/>
                      <a:pt x="850" y="15"/>
                      <a:pt x="850" y="34"/>
                    </a:cubicBezTo>
                    <a:close/>
                  </a:path>
                </a:pathLst>
              </a:custGeom>
              <a:solidFill>
                <a:srgbClr val="B8A20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0399136-6465-4A84-8B1F-7380EDC51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425" y="2757488"/>
              <a:ext cx="1638300" cy="4106863"/>
            </a:xfrm>
            <a:custGeom>
              <a:avLst/>
              <a:gdLst>
                <a:gd name="T0" fmla="*/ 70 w 393"/>
                <a:gd name="T1" fmla="*/ 124 h 988"/>
                <a:gd name="T2" fmla="*/ 65 w 393"/>
                <a:gd name="T3" fmla="*/ 250 h 988"/>
                <a:gd name="T4" fmla="*/ 41 w 393"/>
                <a:gd name="T5" fmla="*/ 383 h 988"/>
                <a:gd name="T6" fmla="*/ 13 w 393"/>
                <a:gd name="T7" fmla="*/ 472 h 988"/>
                <a:gd name="T8" fmla="*/ 36 w 393"/>
                <a:gd name="T9" fmla="*/ 626 h 988"/>
                <a:gd name="T10" fmla="*/ 0 w 393"/>
                <a:gd name="T11" fmla="*/ 988 h 988"/>
                <a:gd name="T12" fmla="*/ 199 w 393"/>
                <a:gd name="T13" fmla="*/ 988 h 988"/>
                <a:gd name="T14" fmla="*/ 215 w 393"/>
                <a:gd name="T15" fmla="*/ 622 h 988"/>
                <a:gd name="T16" fmla="*/ 345 w 393"/>
                <a:gd name="T17" fmla="*/ 391 h 988"/>
                <a:gd name="T18" fmla="*/ 388 w 393"/>
                <a:gd name="T19" fmla="*/ 154 h 988"/>
                <a:gd name="T20" fmla="*/ 328 w 393"/>
                <a:gd name="T21" fmla="*/ 0 h 988"/>
                <a:gd name="T22" fmla="*/ 292 w 393"/>
                <a:gd name="T23" fmla="*/ 40 h 988"/>
                <a:gd name="T24" fmla="*/ 322 w 393"/>
                <a:gd name="T25" fmla="*/ 160 h 988"/>
                <a:gd name="T26" fmla="*/ 294 w 393"/>
                <a:gd name="T27" fmla="*/ 293 h 988"/>
                <a:gd name="T28" fmla="*/ 176 w 393"/>
                <a:gd name="T29" fmla="*/ 362 h 988"/>
                <a:gd name="T30" fmla="*/ 126 w 393"/>
                <a:gd name="T31" fmla="*/ 332 h 988"/>
                <a:gd name="T32" fmla="*/ 132 w 393"/>
                <a:gd name="T33" fmla="*/ 232 h 988"/>
                <a:gd name="T34" fmla="*/ 74 w 393"/>
                <a:gd name="T35" fmla="*/ 122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3" h="988">
                  <a:moveTo>
                    <a:pt x="70" y="124"/>
                  </a:moveTo>
                  <a:cubicBezTo>
                    <a:pt x="65" y="250"/>
                    <a:pt x="65" y="250"/>
                    <a:pt x="65" y="250"/>
                  </a:cubicBezTo>
                  <a:cubicBezTo>
                    <a:pt x="41" y="383"/>
                    <a:pt x="41" y="383"/>
                    <a:pt x="41" y="383"/>
                  </a:cubicBezTo>
                  <a:cubicBezTo>
                    <a:pt x="41" y="383"/>
                    <a:pt x="16" y="444"/>
                    <a:pt x="13" y="472"/>
                  </a:cubicBezTo>
                  <a:cubicBezTo>
                    <a:pt x="10" y="499"/>
                    <a:pt x="38" y="612"/>
                    <a:pt x="36" y="626"/>
                  </a:cubicBezTo>
                  <a:cubicBezTo>
                    <a:pt x="29" y="674"/>
                    <a:pt x="0" y="988"/>
                    <a:pt x="0" y="988"/>
                  </a:cubicBezTo>
                  <a:cubicBezTo>
                    <a:pt x="199" y="988"/>
                    <a:pt x="199" y="988"/>
                    <a:pt x="199" y="988"/>
                  </a:cubicBezTo>
                  <a:cubicBezTo>
                    <a:pt x="199" y="988"/>
                    <a:pt x="205" y="640"/>
                    <a:pt x="215" y="622"/>
                  </a:cubicBezTo>
                  <a:cubicBezTo>
                    <a:pt x="225" y="605"/>
                    <a:pt x="298" y="479"/>
                    <a:pt x="345" y="391"/>
                  </a:cubicBezTo>
                  <a:cubicBezTo>
                    <a:pt x="393" y="304"/>
                    <a:pt x="391" y="208"/>
                    <a:pt x="388" y="154"/>
                  </a:cubicBezTo>
                  <a:cubicBezTo>
                    <a:pt x="384" y="99"/>
                    <a:pt x="328" y="0"/>
                    <a:pt x="328" y="0"/>
                  </a:cubicBezTo>
                  <a:cubicBezTo>
                    <a:pt x="328" y="0"/>
                    <a:pt x="291" y="14"/>
                    <a:pt x="292" y="40"/>
                  </a:cubicBezTo>
                  <a:cubicBezTo>
                    <a:pt x="294" y="67"/>
                    <a:pt x="322" y="160"/>
                    <a:pt x="322" y="160"/>
                  </a:cubicBezTo>
                  <a:cubicBezTo>
                    <a:pt x="322" y="160"/>
                    <a:pt x="304" y="279"/>
                    <a:pt x="294" y="293"/>
                  </a:cubicBezTo>
                  <a:cubicBezTo>
                    <a:pt x="284" y="307"/>
                    <a:pt x="185" y="356"/>
                    <a:pt x="176" y="362"/>
                  </a:cubicBezTo>
                  <a:cubicBezTo>
                    <a:pt x="166" y="367"/>
                    <a:pt x="129" y="362"/>
                    <a:pt x="126" y="332"/>
                  </a:cubicBezTo>
                  <a:cubicBezTo>
                    <a:pt x="124" y="301"/>
                    <a:pt x="132" y="232"/>
                    <a:pt x="132" y="232"/>
                  </a:cubicBezTo>
                  <a:cubicBezTo>
                    <a:pt x="132" y="232"/>
                    <a:pt x="147" y="122"/>
                    <a:pt x="74" y="122"/>
                  </a:cubicBezTo>
                </a:path>
              </a:pathLst>
            </a:custGeom>
            <a:solidFill>
              <a:srgbClr val="FFB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ABCD6C4-9640-4F40-9B5D-A801261A7B4C}"/>
                </a:ext>
              </a:extLst>
            </p:cNvPr>
            <p:cNvGrpSpPr/>
            <p:nvPr/>
          </p:nvGrpSpPr>
          <p:grpSpPr>
            <a:xfrm>
              <a:off x="2924175" y="3381375"/>
              <a:ext cx="2162175" cy="2506663"/>
              <a:chOff x="2924175" y="3381375"/>
              <a:chExt cx="2162175" cy="250666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B598AE83-AEF6-4260-A576-89D6E310C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175" y="4244975"/>
                <a:ext cx="2054225" cy="1643063"/>
              </a:xfrm>
              <a:custGeom>
                <a:avLst/>
                <a:gdLst>
                  <a:gd name="T0" fmla="*/ 0 w 493"/>
                  <a:gd name="T1" fmla="*/ 395 h 395"/>
                  <a:gd name="T2" fmla="*/ 52 w 493"/>
                  <a:gd name="T3" fmla="*/ 345 h 395"/>
                  <a:gd name="T4" fmla="*/ 196 w 493"/>
                  <a:gd name="T5" fmla="*/ 186 h 395"/>
                  <a:gd name="T6" fmla="*/ 493 w 493"/>
                  <a:gd name="T7" fmla="*/ 45 h 395"/>
                  <a:gd name="T8" fmla="*/ 441 w 493"/>
                  <a:gd name="T9" fmla="*/ 16 h 395"/>
                  <a:gd name="T10" fmla="*/ 321 w 493"/>
                  <a:gd name="T11" fmla="*/ 54 h 395"/>
                  <a:gd name="T12" fmla="*/ 132 w 493"/>
                  <a:gd name="T13" fmla="*/ 174 h 395"/>
                  <a:gd name="T14" fmla="*/ 0 w 493"/>
                  <a:gd name="T15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3" h="395">
                    <a:moveTo>
                      <a:pt x="0" y="395"/>
                    </a:moveTo>
                    <a:cubicBezTo>
                      <a:pt x="52" y="345"/>
                      <a:pt x="52" y="345"/>
                      <a:pt x="52" y="345"/>
                    </a:cubicBezTo>
                    <a:cubicBezTo>
                      <a:pt x="52" y="345"/>
                      <a:pt x="140" y="225"/>
                      <a:pt x="196" y="186"/>
                    </a:cubicBezTo>
                    <a:cubicBezTo>
                      <a:pt x="252" y="147"/>
                      <a:pt x="493" y="45"/>
                      <a:pt x="493" y="45"/>
                    </a:cubicBezTo>
                    <a:cubicBezTo>
                      <a:pt x="493" y="45"/>
                      <a:pt x="487" y="0"/>
                      <a:pt x="441" y="16"/>
                    </a:cubicBezTo>
                    <a:cubicBezTo>
                      <a:pt x="441" y="16"/>
                      <a:pt x="373" y="38"/>
                      <a:pt x="321" y="54"/>
                    </a:cubicBezTo>
                    <a:cubicBezTo>
                      <a:pt x="270" y="71"/>
                      <a:pt x="152" y="148"/>
                      <a:pt x="132" y="174"/>
                    </a:cubicBezTo>
                    <a:cubicBezTo>
                      <a:pt x="111" y="201"/>
                      <a:pt x="0" y="395"/>
                      <a:pt x="0" y="395"/>
                    </a:cubicBezTo>
                    <a:close/>
                  </a:path>
                </a:pathLst>
              </a:custGeom>
              <a:solidFill>
                <a:srgbClr val="FFB9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9B5EF893-2AFA-4648-BE4A-39A058761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0100" y="3862388"/>
                <a:ext cx="1746250" cy="1090613"/>
              </a:xfrm>
              <a:custGeom>
                <a:avLst/>
                <a:gdLst>
                  <a:gd name="T0" fmla="*/ 173 w 419"/>
                  <a:gd name="T1" fmla="*/ 195 h 262"/>
                  <a:gd name="T2" fmla="*/ 330 w 419"/>
                  <a:gd name="T3" fmla="*/ 108 h 262"/>
                  <a:gd name="T4" fmla="*/ 419 w 419"/>
                  <a:gd name="T5" fmla="*/ 39 h 262"/>
                  <a:gd name="T6" fmla="*/ 360 w 419"/>
                  <a:gd name="T7" fmla="*/ 17 h 262"/>
                  <a:gd name="T8" fmla="*/ 194 w 419"/>
                  <a:gd name="T9" fmla="*/ 130 h 262"/>
                  <a:gd name="T10" fmla="*/ 67 w 419"/>
                  <a:gd name="T11" fmla="*/ 184 h 262"/>
                  <a:gd name="T12" fmla="*/ 0 w 419"/>
                  <a:gd name="T13" fmla="*/ 262 h 262"/>
                  <a:gd name="T14" fmla="*/ 173 w 419"/>
                  <a:gd name="T15" fmla="*/ 195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262">
                    <a:moveTo>
                      <a:pt x="173" y="195"/>
                    </a:moveTo>
                    <a:cubicBezTo>
                      <a:pt x="330" y="108"/>
                      <a:pt x="330" y="108"/>
                      <a:pt x="330" y="108"/>
                    </a:cubicBezTo>
                    <a:cubicBezTo>
                      <a:pt x="419" y="39"/>
                      <a:pt x="419" y="39"/>
                      <a:pt x="419" y="39"/>
                    </a:cubicBezTo>
                    <a:cubicBezTo>
                      <a:pt x="419" y="39"/>
                      <a:pt x="397" y="0"/>
                      <a:pt x="360" y="17"/>
                    </a:cubicBezTo>
                    <a:cubicBezTo>
                      <a:pt x="328" y="32"/>
                      <a:pt x="194" y="130"/>
                      <a:pt x="194" y="130"/>
                    </a:cubicBezTo>
                    <a:cubicBezTo>
                      <a:pt x="67" y="184"/>
                      <a:pt x="67" y="184"/>
                      <a:pt x="67" y="184"/>
                    </a:cubicBezTo>
                    <a:cubicBezTo>
                      <a:pt x="0" y="262"/>
                      <a:pt x="0" y="262"/>
                      <a:pt x="0" y="262"/>
                    </a:cubicBezTo>
                    <a:lnTo>
                      <a:pt x="173" y="195"/>
                    </a:lnTo>
                    <a:close/>
                  </a:path>
                </a:pathLst>
              </a:custGeom>
              <a:solidFill>
                <a:srgbClr val="FFB9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E64FAF41-3574-4B31-9C55-43BCFD42B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3625" y="3381375"/>
                <a:ext cx="1328738" cy="1338263"/>
              </a:xfrm>
              <a:custGeom>
                <a:avLst/>
                <a:gdLst>
                  <a:gd name="T0" fmla="*/ 319 w 319"/>
                  <a:gd name="T1" fmla="*/ 46 h 322"/>
                  <a:gd name="T2" fmla="*/ 238 w 319"/>
                  <a:gd name="T3" fmla="*/ 164 h 322"/>
                  <a:gd name="T4" fmla="*/ 170 w 319"/>
                  <a:gd name="T5" fmla="*/ 229 h 322"/>
                  <a:gd name="T6" fmla="*/ 0 w 319"/>
                  <a:gd name="T7" fmla="*/ 322 h 322"/>
                  <a:gd name="T8" fmla="*/ 14 w 319"/>
                  <a:gd name="T9" fmla="*/ 232 h 322"/>
                  <a:gd name="T10" fmla="*/ 106 w 319"/>
                  <a:gd name="T11" fmla="*/ 174 h 322"/>
                  <a:gd name="T12" fmla="*/ 189 w 319"/>
                  <a:gd name="T13" fmla="*/ 127 h 322"/>
                  <a:gd name="T14" fmla="*/ 319 w 319"/>
                  <a:gd name="T15" fmla="*/ 46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9" h="322">
                    <a:moveTo>
                      <a:pt x="319" y="46"/>
                    </a:moveTo>
                    <a:cubicBezTo>
                      <a:pt x="238" y="164"/>
                      <a:pt x="238" y="164"/>
                      <a:pt x="238" y="164"/>
                    </a:cubicBezTo>
                    <a:cubicBezTo>
                      <a:pt x="170" y="229"/>
                      <a:pt x="170" y="229"/>
                      <a:pt x="170" y="229"/>
                    </a:cubicBezTo>
                    <a:cubicBezTo>
                      <a:pt x="0" y="322"/>
                      <a:pt x="0" y="322"/>
                      <a:pt x="0" y="322"/>
                    </a:cubicBezTo>
                    <a:cubicBezTo>
                      <a:pt x="14" y="232"/>
                      <a:pt x="14" y="232"/>
                      <a:pt x="14" y="232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89" y="127"/>
                      <a:pt x="189" y="127"/>
                      <a:pt x="189" y="127"/>
                    </a:cubicBezTo>
                    <a:cubicBezTo>
                      <a:pt x="189" y="127"/>
                      <a:pt x="243" y="0"/>
                      <a:pt x="319" y="46"/>
                    </a:cubicBezTo>
                    <a:close/>
                  </a:path>
                </a:pathLst>
              </a:custGeom>
              <a:solidFill>
                <a:srgbClr val="FFB9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98" tIns="34299" rIns="68598" bIns="34299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/>
              </a:p>
            </p:txBody>
          </p:sp>
        </p:grp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D4B6A3E4-2438-4DF6-95CA-9DCC92C3F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194" y="5373216"/>
              <a:ext cx="858838" cy="327497"/>
            </a:xfrm>
            <a:custGeom>
              <a:avLst/>
              <a:gdLst>
                <a:gd name="T0" fmla="*/ 29 w 541"/>
                <a:gd name="T1" fmla="*/ 0 h 230"/>
                <a:gd name="T2" fmla="*/ 0 w 541"/>
                <a:gd name="T3" fmla="*/ 230 h 230"/>
                <a:gd name="T4" fmla="*/ 528 w 541"/>
                <a:gd name="T5" fmla="*/ 230 h 230"/>
                <a:gd name="T6" fmla="*/ 541 w 541"/>
                <a:gd name="T7" fmla="*/ 0 h 230"/>
                <a:gd name="T8" fmla="*/ 29 w 541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230">
                  <a:moveTo>
                    <a:pt x="29" y="0"/>
                  </a:moveTo>
                  <a:lnTo>
                    <a:pt x="0" y="230"/>
                  </a:lnTo>
                  <a:lnTo>
                    <a:pt x="528" y="230"/>
                  </a:lnTo>
                  <a:lnTo>
                    <a:pt x="541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7A3BE1A9-B5F9-49C0-A143-F12831959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2400" y="5452959"/>
              <a:ext cx="1162125" cy="1411392"/>
            </a:xfrm>
            <a:custGeom>
              <a:avLst/>
              <a:gdLst>
                <a:gd name="T0" fmla="*/ 690 w 690"/>
                <a:gd name="T1" fmla="*/ 838 h 838"/>
                <a:gd name="T2" fmla="*/ 0 w 690"/>
                <a:gd name="T3" fmla="*/ 838 h 838"/>
                <a:gd name="T4" fmla="*/ 118 w 690"/>
                <a:gd name="T5" fmla="*/ 0 h 838"/>
                <a:gd name="T6" fmla="*/ 690 w 690"/>
                <a:gd name="T7" fmla="*/ 0 h 838"/>
                <a:gd name="T8" fmla="*/ 690 w 690"/>
                <a:gd name="T9" fmla="*/ 838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838">
                  <a:moveTo>
                    <a:pt x="690" y="838"/>
                  </a:moveTo>
                  <a:lnTo>
                    <a:pt x="0" y="838"/>
                  </a:lnTo>
                  <a:lnTo>
                    <a:pt x="118" y="0"/>
                  </a:lnTo>
                  <a:lnTo>
                    <a:pt x="690" y="0"/>
                  </a:lnTo>
                  <a:lnTo>
                    <a:pt x="690" y="83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endParaRPr lang="en-IN" sz="135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96A7B08-C7CF-BD4C-A2B0-B378336AE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270925"/>
            <a:ext cx="8362950" cy="767044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Keys for Effective Knowledge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667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9B736-451B-43BC-A516-2C741E775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sz="3100"/>
              <a:t>Ways to create, share, and use knowledge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71CB100-AAEC-564E-9D08-038B1BE14D4A}"/>
              </a:ext>
            </a:extLst>
          </p:cNvPr>
          <p:cNvSpPr/>
          <p:nvPr/>
        </p:nvSpPr>
        <p:spPr>
          <a:xfrm>
            <a:off x="729893" y="1219194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Use Technology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EB202FE9-F722-7942-804A-A3086D0BDF7F}"/>
              </a:ext>
            </a:extLst>
          </p:cNvPr>
          <p:cNvSpPr/>
          <p:nvPr/>
        </p:nvSpPr>
        <p:spPr>
          <a:xfrm>
            <a:off x="3411294" y="1219194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Publish directories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15BEBC5-DDCC-8749-A3CA-C826A3312515}"/>
              </a:ext>
            </a:extLst>
          </p:cNvPr>
          <p:cNvSpPr/>
          <p:nvPr/>
        </p:nvSpPr>
        <p:spPr>
          <a:xfrm>
            <a:off x="6077712" y="1219194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Develop informational maps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213C27D-2B8F-3040-A3C1-F88DE656892A}"/>
              </a:ext>
            </a:extLst>
          </p:cNvPr>
          <p:cNvSpPr/>
          <p:nvPr/>
        </p:nvSpPr>
        <p:spPr>
          <a:xfrm>
            <a:off x="729893" y="2870971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Create chief information officer (CIO) and chief learning officer (CLO)positions 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BD52DD96-5B6D-204C-8911-DF65A08D8D7B}"/>
              </a:ext>
            </a:extLst>
          </p:cNvPr>
          <p:cNvSpPr/>
          <p:nvPr/>
        </p:nvSpPr>
        <p:spPr>
          <a:xfrm>
            <a:off x="3411294" y="2870971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Require employees to give presentations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4C18378-E667-6643-9923-82F7A10A0304}"/>
              </a:ext>
            </a:extLst>
          </p:cNvPr>
          <p:cNvSpPr/>
          <p:nvPr/>
        </p:nvSpPr>
        <p:spPr>
          <a:xfrm>
            <a:off x="6077712" y="2870971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Sabbaticals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EA8F69A-08D8-D847-9749-AB9EF98D1BB1}"/>
              </a:ext>
            </a:extLst>
          </p:cNvPr>
          <p:cNvSpPr/>
          <p:nvPr/>
        </p:nvSpPr>
        <p:spPr>
          <a:xfrm>
            <a:off x="729893" y="4577317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Create an online library 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61F7F32-B1D2-334B-9D5D-70891CEED7E1}"/>
              </a:ext>
            </a:extLst>
          </p:cNvPr>
          <p:cNvSpPr/>
          <p:nvPr/>
        </p:nvSpPr>
        <p:spPr>
          <a:xfrm>
            <a:off x="3353181" y="4577317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Design office space 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D102300-0F5E-354B-B633-EC567CABF382}"/>
              </a:ext>
            </a:extLst>
          </p:cNvPr>
          <p:cNvSpPr/>
          <p:nvPr/>
        </p:nvSpPr>
        <p:spPr>
          <a:xfrm>
            <a:off x="6034582" y="4577317"/>
            <a:ext cx="2437637" cy="1462582"/>
          </a:xfrm>
          <a:custGeom>
            <a:avLst/>
            <a:gdLst>
              <a:gd name="connsiteX0" fmla="*/ 0 w 2437637"/>
              <a:gd name="connsiteY0" fmla="*/ 0 h 1462582"/>
              <a:gd name="connsiteX1" fmla="*/ 2437637 w 2437637"/>
              <a:gd name="connsiteY1" fmla="*/ 0 h 1462582"/>
              <a:gd name="connsiteX2" fmla="*/ 2437637 w 2437637"/>
              <a:gd name="connsiteY2" fmla="*/ 1462582 h 1462582"/>
              <a:gd name="connsiteX3" fmla="*/ 0 w 2437637"/>
              <a:gd name="connsiteY3" fmla="*/ 1462582 h 1462582"/>
              <a:gd name="connsiteX4" fmla="*/ 0 w 2437637"/>
              <a:gd name="connsiteY4" fmla="*/ 0 h 146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637" h="1462582">
                <a:moveTo>
                  <a:pt x="0" y="0"/>
                </a:moveTo>
                <a:lnTo>
                  <a:pt x="2437637" y="0"/>
                </a:lnTo>
                <a:lnTo>
                  <a:pt x="2437637" y="1462582"/>
                </a:lnTo>
                <a:lnTo>
                  <a:pt x="0" y="146258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Create communities of practice (COPs)</a:t>
            </a:r>
          </a:p>
        </p:txBody>
      </p:sp>
    </p:spTree>
    <p:extLst>
      <p:ext uri="{BB962C8B-B14F-4D97-AF65-F5344CB8AC3E}">
        <p14:creationId xmlns:p14="http://schemas.microsoft.com/office/powerpoint/2010/main" val="323882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781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8AD82-37E1-4236-A9FC-747E61841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Objectives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AA02207-4CB0-497D-A94E-4CBCCD6FC9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720239"/>
              </p:ext>
            </p:extLst>
          </p:nvPr>
        </p:nvGraphicFramePr>
        <p:xfrm>
          <a:off x="628650" y="1161535"/>
          <a:ext cx="7886700" cy="4881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89646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21C42-4896-44DD-BEE0-46E5A7AD2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 Design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3886B9-83A3-454D-9A3D-579B24630FED}"/>
              </a:ext>
            </a:extLst>
          </p:cNvPr>
          <p:cNvSpPr txBox="1"/>
          <p:nvPr/>
        </p:nvSpPr>
        <p:spPr>
          <a:xfrm>
            <a:off x="59024" y="1847535"/>
            <a:ext cx="888682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dirty="0">
                <a:solidFill>
                  <a:srgbClr val="002060"/>
                </a:solidFill>
              </a:rPr>
              <a:t>The</a:t>
            </a:r>
            <a:r>
              <a:rPr lang="en-US" altLang="en-US" sz="2800" b="1" dirty="0">
                <a:solidFill>
                  <a:srgbClr val="002060"/>
                </a:solidFill>
              </a:rPr>
              <a:t> </a:t>
            </a:r>
            <a:r>
              <a:rPr lang="en-US" altLang="en-US" sz="2800" dirty="0">
                <a:solidFill>
                  <a:srgbClr val="002060"/>
                </a:solidFill>
              </a:rPr>
              <a:t>organization and coordination of the training program.</a:t>
            </a:r>
          </a:p>
          <a:p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EB84C67-756F-3242-9D70-E4A4B75B14A2}"/>
              </a:ext>
            </a:extLst>
          </p:cNvPr>
          <p:cNvGrpSpPr/>
          <p:nvPr/>
        </p:nvGrpSpPr>
        <p:grpSpPr>
          <a:xfrm>
            <a:off x="765825" y="3420368"/>
            <a:ext cx="7387575" cy="1545882"/>
            <a:chOff x="765825" y="3420368"/>
            <a:chExt cx="7387575" cy="154588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1EB58DD-A417-4245-A5F1-1DCCDB2FF24B}"/>
                </a:ext>
              </a:extLst>
            </p:cNvPr>
            <p:cNvSpPr/>
            <p:nvPr/>
          </p:nvSpPr>
          <p:spPr>
            <a:xfrm>
              <a:off x="765825" y="3420368"/>
              <a:ext cx="1428121" cy="154588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Pretraining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6805F9-DB62-49D0-84F9-5433DCF16707}"/>
                </a:ext>
              </a:extLst>
            </p:cNvPr>
            <p:cNvSpPr/>
            <p:nvPr/>
          </p:nvSpPr>
          <p:spPr>
            <a:xfrm>
              <a:off x="3631651" y="3420368"/>
              <a:ext cx="1507461" cy="154587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Learning Event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4DE46AE-0BC3-4924-9102-365A11EC006F}"/>
                </a:ext>
              </a:extLst>
            </p:cNvPr>
            <p:cNvCxnSpPr>
              <a:cxnSpLocks/>
            </p:cNvCxnSpPr>
            <p:nvPr/>
          </p:nvCxnSpPr>
          <p:spPr>
            <a:xfrm>
              <a:off x="5333234" y="4141519"/>
              <a:ext cx="83307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6386180-B1A3-4800-81C9-27E3F6D2866D}"/>
                </a:ext>
              </a:extLst>
            </p:cNvPr>
            <p:cNvSpPr/>
            <p:nvPr/>
          </p:nvSpPr>
          <p:spPr>
            <a:xfrm>
              <a:off x="6576817" y="3429001"/>
              <a:ext cx="1576583" cy="1537238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Post-Training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0C72992-7A04-D443-ABFF-3B71415209FC}"/>
                </a:ext>
              </a:extLst>
            </p:cNvPr>
            <p:cNvCxnSpPr>
              <a:cxnSpLocks/>
            </p:cNvCxnSpPr>
            <p:nvPr/>
          </p:nvCxnSpPr>
          <p:spPr>
            <a:xfrm>
              <a:off x="2377852" y="4210247"/>
              <a:ext cx="95208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603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7E1334B-857B-544E-80A3-01DDB1391FE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19376"/>
            <a:ext cx="4437429" cy="25801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751C0B-A66E-4712-B781-3A7A0BB6A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" y="274302"/>
            <a:ext cx="7886700" cy="76704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Selecting and Preparing the Training room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114BF65-7047-BA4F-A32C-0812DC0FF3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200" y="1037969"/>
            <a:ext cx="3886200" cy="2590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1FDEF2-6B42-9B40-9EF6-8A4DCFB1B94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058" y="3599481"/>
            <a:ext cx="3886200" cy="24982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C49915-C1F0-B147-9706-2458D925ED5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542" y="3599480"/>
            <a:ext cx="4482971" cy="252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19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68E60DAC-3CCA-4D4C-B91A-C40F8E6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399" y="276380"/>
            <a:ext cx="7886700" cy="767044"/>
          </a:xfrm>
        </p:spPr>
        <p:txBody>
          <a:bodyPr/>
          <a:lstStyle/>
          <a:p>
            <a:r>
              <a:rPr lang="en-IN" b="1" dirty="0">
                <a:latin typeface="Open Sans"/>
              </a:rPr>
              <a:t>Customer Service Training!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D3FFE3B6-5AD2-4193-98A4-BEFAF3B1622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208713"/>
            <a:ext cx="227806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3A41B57-AAC7-455B-A4F4-EEA9022B86AD}"/>
              </a:ext>
            </a:extLst>
          </p:cNvPr>
          <p:cNvSpPr txBox="1"/>
          <p:nvPr/>
        </p:nvSpPr>
        <p:spPr>
          <a:xfrm>
            <a:off x="6926614" y="3974359"/>
            <a:ext cx="1588736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b="1" kern="0" dirty="0">
                <a:solidFill>
                  <a:schemeClr val="accent1"/>
                </a:solidFill>
                <a:latin typeface="Open Sans"/>
                <a:cs typeface="Arial" panose="020B0604020202020204" pitchFamily="34" charset="0"/>
              </a:rPr>
              <a:t>Jose</a:t>
            </a:r>
            <a:endParaRPr lang="en-IN" sz="1500" b="1" dirty="0">
              <a:solidFill>
                <a:schemeClr val="accent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122B807-A699-46E3-A067-59397E82197C}"/>
              </a:ext>
            </a:extLst>
          </p:cNvPr>
          <p:cNvSpPr txBox="1"/>
          <p:nvPr/>
        </p:nvSpPr>
        <p:spPr>
          <a:xfrm>
            <a:off x="3738025" y="3997882"/>
            <a:ext cx="1588736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b="1" kern="0" dirty="0">
                <a:solidFill>
                  <a:schemeClr val="accent1"/>
                </a:solidFill>
                <a:latin typeface="Open Sans"/>
                <a:cs typeface="Arial" panose="020B0604020202020204" pitchFamily="34" charset="0"/>
              </a:rPr>
              <a:t>Fred</a:t>
            </a:r>
            <a:endParaRPr lang="en-IN" sz="1500" b="1" dirty="0">
              <a:solidFill>
                <a:schemeClr val="accent1"/>
              </a:solidFill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69304A-2C96-4708-8935-218ED629B496}"/>
              </a:ext>
            </a:extLst>
          </p:cNvPr>
          <p:cNvSpPr txBox="1"/>
          <p:nvPr/>
        </p:nvSpPr>
        <p:spPr>
          <a:xfrm>
            <a:off x="474144" y="4557596"/>
            <a:ext cx="2010938" cy="6740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kern="0" dirty="0">
                <a:latin typeface="Open Sans"/>
                <a:cs typeface="Arial" panose="020B0604020202020204" pitchFamily="34" charset="0"/>
              </a:rPr>
              <a:t>“This training is the best I have ever attended!”</a:t>
            </a:r>
            <a:endParaRPr lang="en-IN" sz="14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A6B9B67-1205-43EE-931C-EA7D29C75FEC}"/>
              </a:ext>
            </a:extLst>
          </p:cNvPr>
          <p:cNvSpPr txBox="1"/>
          <p:nvPr/>
        </p:nvSpPr>
        <p:spPr>
          <a:xfrm>
            <a:off x="442555" y="4108172"/>
            <a:ext cx="1588736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b="1" kern="0" dirty="0">
                <a:solidFill>
                  <a:schemeClr val="accent1"/>
                </a:solidFill>
                <a:latin typeface="Open Sans"/>
                <a:cs typeface="Arial" panose="020B0604020202020204" pitchFamily="34" charset="0"/>
              </a:rPr>
              <a:t>Sue</a:t>
            </a:r>
            <a:endParaRPr lang="en-IN" b="1" dirty="0">
              <a:solidFill>
                <a:schemeClr val="accent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4232A68-A569-E74A-A8E1-1FCF23248866}"/>
              </a:ext>
            </a:extLst>
          </p:cNvPr>
          <p:cNvSpPr txBox="1"/>
          <p:nvPr/>
        </p:nvSpPr>
        <p:spPr>
          <a:xfrm>
            <a:off x="3808871" y="4537705"/>
            <a:ext cx="1730383" cy="6740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kern="0" dirty="0">
                <a:latin typeface="Open Sans"/>
                <a:cs typeface="Arial" panose="020B0604020202020204" pitchFamily="34" charset="0"/>
              </a:rPr>
              <a:t>My customer service scores improved 25%</a:t>
            </a:r>
            <a:endParaRPr lang="en-IN" sz="1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AD70E3-94E6-C54B-B2C1-BFD670E68049}"/>
              </a:ext>
            </a:extLst>
          </p:cNvPr>
          <p:cNvSpPr txBox="1"/>
          <p:nvPr/>
        </p:nvSpPr>
        <p:spPr>
          <a:xfrm>
            <a:off x="6477001" y="4363697"/>
            <a:ext cx="2384182" cy="6740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kern="0" dirty="0">
                <a:latin typeface="Open Sans"/>
                <a:cs typeface="Arial" panose="020B0604020202020204" pitchFamily="34" charset="0"/>
              </a:rPr>
              <a:t>I learned three new techniques that boosted my sales last month!</a:t>
            </a:r>
            <a:endParaRPr lang="en-IN" sz="1400" dirty="0"/>
          </a:p>
        </p:txBody>
      </p:sp>
      <p:pic>
        <p:nvPicPr>
          <p:cNvPr id="6" name="Picture 5" descr="A person with curly hair&#10;&#10;Description automatically generated with medium confidence">
            <a:extLst>
              <a:ext uri="{FF2B5EF4-FFF2-40B4-BE49-F238E27FC236}">
                <a16:creationId xmlns:a16="http://schemas.microsoft.com/office/drawing/2014/main" id="{FDCCFA5A-3279-9644-841C-E388BA3E8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25" y="2020510"/>
            <a:ext cx="1907577" cy="1815867"/>
          </a:xfrm>
          <a:prstGeom prst="rect">
            <a:avLst/>
          </a:prstGeom>
        </p:spPr>
      </p:pic>
      <p:pic>
        <p:nvPicPr>
          <p:cNvPr id="8" name="Picture 7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1D10F073-390F-D94B-B396-7F2764404A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226" y="2020510"/>
            <a:ext cx="1872028" cy="1815867"/>
          </a:xfrm>
          <a:prstGeom prst="rect">
            <a:avLst/>
          </a:prstGeom>
        </p:spPr>
      </p:pic>
      <p:pic>
        <p:nvPicPr>
          <p:cNvPr id="10" name="Picture 9" descr="A person wearing glasses&#10;&#10;Description automatically generated with low confidence">
            <a:extLst>
              <a:ext uri="{FF2B5EF4-FFF2-40B4-BE49-F238E27FC236}">
                <a16:creationId xmlns:a16="http://schemas.microsoft.com/office/drawing/2014/main" id="{8BE54F50-977C-1D44-A596-C9599313D3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724" y="2095746"/>
            <a:ext cx="1751838" cy="175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86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59A4A-CD73-4A37-8C5D-CF584A1E2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306682"/>
            <a:ext cx="7886700" cy="767043"/>
          </a:xfrm>
        </p:spPr>
        <p:txBody>
          <a:bodyPr anchor="ctr">
            <a:normAutofit/>
          </a:bodyPr>
          <a:lstStyle/>
          <a:p>
            <a:r>
              <a:rPr lang="en-US" sz="2800" dirty="0"/>
              <a:t>Considerations in preparing for effective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C6022-BCA6-46D5-9AEE-1E9D0C61A4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>
            <a:normAutofit/>
          </a:bodyPr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8254633-11FB-694E-92DB-8CBE4660BDBD}"/>
              </a:ext>
            </a:extLst>
          </p:cNvPr>
          <p:cNvSpPr txBox="1">
            <a:spLocks/>
          </p:cNvSpPr>
          <p:nvPr/>
        </p:nvSpPr>
        <p:spPr>
          <a:xfrm>
            <a:off x="5424281" y="1455894"/>
            <a:ext cx="3886200" cy="4959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pic>
        <p:nvPicPr>
          <p:cNvPr id="14" name="Picture 13" descr="A collage of people&#10;&#10;Description automatically generated with medium confidence">
            <a:extLst>
              <a:ext uri="{FF2B5EF4-FFF2-40B4-BE49-F238E27FC236}">
                <a16:creationId xmlns:a16="http://schemas.microsoft.com/office/drawing/2014/main" id="{E4A5F118-FC2D-9B47-872C-CEBBA4C2D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853"/>
            <a:ext cx="9144000" cy="4572000"/>
          </a:xfrm>
          <a:prstGeom prst="rect">
            <a:avLst/>
          </a:prstGeom>
        </p:spPr>
      </p:pic>
      <p:graphicFrame>
        <p:nvGraphicFramePr>
          <p:cNvPr id="13" name="Content Placeholder 10">
            <a:extLst>
              <a:ext uri="{FF2B5EF4-FFF2-40B4-BE49-F238E27FC236}">
                <a16:creationId xmlns:a16="http://schemas.microsoft.com/office/drawing/2014/main" id="{133AA336-7659-48C0-824F-5E3031DEB2F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11929935"/>
              </p:ext>
            </p:extLst>
          </p:nvPr>
        </p:nvGraphicFramePr>
        <p:xfrm>
          <a:off x="762000" y="1217355"/>
          <a:ext cx="7753350" cy="4959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8127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FF9CB-4AA7-4BDE-83AF-87F303238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Event Curriculum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6688571-7909-B74F-B97B-D1B17880D9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744" y="1162050"/>
            <a:ext cx="7748512" cy="488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0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FF9CB-4AA7-4BDE-83AF-87F303238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Learning Course and Lesson Design</a:t>
            </a:r>
          </a:p>
        </p:txBody>
      </p:sp>
      <p:pic>
        <p:nvPicPr>
          <p:cNvPr id="5" name="Content Placeholder 4" descr="A person giving a presentation to a group of people&#10;&#10;Description automatically generated with medium confidence">
            <a:extLst>
              <a:ext uri="{FF2B5EF4-FFF2-40B4-BE49-F238E27FC236}">
                <a16:creationId xmlns:a16="http://schemas.microsoft.com/office/drawing/2014/main" id="{A565DAC0-7380-B644-BE64-42933F16D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28650" y="1161535"/>
            <a:ext cx="7886700" cy="4881456"/>
          </a:xfrm>
          <a:noFill/>
        </p:spPr>
      </p:pic>
    </p:spTree>
    <p:extLst>
      <p:ext uri="{BB962C8B-B14F-4D97-AF65-F5344CB8AC3E}">
        <p14:creationId xmlns:p14="http://schemas.microsoft.com/office/powerpoint/2010/main" val="2279280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06A2195-D824-413E-AD00-A14DF2D33F6C}"/>
              </a:ext>
            </a:extLst>
          </p:cNvPr>
          <p:cNvSpPr/>
          <p:nvPr/>
        </p:nvSpPr>
        <p:spPr>
          <a:xfrm>
            <a:off x="519658" y="1376238"/>
            <a:ext cx="8104685" cy="4105525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94000">
                <a:schemeClr val="accent1"/>
              </a:gs>
            </a:gsLst>
            <a:lin ang="13500000" scaled="1"/>
            <a:tileRect/>
          </a:gradFill>
          <a:ln>
            <a:noFill/>
          </a:ln>
          <a:effectLst>
            <a:outerShdw blurRad="2413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01F894B-C304-4852-8C21-4CC87B2AB7FB}"/>
              </a:ext>
            </a:extLst>
          </p:cNvPr>
          <p:cNvGrpSpPr/>
          <p:nvPr/>
        </p:nvGrpSpPr>
        <p:grpSpPr>
          <a:xfrm>
            <a:off x="914400" y="2192637"/>
            <a:ext cx="7600950" cy="2426470"/>
            <a:chOff x="2991918" y="1628800"/>
            <a:chExt cx="6204988" cy="3234451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BE1A896-D55A-439E-806E-41A0A6D5339C}"/>
                </a:ext>
              </a:extLst>
            </p:cNvPr>
            <p:cNvGrpSpPr/>
            <p:nvPr/>
          </p:nvGrpSpPr>
          <p:grpSpPr>
            <a:xfrm>
              <a:off x="5603624" y="1628800"/>
              <a:ext cx="981576" cy="576064"/>
              <a:chOff x="4798268" y="1628800"/>
              <a:chExt cx="981576" cy="576064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1E4D87C3-F2DF-4163-8535-1CAEDBB0FB47}"/>
                  </a:ext>
                </a:extLst>
              </p:cNvPr>
              <p:cNvCxnSpPr/>
              <p:nvPr/>
            </p:nvCxnSpPr>
            <p:spPr>
              <a:xfrm flipH="1">
                <a:off x="4798268" y="1628800"/>
                <a:ext cx="504056" cy="576064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BE358F0-F5A9-406C-A84D-9573076133C1}"/>
                  </a:ext>
                </a:extLst>
              </p:cNvPr>
              <p:cNvCxnSpPr/>
              <p:nvPr/>
            </p:nvCxnSpPr>
            <p:spPr>
              <a:xfrm flipH="1">
                <a:off x="5275788" y="1628800"/>
                <a:ext cx="504056" cy="576064"/>
              </a:xfrm>
              <a:prstGeom prst="line">
                <a:avLst/>
              </a:prstGeom>
              <a:ln w="762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F8DE796-253B-4C08-A962-B25354691FAA}"/>
                </a:ext>
              </a:extLst>
            </p:cNvPr>
            <p:cNvSpPr txBox="1"/>
            <p:nvPr/>
          </p:nvSpPr>
          <p:spPr>
            <a:xfrm>
              <a:off x="2991918" y="2233716"/>
              <a:ext cx="6204988" cy="209233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en-US" sz="2400" dirty="0"/>
                <a:t>“The process of enhancing performance through designing and implementing tools, processes, systems structures, and cultures to capture, share, and use knowledge.”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33B86B-0F5B-4D59-8376-48AC237AF17E}"/>
                </a:ext>
              </a:extLst>
            </p:cNvPr>
            <p:cNvSpPr txBox="1"/>
            <p:nvPr/>
          </p:nvSpPr>
          <p:spPr>
            <a:xfrm>
              <a:off x="2991918" y="4463246"/>
              <a:ext cx="6204988" cy="40000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>
                <a:defRPr/>
              </a:pPr>
              <a:r>
                <a:rPr lang="en-US" sz="1350" kern="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- Noe</a:t>
              </a:r>
            </a:p>
          </p:txBody>
        </p:sp>
      </p:grp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B2AFD6B-8AC9-4120-9D49-27B7A7BAFB32}"/>
              </a:ext>
            </a:extLst>
          </p:cNvPr>
          <p:cNvSpPr/>
          <p:nvPr/>
        </p:nvSpPr>
        <p:spPr>
          <a:xfrm>
            <a:off x="463679" y="856580"/>
            <a:ext cx="2245462" cy="1385495"/>
          </a:xfrm>
          <a:custGeom>
            <a:avLst/>
            <a:gdLst>
              <a:gd name="connsiteX0" fmla="*/ 0 w 2993170"/>
              <a:gd name="connsiteY0" fmla="*/ 0 h 1846846"/>
              <a:gd name="connsiteX1" fmla="*/ 1172746 w 2993170"/>
              <a:gd name="connsiteY1" fmla="*/ 0 h 1846846"/>
              <a:gd name="connsiteX2" fmla="*/ 2851173 w 2993170"/>
              <a:gd name="connsiteY2" fmla="*/ 1222537 h 1846846"/>
              <a:gd name="connsiteX3" fmla="*/ 2926969 w 2993170"/>
              <a:gd name="connsiteY3" fmla="*/ 1704849 h 1846846"/>
              <a:gd name="connsiteX4" fmla="*/ 2926968 w 2993170"/>
              <a:gd name="connsiteY4" fmla="*/ 1704849 h 1846846"/>
              <a:gd name="connsiteX5" fmla="*/ 2444656 w 2993170"/>
              <a:gd name="connsiteY5" fmla="*/ 1780645 h 1846846"/>
              <a:gd name="connsiteX6" fmla="*/ 0 w 2993170"/>
              <a:gd name="connsiteY6" fmla="*/ 0 h 184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3170" h="1846846">
                <a:moveTo>
                  <a:pt x="0" y="0"/>
                </a:moveTo>
                <a:lnTo>
                  <a:pt x="1172746" y="0"/>
                </a:lnTo>
                <a:lnTo>
                  <a:pt x="2851173" y="1222537"/>
                </a:lnTo>
                <a:cubicBezTo>
                  <a:pt x="3005290" y="1334793"/>
                  <a:pt x="3039225" y="1550732"/>
                  <a:pt x="2926969" y="1704849"/>
                </a:cubicBezTo>
                <a:lnTo>
                  <a:pt x="2926968" y="1704849"/>
                </a:lnTo>
                <a:cubicBezTo>
                  <a:pt x="2814712" y="1858966"/>
                  <a:pt x="2598773" y="1892901"/>
                  <a:pt x="2444656" y="178064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>
            <a:noFill/>
          </a:ln>
          <a:effectLst>
            <a:outerShdw blurRad="279400" dist="431800" dir="8100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ED1ABA4-8876-403B-9AA6-FF6BB095E9B3}"/>
              </a:ext>
            </a:extLst>
          </p:cNvPr>
          <p:cNvSpPr/>
          <p:nvPr/>
        </p:nvSpPr>
        <p:spPr>
          <a:xfrm>
            <a:off x="1" y="994255"/>
            <a:ext cx="1283358" cy="1225199"/>
          </a:xfrm>
          <a:custGeom>
            <a:avLst/>
            <a:gdLst>
              <a:gd name="connsiteX0" fmla="*/ 0 w 1710699"/>
              <a:gd name="connsiteY0" fmla="*/ 0 h 1633173"/>
              <a:gd name="connsiteX1" fmla="*/ 1605164 w 1710699"/>
              <a:gd name="connsiteY1" fmla="*/ 1169173 h 1633173"/>
              <a:gd name="connsiteX2" fmla="*/ 1661497 w 1710699"/>
              <a:gd name="connsiteY2" fmla="*/ 1527638 h 1633173"/>
              <a:gd name="connsiteX3" fmla="*/ 1661496 w 1710699"/>
              <a:gd name="connsiteY3" fmla="*/ 1527637 h 1633173"/>
              <a:gd name="connsiteX4" fmla="*/ 1303031 w 1710699"/>
              <a:gd name="connsiteY4" fmla="*/ 1583971 h 1633173"/>
              <a:gd name="connsiteX5" fmla="*/ 0 w 1710699"/>
              <a:gd name="connsiteY5" fmla="*/ 634865 h 1633173"/>
              <a:gd name="connsiteX6" fmla="*/ 0 w 1710699"/>
              <a:gd name="connsiteY6" fmla="*/ 0 h 163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699" h="1633173">
                <a:moveTo>
                  <a:pt x="0" y="0"/>
                </a:moveTo>
                <a:lnTo>
                  <a:pt x="1605164" y="1169173"/>
                </a:lnTo>
                <a:cubicBezTo>
                  <a:pt x="1719707" y="1252604"/>
                  <a:pt x="1744928" y="1413095"/>
                  <a:pt x="1661497" y="1527638"/>
                </a:cubicBezTo>
                <a:lnTo>
                  <a:pt x="1661496" y="1527637"/>
                </a:lnTo>
                <a:cubicBezTo>
                  <a:pt x="1578065" y="1642180"/>
                  <a:pt x="1417574" y="1667402"/>
                  <a:pt x="1303031" y="1583971"/>
                </a:cubicBezTo>
                <a:lnTo>
                  <a:pt x="0" y="6348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79400" dist="431800" dir="8100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73996D6-5028-4082-B4C9-52E33EF6C974}"/>
              </a:ext>
            </a:extLst>
          </p:cNvPr>
          <p:cNvSpPr/>
          <p:nvPr/>
        </p:nvSpPr>
        <p:spPr>
          <a:xfrm flipH="1" flipV="1">
            <a:off x="6434860" y="4615925"/>
            <a:ext cx="2245462" cy="1385495"/>
          </a:xfrm>
          <a:custGeom>
            <a:avLst/>
            <a:gdLst>
              <a:gd name="connsiteX0" fmla="*/ 0 w 2993170"/>
              <a:gd name="connsiteY0" fmla="*/ 0 h 1846846"/>
              <a:gd name="connsiteX1" fmla="*/ 1172746 w 2993170"/>
              <a:gd name="connsiteY1" fmla="*/ 0 h 1846846"/>
              <a:gd name="connsiteX2" fmla="*/ 2851173 w 2993170"/>
              <a:gd name="connsiteY2" fmla="*/ 1222537 h 1846846"/>
              <a:gd name="connsiteX3" fmla="*/ 2926969 w 2993170"/>
              <a:gd name="connsiteY3" fmla="*/ 1704849 h 1846846"/>
              <a:gd name="connsiteX4" fmla="*/ 2926968 w 2993170"/>
              <a:gd name="connsiteY4" fmla="*/ 1704849 h 1846846"/>
              <a:gd name="connsiteX5" fmla="*/ 2444656 w 2993170"/>
              <a:gd name="connsiteY5" fmla="*/ 1780645 h 1846846"/>
              <a:gd name="connsiteX6" fmla="*/ 0 w 2993170"/>
              <a:gd name="connsiteY6" fmla="*/ 0 h 184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3170" h="1846846">
                <a:moveTo>
                  <a:pt x="0" y="0"/>
                </a:moveTo>
                <a:lnTo>
                  <a:pt x="1172746" y="0"/>
                </a:lnTo>
                <a:lnTo>
                  <a:pt x="2851173" y="1222537"/>
                </a:lnTo>
                <a:cubicBezTo>
                  <a:pt x="3005290" y="1334793"/>
                  <a:pt x="3039225" y="1550732"/>
                  <a:pt x="2926969" y="1704849"/>
                </a:cubicBezTo>
                <a:lnTo>
                  <a:pt x="2926968" y="1704849"/>
                </a:lnTo>
                <a:cubicBezTo>
                  <a:pt x="2814712" y="1858966"/>
                  <a:pt x="2598773" y="1892901"/>
                  <a:pt x="2444656" y="1780645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3500000" scaled="1"/>
            <a:tileRect/>
          </a:gradFill>
          <a:ln>
            <a:noFill/>
          </a:ln>
          <a:effectLst>
            <a:outerShdw blurRad="279400" dist="431800" dir="8100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898A7A92-C459-4826-952F-3B0A5EEAD84D}"/>
              </a:ext>
            </a:extLst>
          </p:cNvPr>
          <p:cNvSpPr/>
          <p:nvPr/>
        </p:nvSpPr>
        <p:spPr>
          <a:xfrm flipH="1" flipV="1">
            <a:off x="7860643" y="4638546"/>
            <a:ext cx="1283358" cy="1225199"/>
          </a:xfrm>
          <a:custGeom>
            <a:avLst/>
            <a:gdLst>
              <a:gd name="connsiteX0" fmla="*/ 0 w 1710699"/>
              <a:gd name="connsiteY0" fmla="*/ 0 h 1633173"/>
              <a:gd name="connsiteX1" fmla="*/ 1605164 w 1710699"/>
              <a:gd name="connsiteY1" fmla="*/ 1169173 h 1633173"/>
              <a:gd name="connsiteX2" fmla="*/ 1661497 w 1710699"/>
              <a:gd name="connsiteY2" fmla="*/ 1527638 h 1633173"/>
              <a:gd name="connsiteX3" fmla="*/ 1661496 w 1710699"/>
              <a:gd name="connsiteY3" fmla="*/ 1527637 h 1633173"/>
              <a:gd name="connsiteX4" fmla="*/ 1303031 w 1710699"/>
              <a:gd name="connsiteY4" fmla="*/ 1583971 h 1633173"/>
              <a:gd name="connsiteX5" fmla="*/ 0 w 1710699"/>
              <a:gd name="connsiteY5" fmla="*/ 634865 h 1633173"/>
              <a:gd name="connsiteX6" fmla="*/ 0 w 1710699"/>
              <a:gd name="connsiteY6" fmla="*/ 0 h 163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0699" h="1633173">
                <a:moveTo>
                  <a:pt x="0" y="0"/>
                </a:moveTo>
                <a:lnTo>
                  <a:pt x="1605164" y="1169173"/>
                </a:lnTo>
                <a:cubicBezTo>
                  <a:pt x="1719707" y="1252604"/>
                  <a:pt x="1744928" y="1413095"/>
                  <a:pt x="1661497" y="1527638"/>
                </a:cubicBezTo>
                <a:lnTo>
                  <a:pt x="1661496" y="1527637"/>
                </a:lnTo>
                <a:cubicBezTo>
                  <a:pt x="1578065" y="1642180"/>
                  <a:pt x="1417574" y="1667402"/>
                  <a:pt x="1303031" y="1583971"/>
                </a:cubicBezTo>
                <a:lnTo>
                  <a:pt x="0" y="6348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>
            <a:noFill/>
          </a:ln>
          <a:effectLst>
            <a:outerShdw blurRad="279400" dist="431800" dir="8100000" algn="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1D7EB-7AD7-7A44-B011-F0E8F45CC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Management</a:t>
            </a:r>
          </a:p>
        </p:txBody>
      </p:sp>
    </p:spTree>
    <p:extLst>
      <p:ext uri="{BB962C8B-B14F-4D97-AF65-F5344CB8AC3E}">
        <p14:creationId xmlns:p14="http://schemas.microsoft.com/office/powerpoint/2010/main" val="3494445662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UC5APVKEY7YA-445657348-564</_dlc_DocId>
    <_dlc_DocIdUrl xmlns="9e35c72e-853b-4481-acd9-8b56c994845b">
      <Url>https://edit.shrm.org/certification/educators/_layouts/15/DocIdRedir.aspx?ID=UC5APVKEY7YA-445657348-564</Url>
      <Description>UC5APVKEY7YA-445657348-564</Description>
    </_dlc_DocIdUrl>
  </documentManagement>
</p:properties>
</file>

<file path=customXml/itemProps1.xml><?xml version="1.0" encoding="utf-8"?>
<ds:datastoreItem xmlns:ds="http://schemas.openxmlformats.org/officeDocument/2006/customXml" ds:itemID="{B2D38B22-77EE-499B-8672-59F72F0201D1}"/>
</file>

<file path=customXml/itemProps2.xml><?xml version="1.0" encoding="utf-8"?>
<ds:datastoreItem xmlns:ds="http://schemas.openxmlformats.org/officeDocument/2006/customXml" ds:itemID="{72CED6B0-2D62-4A15-99A5-B14574AAAD2A}"/>
</file>

<file path=customXml/itemProps3.xml><?xml version="1.0" encoding="utf-8"?>
<ds:datastoreItem xmlns:ds="http://schemas.openxmlformats.org/officeDocument/2006/customXml" ds:itemID="{32117801-1CBA-46F1-BAB6-14424380D622}"/>
</file>

<file path=customXml/itemProps4.xml><?xml version="1.0" encoding="utf-8"?>
<ds:datastoreItem xmlns:ds="http://schemas.openxmlformats.org/officeDocument/2006/customXml" ds:itemID="{CDDD2A22-0AB3-44FE-A714-7EB5A3153344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47500</TotalTime>
  <Words>251</Words>
  <Application>Microsoft Macintosh PowerPoint</Application>
  <PresentationFormat>On-screen Show (4:3)</PresentationFormat>
  <Paragraphs>66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Open Sans</vt:lpstr>
      <vt:lpstr>Open Sans Condensed Light</vt:lpstr>
      <vt:lpstr>Segoe UI</vt:lpstr>
      <vt:lpstr>Times New Roman</vt:lpstr>
      <vt:lpstr>Template Academically  Read-Only</vt:lpstr>
      <vt:lpstr>Employee Training and Development  Module 6: Program Design</vt:lpstr>
      <vt:lpstr>Objectives</vt:lpstr>
      <vt:lpstr>Program Design</vt:lpstr>
      <vt:lpstr>Selecting and Preparing the Training room</vt:lpstr>
      <vt:lpstr>Customer Service Training!</vt:lpstr>
      <vt:lpstr>Considerations in preparing for effective learning</vt:lpstr>
      <vt:lpstr>Learning Event Curriculum</vt:lpstr>
      <vt:lpstr>Learning Course and Lesson Design</vt:lpstr>
      <vt:lpstr>Knowledge Management</vt:lpstr>
      <vt:lpstr>Keys for Effective Knowledge Management</vt:lpstr>
      <vt:lpstr>Ways to create, share, and use knowledge</vt:lpstr>
      <vt:lpstr>PowerPoint Presentation</vt:lpstr>
    </vt:vector>
  </TitlesOfParts>
  <Company>The University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as Strategic and Competitive Advantage</dc:title>
  <dc:subject>Training</dc:subject>
  <dc:creator>Dr. Dale Dwyer</dc:creator>
  <cp:lastModifiedBy>Lori Roth</cp:lastModifiedBy>
  <cp:revision>504</cp:revision>
  <dcterms:created xsi:type="dcterms:W3CDTF">2000-02-04T00:23:25Z</dcterms:created>
  <dcterms:modified xsi:type="dcterms:W3CDTF">2021-11-04T19:44:13Z</dcterms:modified>
  <cp:category>HURM 3220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8599b237-e4c4-46a6-bcd5-b09c1a49033e</vt:lpwstr>
  </property>
</Properties>
</file>