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charts/colors2.xml" ContentType="application/vnd.ms-office.chartcolorstyle+xml"/>
  <Override PartName="/ppt/charts/style2.xml" ContentType="application/vnd.ms-office.chartstyle+xml"/>
  <Override PartName="/ppt/charts/chart2.xml" ContentType="application/vnd.openxmlformats-officedocument.drawingml.chart+xml"/>
  <Override PartName="/ppt/charts/colors1.xml" ContentType="application/vnd.ms-office.chartcolorstyl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style1.xml" ContentType="application/vnd.ms-office.chartstyle+xml"/>
  <Override PartName="/ppt/charts/chart1.xml" ContentType="application/vnd.openxmlformats-officedocument.drawingml.char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20"/>
  </p:notesMasterIdLst>
  <p:sldIdLst>
    <p:sldId id="424" r:id="rId2"/>
    <p:sldId id="297" r:id="rId3"/>
    <p:sldId id="427" r:id="rId4"/>
    <p:sldId id="277" r:id="rId5"/>
    <p:sldId id="268" r:id="rId6"/>
    <p:sldId id="449" r:id="rId7"/>
    <p:sldId id="273" r:id="rId8"/>
    <p:sldId id="274" r:id="rId9"/>
    <p:sldId id="276" r:id="rId10"/>
    <p:sldId id="275" r:id="rId11"/>
    <p:sldId id="568" r:id="rId12"/>
    <p:sldId id="324" r:id="rId13"/>
    <p:sldId id="446" r:id="rId14"/>
    <p:sldId id="447" r:id="rId15"/>
    <p:sldId id="448" r:id="rId16"/>
    <p:sldId id="259" r:id="rId17"/>
    <p:sldId id="451" r:id="rId18"/>
    <p:sldId id="31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1" autoAdjust="0"/>
    <p:restoredTop sz="44697" autoAdjust="0"/>
  </p:normalViewPr>
  <p:slideViewPr>
    <p:cSldViewPr>
      <p:cViewPr varScale="1">
        <p:scale>
          <a:sx n="31" d="100"/>
          <a:sy n="31" d="100"/>
        </p:scale>
        <p:origin x="34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B5-4440-B808-7B692FCDDBF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noFill/>
              <a:round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B5-4440-B808-7B692FCDDBF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B5-4440-B808-7B692FCDDB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axId val="436446480"/>
        <c:axId val="436432480"/>
      </c:barChart>
      <c:catAx>
        <c:axId val="436446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6432480"/>
        <c:crosses val="autoZero"/>
        <c:auto val="1"/>
        <c:lblAlgn val="ctr"/>
        <c:lblOffset val="100"/>
        <c:noMultiLvlLbl val="0"/>
      </c:catAx>
      <c:valAx>
        <c:axId val="436432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644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5.5</c:v>
                </c:pt>
                <c:pt idx="2">
                  <c:v>8.5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AF3-4646-B947-9DA5C756F5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5.4</c:v>
                </c:pt>
                <c:pt idx="1">
                  <c:v>4.4000000000000004</c:v>
                </c:pt>
                <c:pt idx="2">
                  <c:v>6.8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F3-4646-B947-9DA5C756F5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AF3-4646-B947-9DA5C756F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2714800"/>
        <c:axId val="272705280"/>
      </c:lineChart>
      <c:catAx>
        <c:axId val="27271480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72705280"/>
        <c:crosses val="autoZero"/>
        <c:auto val="1"/>
        <c:lblAlgn val="ctr"/>
        <c:lblOffset val="100"/>
        <c:noMultiLvlLbl val="0"/>
      </c:catAx>
      <c:valAx>
        <c:axId val="272705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2714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Open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44</c:v>
                </c:pt>
                <c:pt idx="1">
                  <c:v>25</c:v>
                </c:pt>
                <c:pt idx="2">
                  <c:v>38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EE0-CE44-AF3C-BC3C39C84C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55</c:v>
                </c:pt>
                <c:pt idx="1">
                  <c:v>57</c:v>
                </c:pt>
                <c:pt idx="2">
                  <c:v>57</c:v>
                </c:pt>
                <c:pt idx="3">
                  <c:v>58</c:v>
                </c:pt>
                <c:pt idx="4">
                  <c:v>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EE0-CE44-AF3C-BC3C39C84CA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13</c:v>
                </c:pt>
                <c:pt idx="3">
                  <c:v>11</c:v>
                </c:pt>
                <c:pt idx="4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EE0-CE44-AF3C-BC3C39C84CA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25</c:v>
                </c:pt>
                <c:pt idx="1">
                  <c:v>38</c:v>
                </c:pt>
                <c:pt idx="2">
                  <c:v>50</c:v>
                </c:pt>
                <c:pt idx="3">
                  <c:v>34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EE0-CE44-AF3C-BC3C39C84C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hiLowLines>
        <c:upDownBars>
          <c:gapWidth val="150"/>
          <c:upBars>
            <c:spPr>
              <a:solidFill>
                <a:schemeClr val="accent5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upBars>
          <c:downBars>
            <c:spPr>
              <a:solidFill>
                <a:schemeClr val="accent6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downBars>
        </c:upDownBars>
        <c:axId val="272713120"/>
        <c:axId val="272720960"/>
      </c:stockChart>
      <c:dateAx>
        <c:axId val="272713120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72720960"/>
        <c:crosses val="autoZero"/>
        <c:auto val="1"/>
        <c:lblOffset val="100"/>
        <c:baseTimeUnit val="months"/>
      </c:dateAx>
      <c:valAx>
        <c:axId val="2727209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7271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12BAB-B204-4C18-AA5D-35D619EDCBD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01DA88F-FBE3-460B-9CC9-D74A5818BB1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Explain why evaluation is important</a:t>
          </a:r>
          <a:endParaRPr lang="en-US" dirty="0"/>
        </a:p>
      </dgm:t>
    </dgm:pt>
    <dgm:pt modelId="{7578E348-6C82-49E6-8EB5-425D398C4FC6}" type="parTrans" cxnId="{3B08028C-161C-4D56-9CAA-27E890458433}">
      <dgm:prSet/>
      <dgm:spPr/>
      <dgm:t>
        <a:bodyPr/>
        <a:lstStyle/>
        <a:p>
          <a:endParaRPr lang="en-US"/>
        </a:p>
      </dgm:t>
    </dgm:pt>
    <dgm:pt modelId="{548A4B29-9B20-46B1-B172-D34B947E84FB}" type="sibTrans" cxnId="{3B08028C-161C-4D56-9CAA-27E890458433}">
      <dgm:prSet/>
      <dgm:spPr/>
      <dgm:t>
        <a:bodyPr/>
        <a:lstStyle/>
        <a:p>
          <a:endParaRPr lang="en-US"/>
        </a:p>
      </dgm:t>
    </dgm:pt>
    <dgm:pt modelId="{480F83DB-9299-46E4-8AFD-B4B9873B38C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Discuss process to plan and implement training evaluation</a:t>
          </a:r>
          <a:endParaRPr lang="en-US" dirty="0"/>
        </a:p>
      </dgm:t>
    </dgm:pt>
    <dgm:pt modelId="{2E35E575-ECEF-47C7-9886-9A0A31DF19DD}" type="parTrans" cxnId="{88E4FFA3-A388-4ED4-9CB3-365B640C8294}">
      <dgm:prSet/>
      <dgm:spPr/>
      <dgm:t>
        <a:bodyPr/>
        <a:lstStyle/>
        <a:p>
          <a:endParaRPr lang="en-US"/>
        </a:p>
      </dgm:t>
    </dgm:pt>
    <dgm:pt modelId="{2DDC0737-5DBE-4732-8FA1-8B482DC0B1AE}" type="sibTrans" cxnId="{88E4FFA3-A388-4ED4-9CB3-365B640C8294}">
      <dgm:prSet/>
      <dgm:spPr/>
      <dgm:t>
        <a:bodyPr/>
        <a:lstStyle/>
        <a:p>
          <a:endParaRPr lang="en-US"/>
        </a:p>
      </dgm:t>
    </dgm:pt>
    <dgm:pt modelId="{86A4EA08-0F60-4667-A50F-A77F09E51C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Identify and select outcomes to evaluate</a:t>
          </a:r>
        </a:p>
      </dgm:t>
    </dgm:pt>
    <dgm:pt modelId="{DD0A0B7B-0404-43B9-903D-F650381CEBDB}" type="parTrans" cxnId="{69AB3104-DF73-4856-A1D3-DE68C4B290A9}">
      <dgm:prSet/>
      <dgm:spPr/>
      <dgm:t>
        <a:bodyPr/>
        <a:lstStyle/>
        <a:p>
          <a:endParaRPr lang="en-US"/>
        </a:p>
      </dgm:t>
    </dgm:pt>
    <dgm:pt modelId="{14D86727-5BDF-41A0-97D9-53573ABB6891}" type="sibTrans" cxnId="{69AB3104-DF73-4856-A1D3-DE68C4B290A9}">
      <dgm:prSet/>
      <dgm:spPr/>
      <dgm:t>
        <a:bodyPr/>
        <a:lstStyle/>
        <a:p>
          <a:endParaRPr lang="en-US"/>
        </a:p>
      </dgm:t>
    </dgm:pt>
    <dgm:pt modelId="{E01AC432-699A-4A9D-A406-602756FD62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Choose appropriate evaluation design</a:t>
          </a:r>
        </a:p>
      </dgm:t>
    </dgm:pt>
    <dgm:pt modelId="{80792256-978F-4474-93B9-189785AA32F2}" type="sibTrans" cxnId="{59A15633-A74C-48D2-A036-5FEA263231EC}">
      <dgm:prSet/>
      <dgm:spPr/>
      <dgm:t>
        <a:bodyPr/>
        <a:lstStyle/>
        <a:p>
          <a:endParaRPr lang="en-US"/>
        </a:p>
      </dgm:t>
    </dgm:pt>
    <dgm:pt modelId="{803C991C-4881-4EB0-A9F2-9E81C916DD7F}" type="parTrans" cxnId="{59A15633-A74C-48D2-A036-5FEA263231EC}">
      <dgm:prSet/>
      <dgm:spPr/>
      <dgm:t>
        <a:bodyPr/>
        <a:lstStyle/>
        <a:p>
          <a:endParaRPr lang="en-US"/>
        </a:p>
      </dgm:t>
    </dgm:pt>
    <dgm:pt modelId="{4F657E5C-B0A8-FE4E-867B-3C2A5A8AC28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Conduct a cost-benefit analysis</a:t>
          </a:r>
          <a:endParaRPr lang="en-US" dirty="0"/>
        </a:p>
      </dgm:t>
    </dgm:pt>
    <dgm:pt modelId="{FE947A9F-5C7C-D440-8B3B-6293E6A66A02}" type="parTrans" cxnId="{5F1D6E13-1E30-424E-84E1-708A1E1CCD51}">
      <dgm:prSet/>
      <dgm:spPr/>
      <dgm:t>
        <a:bodyPr/>
        <a:lstStyle/>
        <a:p>
          <a:endParaRPr lang="en-US"/>
        </a:p>
      </dgm:t>
    </dgm:pt>
    <dgm:pt modelId="{30E9C2E3-05CB-3F4F-B17E-BA0F2FE3EA7E}" type="sibTrans" cxnId="{5F1D6E13-1E30-424E-84E1-708A1E1CCD51}">
      <dgm:prSet/>
      <dgm:spPr/>
      <dgm:t>
        <a:bodyPr/>
        <a:lstStyle/>
        <a:p>
          <a:endParaRPr lang="en-US"/>
        </a:p>
      </dgm:t>
    </dgm:pt>
    <dgm:pt modelId="{9D4DA241-D5D1-4FE4-AFA9-5AAF5F2C2118}" type="pres">
      <dgm:prSet presAssocID="{03612BAB-B204-4C18-AA5D-35D619EDCBDA}" presName="root" presStyleCnt="0">
        <dgm:presLayoutVars>
          <dgm:dir/>
          <dgm:resizeHandles val="exact"/>
        </dgm:presLayoutVars>
      </dgm:prSet>
      <dgm:spPr/>
    </dgm:pt>
    <dgm:pt modelId="{F20799E3-FD25-4AA0-8CF1-9C9F1E60002A}" type="pres">
      <dgm:prSet presAssocID="{901DA88F-FBE3-460B-9CC9-D74A5818BB1E}" presName="compNode" presStyleCnt="0"/>
      <dgm:spPr/>
    </dgm:pt>
    <dgm:pt modelId="{8EEE54D0-D877-4752-875E-DA9ED07D8562}" type="pres">
      <dgm:prSet presAssocID="{901DA88F-FBE3-460B-9CC9-D74A5818BB1E}" presName="bgRect" presStyleLbl="bgShp" presStyleIdx="0" presStyleCnt="5"/>
      <dgm:spPr/>
    </dgm:pt>
    <dgm:pt modelId="{359FD419-784D-44ED-8F8D-C5433DA2F97C}" type="pres">
      <dgm:prSet presAssocID="{901DA88F-FBE3-460B-9CC9-D74A5818BB1E}" presName="iconRect" presStyleLbl="node1" presStyleIdx="0" presStyleCnt="5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8756F88F-77BC-4A84-9F82-076B797F5841}" type="pres">
      <dgm:prSet presAssocID="{901DA88F-FBE3-460B-9CC9-D74A5818BB1E}" presName="spaceRect" presStyleCnt="0"/>
      <dgm:spPr/>
    </dgm:pt>
    <dgm:pt modelId="{3FA371BA-DD6D-44D4-9DF5-A21FA351BF91}" type="pres">
      <dgm:prSet presAssocID="{901DA88F-FBE3-460B-9CC9-D74A5818BB1E}" presName="parTx" presStyleLbl="revTx" presStyleIdx="0" presStyleCnt="5">
        <dgm:presLayoutVars>
          <dgm:chMax val="0"/>
          <dgm:chPref val="0"/>
        </dgm:presLayoutVars>
      </dgm:prSet>
      <dgm:spPr/>
    </dgm:pt>
    <dgm:pt modelId="{C98A0C76-53B6-4D1A-B6F7-6CF1FA930017}" type="pres">
      <dgm:prSet presAssocID="{548A4B29-9B20-46B1-B172-D34B947E84FB}" presName="sibTrans" presStyleCnt="0"/>
      <dgm:spPr/>
    </dgm:pt>
    <dgm:pt modelId="{24CB8E7C-EFE7-476F-8B74-BCA650D7B9A8}" type="pres">
      <dgm:prSet presAssocID="{480F83DB-9299-46E4-8AFD-B4B9873B38C2}" presName="compNode" presStyleCnt="0"/>
      <dgm:spPr/>
    </dgm:pt>
    <dgm:pt modelId="{1F244B83-7FC2-417B-BD7E-C5AF9A6681F8}" type="pres">
      <dgm:prSet presAssocID="{480F83DB-9299-46E4-8AFD-B4B9873B38C2}" presName="bgRect" presStyleLbl="bgShp" presStyleIdx="1" presStyleCnt="5"/>
      <dgm:spPr/>
    </dgm:pt>
    <dgm:pt modelId="{29948507-0E52-4174-A2DD-F84F4CD705EE}" type="pres">
      <dgm:prSet presAssocID="{480F83DB-9299-46E4-8AFD-B4B9873B38C2}" presName="iconRect" presStyleLbl="node1" presStyleIdx="1" presStyleCnt="5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8BB19F4-CA14-464D-A3A3-E2DB1E87B111}" type="pres">
      <dgm:prSet presAssocID="{480F83DB-9299-46E4-8AFD-B4B9873B38C2}" presName="spaceRect" presStyleCnt="0"/>
      <dgm:spPr/>
    </dgm:pt>
    <dgm:pt modelId="{9BF0FCD4-C710-4ED8-8544-88A4B513138A}" type="pres">
      <dgm:prSet presAssocID="{480F83DB-9299-46E4-8AFD-B4B9873B38C2}" presName="parTx" presStyleLbl="revTx" presStyleIdx="1" presStyleCnt="5">
        <dgm:presLayoutVars>
          <dgm:chMax val="0"/>
          <dgm:chPref val="0"/>
        </dgm:presLayoutVars>
      </dgm:prSet>
      <dgm:spPr/>
    </dgm:pt>
    <dgm:pt modelId="{0909EE97-6DA5-4F21-80F7-A2D723BA70FC}" type="pres">
      <dgm:prSet presAssocID="{2DDC0737-5DBE-4732-8FA1-8B482DC0B1AE}" presName="sibTrans" presStyleCnt="0"/>
      <dgm:spPr/>
    </dgm:pt>
    <dgm:pt modelId="{ED1123AB-39BC-4039-A54E-145C3F1F3B8D}" type="pres">
      <dgm:prSet presAssocID="{86A4EA08-0F60-4667-A50F-A77F09E51C54}" presName="compNode" presStyleCnt="0"/>
      <dgm:spPr/>
    </dgm:pt>
    <dgm:pt modelId="{6BC39C47-B7AE-47BF-8349-9E88995D79B0}" type="pres">
      <dgm:prSet presAssocID="{86A4EA08-0F60-4667-A50F-A77F09E51C54}" presName="bgRect" presStyleLbl="bgShp" presStyleIdx="2" presStyleCnt="5"/>
      <dgm:spPr/>
    </dgm:pt>
    <dgm:pt modelId="{EC02EF70-355E-4383-9BA3-4D4EF2E6994B}" type="pres">
      <dgm:prSet presAssocID="{86A4EA08-0F60-4667-A50F-A77F09E51C54}" presName="iconRect" presStyleLbl="node1" presStyleIdx="2" presStyleCnt="5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42F3709A-81EB-4274-9862-2D4CD6E43E86}" type="pres">
      <dgm:prSet presAssocID="{86A4EA08-0F60-4667-A50F-A77F09E51C54}" presName="spaceRect" presStyleCnt="0"/>
      <dgm:spPr/>
    </dgm:pt>
    <dgm:pt modelId="{19031AC2-3926-4114-AC13-2083605F8297}" type="pres">
      <dgm:prSet presAssocID="{86A4EA08-0F60-4667-A50F-A77F09E51C54}" presName="parTx" presStyleLbl="revTx" presStyleIdx="2" presStyleCnt="5">
        <dgm:presLayoutVars>
          <dgm:chMax val="0"/>
          <dgm:chPref val="0"/>
        </dgm:presLayoutVars>
      </dgm:prSet>
      <dgm:spPr/>
    </dgm:pt>
    <dgm:pt modelId="{1C864961-C706-479A-9612-458DE4082E2A}" type="pres">
      <dgm:prSet presAssocID="{14D86727-5BDF-41A0-97D9-53573ABB6891}" presName="sibTrans" presStyleCnt="0"/>
      <dgm:spPr/>
    </dgm:pt>
    <dgm:pt modelId="{1CB42338-CF2C-488B-BF3D-911C62092492}" type="pres">
      <dgm:prSet presAssocID="{E01AC432-699A-4A9D-A406-602756FD62CD}" presName="compNode" presStyleCnt="0"/>
      <dgm:spPr/>
    </dgm:pt>
    <dgm:pt modelId="{9A6FC6E4-B33E-4E00-86D4-2B9095538216}" type="pres">
      <dgm:prSet presAssocID="{E01AC432-699A-4A9D-A406-602756FD62CD}" presName="bgRect" presStyleLbl="bgShp" presStyleIdx="3" presStyleCnt="5"/>
      <dgm:spPr/>
    </dgm:pt>
    <dgm:pt modelId="{352FD0EC-D3B2-49E1-9C75-2BAFCCB7C671}" type="pres">
      <dgm:prSet presAssocID="{E01AC432-699A-4A9D-A406-602756FD62CD}" presName="iconRect" presStyleLbl="node1" presStyleIdx="3" presStyleCnt="5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35DBE072-D7A0-487E-A0CD-F2A9ADD7794A}" type="pres">
      <dgm:prSet presAssocID="{E01AC432-699A-4A9D-A406-602756FD62CD}" presName="spaceRect" presStyleCnt="0"/>
      <dgm:spPr/>
    </dgm:pt>
    <dgm:pt modelId="{6B61F48C-BC31-42C8-8C5D-7BD9F1077E3E}" type="pres">
      <dgm:prSet presAssocID="{E01AC432-699A-4A9D-A406-602756FD62CD}" presName="parTx" presStyleLbl="revTx" presStyleIdx="3" presStyleCnt="5">
        <dgm:presLayoutVars>
          <dgm:chMax val="0"/>
          <dgm:chPref val="0"/>
        </dgm:presLayoutVars>
      </dgm:prSet>
      <dgm:spPr/>
    </dgm:pt>
    <dgm:pt modelId="{E4B13519-D747-8E42-AE5D-B1D61BC9413E}" type="pres">
      <dgm:prSet presAssocID="{80792256-978F-4474-93B9-189785AA32F2}" presName="sibTrans" presStyleCnt="0"/>
      <dgm:spPr/>
    </dgm:pt>
    <dgm:pt modelId="{18470608-F9A5-0B4F-8739-7E5C849BA634}" type="pres">
      <dgm:prSet presAssocID="{4F657E5C-B0A8-FE4E-867B-3C2A5A8AC283}" presName="compNode" presStyleCnt="0"/>
      <dgm:spPr/>
    </dgm:pt>
    <dgm:pt modelId="{D721663B-66D2-214E-80AD-F0DE45C5BA95}" type="pres">
      <dgm:prSet presAssocID="{4F657E5C-B0A8-FE4E-867B-3C2A5A8AC283}" presName="bgRect" presStyleLbl="bgShp" presStyleIdx="4" presStyleCnt="5"/>
      <dgm:spPr/>
    </dgm:pt>
    <dgm:pt modelId="{255F75A5-B755-1349-ACA5-193B2A300016}" type="pres">
      <dgm:prSet presAssocID="{4F657E5C-B0A8-FE4E-867B-3C2A5A8AC283}" presName="iconRect" presStyleLbl="node1" presStyleIdx="4" presStyleCnt="5"/>
      <dgm:spPr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 with solid fill"/>
        </a:ext>
      </dgm:extLst>
    </dgm:pt>
    <dgm:pt modelId="{5F60DE5E-5D55-F049-B19D-80DE6ACCB7EB}" type="pres">
      <dgm:prSet presAssocID="{4F657E5C-B0A8-FE4E-867B-3C2A5A8AC283}" presName="spaceRect" presStyleCnt="0"/>
      <dgm:spPr/>
    </dgm:pt>
    <dgm:pt modelId="{EC9FFB65-E433-0C4B-A557-3E0A933DE946}" type="pres">
      <dgm:prSet presAssocID="{4F657E5C-B0A8-FE4E-867B-3C2A5A8AC283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9AB3104-DF73-4856-A1D3-DE68C4B290A9}" srcId="{03612BAB-B204-4C18-AA5D-35D619EDCBDA}" destId="{86A4EA08-0F60-4667-A50F-A77F09E51C54}" srcOrd="2" destOrd="0" parTransId="{DD0A0B7B-0404-43B9-903D-F650381CEBDB}" sibTransId="{14D86727-5BDF-41A0-97D9-53573ABB6891}"/>
    <dgm:cxn modelId="{D890BE05-DFA9-B94C-99A4-43BEA1468FC2}" type="presOf" srcId="{901DA88F-FBE3-460B-9CC9-D74A5818BB1E}" destId="{3FA371BA-DD6D-44D4-9DF5-A21FA351BF91}" srcOrd="0" destOrd="0" presId="urn:microsoft.com/office/officeart/2018/2/layout/IconVerticalSolidList"/>
    <dgm:cxn modelId="{5F1D6E13-1E30-424E-84E1-708A1E1CCD51}" srcId="{03612BAB-B204-4C18-AA5D-35D619EDCBDA}" destId="{4F657E5C-B0A8-FE4E-867B-3C2A5A8AC283}" srcOrd="4" destOrd="0" parTransId="{FE947A9F-5C7C-D440-8B3B-6293E6A66A02}" sibTransId="{30E9C2E3-05CB-3F4F-B17E-BA0F2FE3EA7E}"/>
    <dgm:cxn modelId="{FDEF3C1E-8D84-E04D-B9AB-1D8FFBF63E4B}" type="presOf" srcId="{4F657E5C-B0A8-FE4E-867B-3C2A5A8AC283}" destId="{EC9FFB65-E433-0C4B-A557-3E0A933DE946}" srcOrd="0" destOrd="0" presId="urn:microsoft.com/office/officeart/2018/2/layout/IconVerticalSolidList"/>
    <dgm:cxn modelId="{59A15633-A74C-48D2-A036-5FEA263231EC}" srcId="{03612BAB-B204-4C18-AA5D-35D619EDCBDA}" destId="{E01AC432-699A-4A9D-A406-602756FD62CD}" srcOrd="3" destOrd="0" parTransId="{803C991C-4881-4EB0-A9F2-9E81C916DD7F}" sibTransId="{80792256-978F-4474-93B9-189785AA32F2}"/>
    <dgm:cxn modelId="{5B610341-55B6-4831-9B95-DBF7F760AE8C}" type="presOf" srcId="{03612BAB-B204-4C18-AA5D-35D619EDCBDA}" destId="{9D4DA241-D5D1-4FE4-AFA9-5AAF5F2C2118}" srcOrd="0" destOrd="0" presId="urn:microsoft.com/office/officeart/2018/2/layout/IconVerticalSolidList"/>
    <dgm:cxn modelId="{D1467365-6360-B145-BD7B-B0569884A0AF}" type="presOf" srcId="{480F83DB-9299-46E4-8AFD-B4B9873B38C2}" destId="{9BF0FCD4-C710-4ED8-8544-88A4B513138A}" srcOrd="0" destOrd="0" presId="urn:microsoft.com/office/officeart/2018/2/layout/IconVerticalSolidList"/>
    <dgm:cxn modelId="{3B08028C-161C-4D56-9CAA-27E890458433}" srcId="{03612BAB-B204-4C18-AA5D-35D619EDCBDA}" destId="{901DA88F-FBE3-460B-9CC9-D74A5818BB1E}" srcOrd="0" destOrd="0" parTransId="{7578E348-6C82-49E6-8EB5-425D398C4FC6}" sibTransId="{548A4B29-9B20-46B1-B172-D34B947E84FB}"/>
    <dgm:cxn modelId="{88E4FFA3-A388-4ED4-9CB3-365B640C8294}" srcId="{03612BAB-B204-4C18-AA5D-35D619EDCBDA}" destId="{480F83DB-9299-46E4-8AFD-B4B9873B38C2}" srcOrd="1" destOrd="0" parTransId="{2E35E575-ECEF-47C7-9886-9A0A31DF19DD}" sibTransId="{2DDC0737-5DBE-4732-8FA1-8B482DC0B1AE}"/>
    <dgm:cxn modelId="{5918DDD2-C93A-1A44-82D0-BB83BA9116FE}" type="presOf" srcId="{E01AC432-699A-4A9D-A406-602756FD62CD}" destId="{6B61F48C-BC31-42C8-8C5D-7BD9F1077E3E}" srcOrd="0" destOrd="0" presId="urn:microsoft.com/office/officeart/2018/2/layout/IconVerticalSolidList"/>
    <dgm:cxn modelId="{095B0CE8-392E-814A-84C2-E19B6333CEDC}" type="presOf" srcId="{86A4EA08-0F60-4667-A50F-A77F09E51C54}" destId="{19031AC2-3926-4114-AC13-2083605F8297}" srcOrd="0" destOrd="0" presId="urn:microsoft.com/office/officeart/2018/2/layout/IconVerticalSolidList"/>
    <dgm:cxn modelId="{B428C049-8A06-564F-A344-7C19F39D8F9A}" type="presParOf" srcId="{9D4DA241-D5D1-4FE4-AFA9-5AAF5F2C2118}" destId="{F20799E3-FD25-4AA0-8CF1-9C9F1E60002A}" srcOrd="0" destOrd="0" presId="urn:microsoft.com/office/officeart/2018/2/layout/IconVerticalSolidList"/>
    <dgm:cxn modelId="{F357A82D-4032-2345-8ABD-62E4CF46E0F1}" type="presParOf" srcId="{F20799E3-FD25-4AA0-8CF1-9C9F1E60002A}" destId="{8EEE54D0-D877-4752-875E-DA9ED07D8562}" srcOrd="0" destOrd="0" presId="urn:microsoft.com/office/officeart/2018/2/layout/IconVerticalSolidList"/>
    <dgm:cxn modelId="{D499F301-6E39-8849-97D7-8D3DA96DC231}" type="presParOf" srcId="{F20799E3-FD25-4AA0-8CF1-9C9F1E60002A}" destId="{359FD419-784D-44ED-8F8D-C5433DA2F97C}" srcOrd="1" destOrd="0" presId="urn:microsoft.com/office/officeart/2018/2/layout/IconVerticalSolidList"/>
    <dgm:cxn modelId="{4D9C6A78-E8D4-CD40-8464-E92190B4F40C}" type="presParOf" srcId="{F20799E3-FD25-4AA0-8CF1-9C9F1E60002A}" destId="{8756F88F-77BC-4A84-9F82-076B797F5841}" srcOrd="2" destOrd="0" presId="urn:microsoft.com/office/officeart/2018/2/layout/IconVerticalSolidList"/>
    <dgm:cxn modelId="{AD092337-C54C-E74E-9231-38D9BDBB104F}" type="presParOf" srcId="{F20799E3-FD25-4AA0-8CF1-9C9F1E60002A}" destId="{3FA371BA-DD6D-44D4-9DF5-A21FA351BF91}" srcOrd="3" destOrd="0" presId="urn:microsoft.com/office/officeart/2018/2/layout/IconVerticalSolidList"/>
    <dgm:cxn modelId="{F189A959-D7B1-2A4B-BE2A-2F84CD2CB4B9}" type="presParOf" srcId="{9D4DA241-D5D1-4FE4-AFA9-5AAF5F2C2118}" destId="{C98A0C76-53B6-4D1A-B6F7-6CF1FA930017}" srcOrd="1" destOrd="0" presId="urn:microsoft.com/office/officeart/2018/2/layout/IconVerticalSolidList"/>
    <dgm:cxn modelId="{4EEE1064-75E2-3E4C-A5E5-0E92CDAF66C6}" type="presParOf" srcId="{9D4DA241-D5D1-4FE4-AFA9-5AAF5F2C2118}" destId="{24CB8E7C-EFE7-476F-8B74-BCA650D7B9A8}" srcOrd="2" destOrd="0" presId="urn:microsoft.com/office/officeart/2018/2/layout/IconVerticalSolidList"/>
    <dgm:cxn modelId="{B1444C4A-1B72-054C-9ABB-74F1B3BAC266}" type="presParOf" srcId="{24CB8E7C-EFE7-476F-8B74-BCA650D7B9A8}" destId="{1F244B83-7FC2-417B-BD7E-C5AF9A6681F8}" srcOrd="0" destOrd="0" presId="urn:microsoft.com/office/officeart/2018/2/layout/IconVerticalSolidList"/>
    <dgm:cxn modelId="{BB1B7FB2-493F-C141-A01C-6147B60B7A07}" type="presParOf" srcId="{24CB8E7C-EFE7-476F-8B74-BCA650D7B9A8}" destId="{29948507-0E52-4174-A2DD-F84F4CD705EE}" srcOrd="1" destOrd="0" presId="urn:microsoft.com/office/officeart/2018/2/layout/IconVerticalSolidList"/>
    <dgm:cxn modelId="{84CBA222-CD0E-0549-BEA8-95CE02CE3B29}" type="presParOf" srcId="{24CB8E7C-EFE7-476F-8B74-BCA650D7B9A8}" destId="{E8BB19F4-CA14-464D-A3A3-E2DB1E87B111}" srcOrd="2" destOrd="0" presId="urn:microsoft.com/office/officeart/2018/2/layout/IconVerticalSolidList"/>
    <dgm:cxn modelId="{11B21C43-2B73-054E-9FAB-09D992975AE5}" type="presParOf" srcId="{24CB8E7C-EFE7-476F-8B74-BCA650D7B9A8}" destId="{9BF0FCD4-C710-4ED8-8544-88A4B513138A}" srcOrd="3" destOrd="0" presId="urn:microsoft.com/office/officeart/2018/2/layout/IconVerticalSolidList"/>
    <dgm:cxn modelId="{B24609DE-0CED-224C-82EE-F536B72866A4}" type="presParOf" srcId="{9D4DA241-D5D1-4FE4-AFA9-5AAF5F2C2118}" destId="{0909EE97-6DA5-4F21-80F7-A2D723BA70FC}" srcOrd="3" destOrd="0" presId="urn:microsoft.com/office/officeart/2018/2/layout/IconVerticalSolidList"/>
    <dgm:cxn modelId="{FA70F528-0D48-BA42-8723-F0F41E36AC7A}" type="presParOf" srcId="{9D4DA241-D5D1-4FE4-AFA9-5AAF5F2C2118}" destId="{ED1123AB-39BC-4039-A54E-145C3F1F3B8D}" srcOrd="4" destOrd="0" presId="urn:microsoft.com/office/officeart/2018/2/layout/IconVerticalSolidList"/>
    <dgm:cxn modelId="{ECB4778D-BE3A-B846-9A0A-E171812A6FB7}" type="presParOf" srcId="{ED1123AB-39BC-4039-A54E-145C3F1F3B8D}" destId="{6BC39C47-B7AE-47BF-8349-9E88995D79B0}" srcOrd="0" destOrd="0" presId="urn:microsoft.com/office/officeart/2018/2/layout/IconVerticalSolidList"/>
    <dgm:cxn modelId="{35187866-B105-C947-B3B3-6C1F86A951A1}" type="presParOf" srcId="{ED1123AB-39BC-4039-A54E-145C3F1F3B8D}" destId="{EC02EF70-355E-4383-9BA3-4D4EF2E6994B}" srcOrd="1" destOrd="0" presId="urn:microsoft.com/office/officeart/2018/2/layout/IconVerticalSolidList"/>
    <dgm:cxn modelId="{DFFCEC71-31F2-0E4B-9089-BD3E12B7A02C}" type="presParOf" srcId="{ED1123AB-39BC-4039-A54E-145C3F1F3B8D}" destId="{42F3709A-81EB-4274-9862-2D4CD6E43E86}" srcOrd="2" destOrd="0" presId="urn:microsoft.com/office/officeart/2018/2/layout/IconVerticalSolidList"/>
    <dgm:cxn modelId="{DA56AABB-8FC3-784C-8EDB-A20352C34B1B}" type="presParOf" srcId="{ED1123AB-39BC-4039-A54E-145C3F1F3B8D}" destId="{19031AC2-3926-4114-AC13-2083605F8297}" srcOrd="3" destOrd="0" presId="urn:microsoft.com/office/officeart/2018/2/layout/IconVerticalSolidList"/>
    <dgm:cxn modelId="{A9B49F61-70E1-3B4E-93DF-23650E14B998}" type="presParOf" srcId="{9D4DA241-D5D1-4FE4-AFA9-5AAF5F2C2118}" destId="{1C864961-C706-479A-9612-458DE4082E2A}" srcOrd="5" destOrd="0" presId="urn:microsoft.com/office/officeart/2018/2/layout/IconVerticalSolidList"/>
    <dgm:cxn modelId="{04214114-F708-D74F-BD46-97EBD6203DD8}" type="presParOf" srcId="{9D4DA241-D5D1-4FE4-AFA9-5AAF5F2C2118}" destId="{1CB42338-CF2C-488B-BF3D-911C62092492}" srcOrd="6" destOrd="0" presId="urn:microsoft.com/office/officeart/2018/2/layout/IconVerticalSolidList"/>
    <dgm:cxn modelId="{EA3A0AA6-5A6E-E041-9F2D-8CD8A49563AE}" type="presParOf" srcId="{1CB42338-CF2C-488B-BF3D-911C62092492}" destId="{9A6FC6E4-B33E-4E00-86D4-2B9095538216}" srcOrd="0" destOrd="0" presId="urn:microsoft.com/office/officeart/2018/2/layout/IconVerticalSolidList"/>
    <dgm:cxn modelId="{9D41E1B5-4314-1F45-B8B2-438802C3E005}" type="presParOf" srcId="{1CB42338-CF2C-488B-BF3D-911C62092492}" destId="{352FD0EC-D3B2-49E1-9C75-2BAFCCB7C671}" srcOrd="1" destOrd="0" presId="urn:microsoft.com/office/officeart/2018/2/layout/IconVerticalSolidList"/>
    <dgm:cxn modelId="{7CF731C0-04DF-C240-9731-F4B4CFC9CF25}" type="presParOf" srcId="{1CB42338-CF2C-488B-BF3D-911C62092492}" destId="{35DBE072-D7A0-487E-A0CD-F2A9ADD7794A}" srcOrd="2" destOrd="0" presId="urn:microsoft.com/office/officeart/2018/2/layout/IconVerticalSolidList"/>
    <dgm:cxn modelId="{DDDB8F47-2926-514C-8E12-07F8131AFA8B}" type="presParOf" srcId="{1CB42338-CF2C-488B-BF3D-911C62092492}" destId="{6B61F48C-BC31-42C8-8C5D-7BD9F1077E3E}" srcOrd="3" destOrd="0" presId="urn:microsoft.com/office/officeart/2018/2/layout/IconVerticalSolidList"/>
    <dgm:cxn modelId="{C81E5084-9AEA-8744-A312-5B988B3270DE}" type="presParOf" srcId="{9D4DA241-D5D1-4FE4-AFA9-5AAF5F2C2118}" destId="{E4B13519-D747-8E42-AE5D-B1D61BC9413E}" srcOrd="7" destOrd="0" presId="urn:microsoft.com/office/officeart/2018/2/layout/IconVerticalSolidList"/>
    <dgm:cxn modelId="{1B06A3A2-6B87-3F45-A721-6AED3FF969D4}" type="presParOf" srcId="{9D4DA241-D5D1-4FE4-AFA9-5AAF5F2C2118}" destId="{18470608-F9A5-0B4F-8739-7E5C849BA634}" srcOrd="8" destOrd="0" presId="urn:microsoft.com/office/officeart/2018/2/layout/IconVerticalSolidList"/>
    <dgm:cxn modelId="{E8A0B4FB-FA9D-464E-8AC6-3A3B3A0AB513}" type="presParOf" srcId="{18470608-F9A5-0B4F-8739-7E5C849BA634}" destId="{D721663B-66D2-214E-80AD-F0DE45C5BA95}" srcOrd="0" destOrd="0" presId="urn:microsoft.com/office/officeart/2018/2/layout/IconVerticalSolidList"/>
    <dgm:cxn modelId="{FD49497B-EDFB-6B46-B377-08E876684654}" type="presParOf" srcId="{18470608-F9A5-0B4F-8739-7E5C849BA634}" destId="{255F75A5-B755-1349-ACA5-193B2A300016}" srcOrd="1" destOrd="0" presId="urn:microsoft.com/office/officeart/2018/2/layout/IconVerticalSolidList"/>
    <dgm:cxn modelId="{CF186C52-40C7-4D4C-A5F5-E04D7848F957}" type="presParOf" srcId="{18470608-F9A5-0B4F-8739-7E5C849BA634}" destId="{5F60DE5E-5D55-F049-B19D-80DE6ACCB7EB}" srcOrd="2" destOrd="0" presId="urn:microsoft.com/office/officeart/2018/2/layout/IconVerticalSolidList"/>
    <dgm:cxn modelId="{087C78E9-2ADB-934E-ACD6-45696EF8B403}" type="presParOf" srcId="{18470608-F9A5-0B4F-8739-7E5C849BA634}" destId="{EC9FFB65-E433-0C4B-A557-3E0A933DE94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95305B-664F-483D-88A3-43D3D3654598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B986E97-0A65-434F-AA25-85D919054384}">
      <dgm:prSet/>
      <dgm:spPr/>
      <dgm:t>
        <a:bodyPr/>
        <a:lstStyle/>
        <a:p>
          <a:r>
            <a:rPr lang="en-US"/>
            <a:t>Relevance</a:t>
          </a:r>
        </a:p>
      </dgm:t>
    </dgm:pt>
    <dgm:pt modelId="{869E1321-EB3D-4628-83D2-103F69D6C116}" type="parTrans" cxnId="{319441AB-B854-41E4-BC2D-B65610E2C36B}">
      <dgm:prSet/>
      <dgm:spPr/>
      <dgm:t>
        <a:bodyPr/>
        <a:lstStyle/>
        <a:p>
          <a:endParaRPr lang="en-US"/>
        </a:p>
      </dgm:t>
    </dgm:pt>
    <dgm:pt modelId="{A574A7FF-17C3-4038-9DFB-3A77F7A94A9C}" type="sibTrans" cxnId="{319441AB-B854-41E4-BC2D-B65610E2C36B}">
      <dgm:prSet/>
      <dgm:spPr/>
      <dgm:t>
        <a:bodyPr/>
        <a:lstStyle/>
        <a:p>
          <a:endParaRPr lang="en-US"/>
        </a:p>
      </dgm:t>
    </dgm:pt>
    <dgm:pt modelId="{5E427407-8E2D-4540-A1B0-920C448CECEF}">
      <dgm:prSet/>
      <dgm:spPr/>
      <dgm:t>
        <a:bodyPr/>
        <a:lstStyle/>
        <a:p>
          <a:r>
            <a:rPr lang="en-US"/>
            <a:t>Reliability</a:t>
          </a:r>
        </a:p>
      </dgm:t>
    </dgm:pt>
    <dgm:pt modelId="{01C3D5E5-03C5-444F-AB16-2CF81D1D2366}" type="parTrans" cxnId="{FF4D2E4B-89E5-494C-8FA6-09C99180BED1}">
      <dgm:prSet/>
      <dgm:spPr/>
      <dgm:t>
        <a:bodyPr/>
        <a:lstStyle/>
        <a:p>
          <a:endParaRPr lang="en-US"/>
        </a:p>
      </dgm:t>
    </dgm:pt>
    <dgm:pt modelId="{5D545509-1770-4B54-8035-EF6368B58245}" type="sibTrans" cxnId="{FF4D2E4B-89E5-494C-8FA6-09C99180BED1}">
      <dgm:prSet/>
      <dgm:spPr/>
      <dgm:t>
        <a:bodyPr/>
        <a:lstStyle/>
        <a:p>
          <a:endParaRPr lang="en-US"/>
        </a:p>
      </dgm:t>
    </dgm:pt>
    <dgm:pt modelId="{91D96450-6E57-457F-A770-DF6C2384786B}">
      <dgm:prSet/>
      <dgm:spPr/>
      <dgm:t>
        <a:bodyPr/>
        <a:lstStyle/>
        <a:p>
          <a:r>
            <a:rPr lang="en-US"/>
            <a:t>Discrimination</a:t>
          </a:r>
        </a:p>
      </dgm:t>
    </dgm:pt>
    <dgm:pt modelId="{453F89F6-EE47-4CC5-BFCB-DEE52B339D2E}" type="parTrans" cxnId="{944037D2-75E5-40B8-8229-26A44C3C794D}">
      <dgm:prSet/>
      <dgm:spPr/>
      <dgm:t>
        <a:bodyPr/>
        <a:lstStyle/>
        <a:p>
          <a:endParaRPr lang="en-US"/>
        </a:p>
      </dgm:t>
    </dgm:pt>
    <dgm:pt modelId="{9590C9B2-AC4D-47BE-90B9-AC88871E8697}" type="sibTrans" cxnId="{944037D2-75E5-40B8-8229-26A44C3C794D}">
      <dgm:prSet/>
      <dgm:spPr/>
      <dgm:t>
        <a:bodyPr/>
        <a:lstStyle/>
        <a:p>
          <a:endParaRPr lang="en-US"/>
        </a:p>
      </dgm:t>
    </dgm:pt>
    <dgm:pt modelId="{289CE948-71A7-4D47-838C-53115E653975}">
      <dgm:prSet/>
      <dgm:spPr/>
      <dgm:t>
        <a:bodyPr/>
        <a:lstStyle/>
        <a:p>
          <a:r>
            <a:rPr lang="en-US"/>
            <a:t>Practicality</a:t>
          </a:r>
        </a:p>
      </dgm:t>
    </dgm:pt>
    <dgm:pt modelId="{5678277C-7269-4CA7-8F78-A860A777AD1E}" type="parTrans" cxnId="{3F3736D4-CE65-4233-96B8-1D6B22E623F1}">
      <dgm:prSet/>
      <dgm:spPr/>
      <dgm:t>
        <a:bodyPr/>
        <a:lstStyle/>
        <a:p>
          <a:endParaRPr lang="en-US"/>
        </a:p>
      </dgm:t>
    </dgm:pt>
    <dgm:pt modelId="{690E33B5-DB8D-4D3D-8437-CFE5C83ED43B}" type="sibTrans" cxnId="{3F3736D4-CE65-4233-96B8-1D6B22E623F1}">
      <dgm:prSet/>
      <dgm:spPr/>
      <dgm:t>
        <a:bodyPr/>
        <a:lstStyle/>
        <a:p>
          <a:endParaRPr lang="en-US"/>
        </a:p>
      </dgm:t>
    </dgm:pt>
    <dgm:pt modelId="{2C551FDC-1552-4141-8D42-4B2F718E004D}" type="pres">
      <dgm:prSet presAssocID="{0195305B-664F-483D-88A3-43D3D3654598}" presName="linear" presStyleCnt="0">
        <dgm:presLayoutVars>
          <dgm:dir/>
          <dgm:animLvl val="lvl"/>
          <dgm:resizeHandles val="exact"/>
        </dgm:presLayoutVars>
      </dgm:prSet>
      <dgm:spPr/>
    </dgm:pt>
    <dgm:pt modelId="{3CAF3FC6-FB71-F44B-BB3A-17562496556D}" type="pres">
      <dgm:prSet presAssocID="{8B986E97-0A65-434F-AA25-85D919054384}" presName="parentLin" presStyleCnt="0"/>
      <dgm:spPr/>
    </dgm:pt>
    <dgm:pt modelId="{10DF061E-8BF4-784B-B875-DAA0282E56A2}" type="pres">
      <dgm:prSet presAssocID="{8B986E97-0A65-434F-AA25-85D919054384}" presName="parentLeftMargin" presStyleLbl="node1" presStyleIdx="0" presStyleCnt="4"/>
      <dgm:spPr/>
    </dgm:pt>
    <dgm:pt modelId="{85746AEA-7BE9-AD47-8B28-64373668F2A8}" type="pres">
      <dgm:prSet presAssocID="{8B986E97-0A65-434F-AA25-85D91905438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DBD33472-EA37-5141-827E-09E21182E801}" type="pres">
      <dgm:prSet presAssocID="{8B986E97-0A65-434F-AA25-85D919054384}" presName="negativeSpace" presStyleCnt="0"/>
      <dgm:spPr/>
    </dgm:pt>
    <dgm:pt modelId="{79BE6799-8667-6149-9386-C75781E0CA33}" type="pres">
      <dgm:prSet presAssocID="{8B986E97-0A65-434F-AA25-85D919054384}" presName="childText" presStyleLbl="conFgAcc1" presStyleIdx="0" presStyleCnt="4">
        <dgm:presLayoutVars>
          <dgm:bulletEnabled val="1"/>
        </dgm:presLayoutVars>
      </dgm:prSet>
      <dgm:spPr/>
    </dgm:pt>
    <dgm:pt modelId="{EA47AE28-EBFC-EF4C-8BC2-042FBBBC7620}" type="pres">
      <dgm:prSet presAssocID="{A574A7FF-17C3-4038-9DFB-3A77F7A94A9C}" presName="spaceBetweenRectangles" presStyleCnt="0"/>
      <dgm:spPr/>
    </dgm:pt>
    <dgm:pt modelId="{99517A7E-3FE4-4B48-B2CC-019AF0A79EA0}" type="pres">
      <dgm:prSet presAssocID="{5E427407-8E2D-4540-A1B0-920C448CECEF}" presName="parentLin" presStyleCnt="0"/>
      <dgm:spPr/>
    </dgm:pt>
    <dgm:pt modelId="{1721ABA2-E911-5F4F-82CF-6A19A04DB508}" type="pres">
      <dgm:prSet presAssocID="{5E427407-8E2D-4540-A1B0-920C448CECEF}" presName="parentLeftMargin" presStyleLbl="node1" presStyleIdx="0" presStyleCnt="4"/>
      <dgm:spPr/>
    </dgm:pt>
    <dgm:pt modelId="{45D5BDEC-CA5A-3A47-91EB-2B478589EF95}" type="pres">
      <dgm:prSet presAssocID="{5E427407-8E2D-4540-A1B0-920C448CECE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B7C5D64-01A9-EF4A-BE16-998CF787119D}" type="pres">
      <dgm:prSet presAssocID="{5E427407-8E2D-4540-A1B0-920C448CECEF}" presName="negativeSpace" presStyleCnt="0"/>
      <dgm:spPr/>
    </dgm:pt>
    <dgm:pt modelId="{0466176A-2D1F-134E-B823-03019B29A8DD}" type="pres">
      <dgm:prSet presAssocID="{5E427407-8E2D-4540-A1B0-920C448CECEF}" presName="childText" presStyleLbl="conFgAcc1" presStyleIdx="1" presStyleCnt="4">
        <dgm:presLayoutVars>
          <dgm:bulletEnabled val="1"/>
        </dgm:presLayoutVars>
      </dgm:prSet>
      <dgm:spPr/>
    </dgm:pt>
    <dgm:pt modelId="{1E436790-544F-0A46-BA13-183833EE46DB}" type="pres">
      <dgm:prSet presAssocID="{5D545509-1770-4B54-8035-EF6368B58245}" presName="spaceBetweenRectangles" presStyleCnt="0"/>
      <dgm:spPr/>
    </dgm:pt>
    <dgm:pt modelId="{6108B3F0-1FD7-CA4F-89A1-6135F646F121}" type="pres">
      <dgm:prSet presAssocID="{91D96450-6E57-457F-A770-DF6C2384786B}" presName="parentLin" presStyleCnt="0"/>
      <dgm:spPr/>
    </dgm:pt>
    <dgm:pt modelId="{FB9C9965-352A-C047-8BF9-09B6B42F48B5}" type="pres">
      <dgm:prSet presAssocID="{91D96450-6E57-457F-A770-DF6C2384786B}" presName="parentLeftMargin" presStyleLbl="node1" presStyleIdx="1" presStyleCnt="4"/>
      <dgm:spPr/>
    </dgm:pt>
    <dgm:pt modelId="{2984DF7A-5F87-AA45-9781-508F4A688FEC}" type="pres">
      <dgm:prSet presAssocID="{91D96450-6E57-457F-A770-DF6C2384786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78C654D-B180-7242-98B2-719B1B5489B5}" type="pres">
      <dgm:prSet presAssocID="{91D96450-6E57-457F-A770-DF6C2384786B}" presName="negativeSpace" presStyleCnt="0"/>
      <dgm:spPr/>
    </dgm:pt>
    <dgm:pt modelId="{E9C0927F-B0D8-E640-9237-A4F8E324241C}" type="pres">
      <dgm:prSet presAssocID="{91D96450-6E57-457F-A770-DF6C2384786B}" presName="childText" presStyleLbl="conFgAcc1" presStyleIdx="2" presStyleCnt="4">
        <dgm:presLayoutVars>
          <dgm:bulletEnabled val="1"/>
        </dgm:presLayoutVars>
      </dgm:prSet>
      <dgm:spPr/>
    </dgm:pt>
    <dgm:pt modelId="{313C29AD-254E-2F4B-B574-849509B7F85D}" type="pres">
      <dgm:prSet presAssocID="{9590C9B2-AC4D-47BE-90B9-AC88871E8697}" presName="spaceBetweenRectangles" presStyleCnt="0"/>
      <dgm:spPr/>
    </dgm:pt>
    <dgm:pt modelId="{B022DF32-B4F3-754A-8EEC-AACD891B08A1}" type="pres">
      <dgm:prSet presAssocID="{289CE948-71A7-4D47-838C-53115E653975}" presName="parentLin" presStyleCnt="0"/>
      <dgm:spPr/>
    </dgm:pt>
    <dgm:pt modelId="{9127C8E0-E4EA-F44E-8EA7-41DC99ADBC9B}" type="pres">
      <dgm:prSet presAssocID="{289CE948-71A7-4D47-838C-53115E653975}" presName="parentLeftMargin" presStyleLbl="node1" presStyleIdx="2" presStyleCnt="4"/>
      <dgm:spPr/>
    </dgm:pt>
    <dgm:pt modelId="{67FBBEE3-FC61-9743-AF74-C4660524E444}" type="pres">
      <dgm:prSet presAssocID="{289CE948-71A7-4D47-838C-53115E653975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49989D21-F4BB-DA4E-9478-B84D91F28E42}" type="pres">
      <dgm:prSet presAssocID="{289CE948-71A7-4D47-838C-53115E653975}" presName="negativeSpace" presStyleCnt="0"/>
      <dgm:spPr/>
    </dgm:pt>
    <dgm:pt modelId="{DC384B8D-72EA-A44F-963E-A7459DE8F80D}" type="pres">
      <dgm:prSet presAssocID="{289CE948-71A7-4D47-838C-53115E65397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A302B18-4E77-8E47-9B92-FCD913F22594}" type="presOf" srcId="{8B986E97-0A65-434F-AA25-85D919054384}" destId="{85746AEA-7BE9-AD47-8B28-64373668F2A8}" srcOrd="1" destOrd="0" presId="urn:microsoft.com/office/officeart/2005/8/layout/list1"/>
    <dgm:cxn modelId="{F6F52A34-73FC-7249-89D4-7E9A67B3B033}" type="presOf" srcId="{91D96450-6E57-457F-A770-DF6C2384786B}" destId="{FB9C9965-352A-C047-8BF9-09B6B42F48B5}" srcOrd="0" destOrd="0" presId="urn:microsoft.com/office/officeart/2005/8/layout/list1"/>
    <dgm:cxn modelId="{FF4D2E4B-89E5-494C-8FA6-09C99180BED1}" srcId="{0195305B-664F-483D-88A3-43D3D3654598}" destId="{5E427407-8E2D-4540-A1B0-920C448CECEF}" srcOrd="1" destOrd="0" parTransId="{01C3D5E5-03C5-444F-AB16-2CF81D1D2366}" sibTransId="{5D545509-1770-4B54-8035-EF6368B58245}"/>
    <dgm:cxn modelId="{EE446E6A-25B0-C246-96B9-CDCFB2C7340E}" type="presOf" srcId="{8B986E97-0A65-434F-AA25-85D919054384}" destId="{10DF061E-8BF4-784B-B875-DAA0282E56A2}" srcOrd="0" destOrd="0" presId="urn:microsoft.com/office/officeart/2005/8/layout/list1"/>
    <dgm:cxn modelId="{126C9C8D-1FD3-D74E-8A12-059B5A89A674}" type="presOf" srcId="{5E427407-8E2D-4540-A1B0-920C448CECEF}" destId="{45D5BDEC-CA5A-3A47-91EB-2B478589EF95}" srcOrd="1" destOrd="0" presId="urn:microsoft.com/office/officeart/2005/8/layout/list1"/>
    <dgm:cxn modelId="{552F8B92-2A8A-C748-8279-ABDEC21C7820}" type="presOf" srcId="{289CE948-71A7-4D47-838C-53115E653975}" destId="{9127C8E0-E4EA-F44E-8EA7-41DC99ADBC9B}" srcOrd="0" destOrd="0" presId="urn:microsoft.com/office/officeart/2005/8/layout/list1"/>
    <dgm:cxn modelId="{9B057794-679F-ED47-92F0-40AB3DDDBEB8}" type="presOf" srcId="{0195305B-664F-483D-88A3-43D3D3654598}" destId="{2C551FDC-1552-4141-8D42-4B2F718E004D}" srcOrd="0" destOrd="0" presId="urn:microsoft.com/office/officeart/2005/8/layout/list1"/>
    <dgm:cxn modelId="{1E5B69A4-A6C5-D24D-9D90-81BA0A8ECFC2}" type="presOf" srcId="{91D96450-6E57-457F-A770-DF6C2384786B}" destId="{2984DF7A-5F87-AA45-9781-508F4A688FEC}" srcOrd="1" destOrd="0" presId="urn:microsoft.com/office/officeart/2005/8/layout/list1"/>
    <dgm:cxn modelId="{319441AB-B854-41E4-BC2D-B65610E2C36B}" srcId="{0195305B-664F-483D-88A3-43D3D3654598}" destId="{8B986E97-0A65-434F-AA25-85D919054384}" srcOrd="0" destOrd="0" parTransId="{869E1321-EB3D-4628-83D2-103F69D6C116}" sibTransId="{A574A7FF-17C3-4038-9DFB-3A77F7A94A9C}"/>
    <dgm:cxn modelId="{368AA3B1-BEC6-284A-AD15-2A480DE28A70}" type="presOf" srcId="{5E427407-8E2D-4540-A1B0-920C448CECEF}" destId="{1721ABA2-E911-5F4F-82CF-6A19A04DB508}" srcOrd="0" destOrd="0" presId="urn:microsoft.com/office/officeart/2005/8/layout/list1"/>
    <dgm:cxn modelId="{62115DB7-FF8C-D54D-8A8C-C50536266AA6}" type="presOf" srcId="{289CE948-71A7-4D47-838C-53115E653975}" destId="{67FBBEE3-FC61-9743-AF74-C4660524E444}" srcOrd="1" destOrd="0" presId="urn:microsoft.com/office/officeart/2005/8/layout/list1"/>
    <dgm:cxn modelId="{944037D2-75E5-40B8-8229-26A44C3C794D}" srcId="{0195305B-664F-483D-88A3-43D3D3654598}" destId="{91D96450-6E57-457F-A770-DF6C2384786B}" srcOrd="2" destOrd="0" parTransId="{453F89F6-EE47-4CC5-BFCB-DEE52B339D2E}" sibTransId="{9590C9B2-AC4D-47BE-90B9-AC88871E8697}"/>
    <dgm:cxn modelId="{3F3736D4-CE65-4233-96B8-1D6B22E623F1}" srcId="{0195305B-664F-483D-88A3-43D3D3654598}" destId="{289CE948-71A7-4D47-838C-53115E653975}" srcOrd="3" destOrd="0" parTransId="{5678277C-7269-4CA7-8F78-A860A777AD1E}" sibTransId="{690E33B5-DB8D-4D3D-8437-CFE5C83ED43B}"/>
    <dgm:cxn modelId="{32D86FCD-0110-2E4C-B4AC-44D619D3D90B}" type="presParOf" srcId="{2C551FDC-1552-4141-8D42-4B2F718E004D}" destId="{3CAF3FC6-FB71-F44B-BB3A-17562496556D}" srcOrd="0" destOrd="0" presId="urn:microsoft.com/office/officeart/2005/8/layout/list1"/>
    <dgm:cxn modelId="{AC245AC1-5283-6640-90A8-4FF41914B378}" type="presParOf" srcId="{3CAF3FC6-FB71-F44B-BB3A-17562496556D}" destId="{10DF061E-8BF4-784B-B875-DAA0282E56A2}" srcOrd="0" destOrd="0" presId="urn:microsoft.com/office/officeart/2005/8/layout/list1"/>
    <dgm:cxn modelId="{C5E5BB91-CC0B-4840-9414-2438ECC9A77A}" type="presParOf" srcId="{3CAF3FC6-FB71-F44B-BB3A-17562496556D}" destId="{85746AEA-7BE9-AD47-8B28-64373668F2A8}" srcOrd="1" destOrd="0" presId="urn:microsoft.com/office/officeart/2005/8/layout/list1"/>
    <dgm:cxn modelId="{60DBB823-C080-604A-A947-550CD69590AF}" type="presParOf" srcId="{2C551FDC-1552-4141-8D42-4B2F718E004D}" destId="{DBD33472-EA37-5141-827E-09E21182E801}" srcOrd="1" destOrd="0" presId="urn:microsoft.com/office/officeart/2005/8/layout/list1"/>
    <dgm:cxn modelId="{17B7737C-DBD1-B94C-BE9B-9FCE14A161D9}" type="presParOf" srcId="{2C551FDC-1552-4141-8D42-4B2F718E004D}" destId="{79BE6799-8667-6149-9386-C75781E0CA33}" srcOrd="2" destOrd="0" presId="urn:microsoft.com/office/officeart/2005/8/layout/list1"/>
    <dgm:cxn modelId="{FCA84B8D-DEA2-AF46-B601-D4438BAD3644}" type="presParOf" srcId="{2C551FDC-1552-4141-8D42-4B2F718E004D}" destId="{EA47AE28-EBFC-EF4C-8BC2-042FBBBC7620}" srcOrd="3" destOrd="0" presId="urn:microsoft.com/office/officeart/2005/8/layout/list1"/>
    <dgm:cxn modelId="{6EBBF481-0E28-7A48-A84E-E00547919509}" type="presParOf" srcId="{2C551FDC-1552-4141-8D42-4B2F718E004D}" destId="{99517A7E-3FE4-4B48-B2CC-019AF0A79EA0}" srcOrd="4" destOrd="0" presId="urn:microsoft.com/office/officeart/2005/8/layout/list1"/>
    <dgm:cxn modelId="{849EB81E-374B-3549-BF26-DEC999E74EC4}" type="presParOf" srcId="{99517A7E-3FE4-4B48-B2CC-019AF0A79EA0}" destId="{1721ABA2-E911-5F4F-82CF-6A19A04DB508}" srcOrd="0" destOrd="0" presId="urn:microsoft.com/office/officeart/2005/8/layout/list1"/>
    <dgm:cxn modelId="{9B6CB24F-DBBB-0544-BB3B-82632A9BA4A4}" type="presParOf" srcId="{99517A7E-3FE4-4B48-B2CC-019AF0A79EA0}" destId="{45D5BDEC-CA5A-3A47-91EB-2B478589EF95}" srcOrd="1" destOrd="0" presId="urn:microsoft.com/office/officeart/2005/8/layout/list1"/>
    <dgm:cxn modelId="{2D9BA8EE-B02F-5C40-993A-A49383905396}" type="presParOf" srcId="{2C551FDC-1552-4141-8D42-4B2F718E004D}" destId="{AB7C5D64-01A9-EF4A-BE16-998CF787119D}" srcOrd="5" destOrd="0" presId="urn:microsoft.com/office/officeart/2005/8/layout/list1"/>
    <dgm:cxn modelId="{052E7739-E8CE-5549-9707-A809347EE3B1}" type="presParOf" srcId="{2C551FDC-1552-4141-8D42-4B2F718E004D}" destId="{0466176A-2D1F-134E-B823-03019B29A8DD}" srcOrd="6" destOrd="0" presId="urn:microsoft.com/office/officeart/2005/8/layout/list1"/>
    <dgm:cxn modelId="{77113175-038B-F54F-A637-E0D9FDDDDFB6}" type="presParOf" srcId="{2C551FDC-1552-4141-8D42-4B2F718E004D}" destId="{1E436790-544F-0A46-BA13-183833EE46DB}" srcOrd="7" destOrd="0" presId="urn:microsoft.com/office/officeart/2005/8/layout/list1"/>
    <dgm:cxn modelId="{19FB0D2D-9A06-5A4E-9FD7-C71BA51E1581}" type="presParOf" srcId="{2C551FDC-1552-4141-8D42-4B2F718E004D}" destId="{6108B3F0-1FD7-CA4F-89A1-6135F646F121}" srcOrd="8" destOrd="0" presId="urn:microsoft.com/office/officeart/2005/8/layout/list1"/>
    <dgm:cxn modelId="{829DBADC-731E-A746-9B05-8DFE09BBEE93}" type="presParOf" srcId="{6108B3F0-1FD7-CA4F-89A1-6135F646F121}" destId="{FB9C9965-352A-C047-8BF9-09B6B42F48B5}" srcOrd="0" destOrd="0" presId="urn:microsoft.com/office/officeart/2005/8/layout/list1"/>
    <dgm:cxn modelId="{3E21FF7E-133A-0942-BEF4-FA9E88E227F7}" type="presParOf" srcId="{6108B3F0-1FD7-CA4F-89A1-6135F646F121}" destId="{2984DF7A-5F87-AA45-9781-508F4A688FEC}" srcOrd="1" destOrd="0" presId="urn:microsoft.com/office/officeart/2005/8/layout/list1"/>
    <dgm:cxn modelId="{CF2BCB8E-01B9-DB42-A740-859E17380D5D}" type="presParOf" srcId="{2C551FDC-1552-4141-8D42-4B2F718E004D}" destId="{C78C654D-B180-7242-98B2-719B1B5489B5}" srcOrd="9" destOrd="0" presId="urn:microsoft.com/office/officeart/2005/8/layout/list1"/>
    <dgm:cxn modelId="{028DC163-F3BF-EB44-8A38-8838B8D60B57}" type="presParOf" srcId="{2C551FDC-1552-4141-8D42-4B2F718E004D}" destId="{E9C0927F-B0D8-E640-9237-A4F8E324241C}" srcOrd="10" destOrd="0" presId="urn:microsoft.com/office/officeart/2005/8/layout/list1"/>
    <dgm:cxn modelId="{BA830BFA-4360-2A4C-971E-487DFB358DB0}" type="presParOf" srcId="{2C551FDC-1552-4141-8D42-4B2F718E004D}" destId="{313C29AD-254E-2F4B-B574-849509B7F85D}" srcOrd="11" destOrd="0" presId="urn:microsoft.com/office/officeart/2005/8/layout/list1"/>
    <dgm:cxn modelId="{098671E2-C169-7849-8F88-0465F7A0DCAD}" type="presParOf" srcId="{2C551FDC-1552-4141-8D42-4B2F718E004D}" destId="{B022DF32-B4F3-754A-8EEC-AACD891B08A1}" srcOrd="12" destOrd="0" presId="urn:microsoft.com/office/officeart/2005/8/layout/list1"/>
    <dgm:cxn modelId="{B9F0A66A-1288-FF4C-8275-F658E58B2EC1}" type="presParOf" srcId="{B022DF32-B4F3-754A-8EEC-AACD891B08A1}" destId="{9127C8E0-E4EA-F44E-8EA7-41DC99ADBC9B}" srcOrd="0" destOrd="0" presId="urn:microsoft.com/office/officeart/2005/8/layout/list1"/>
    <dgm:cxn modelId="{53749490-544A-8041-A929-1CA0D3D67511}" type="presParOf" srcId="{B022DF32-B4F3-754A-8EEC-AACD891B08A1}" destId="{67FBBEE3-FC61-9743-AF74-C4660524E444}" srcOrd="1" destOrd="0" presId="urn:microsoft.com/office/officeart/2005/8/layout/list1"/>
    <dgm:cxn modelId="{92A4DEC4-EECD-0443-94B6-5672CA726B19}" type="presParOf" srcId="{2C551FDC-1552-4141-8D42-4B2F718E004D}" destId="{49989D21-F4BB-DA4E-9478-B84D91F28E42}" srcOrd="13" destOrd="0" presId="urn:microsoft.com/office/officeart/2005/8/layout/list1"/>
    <dgm:cxn modelId="{74365DF8-C087-D845-8515-7BD6C1EBA47F}" type="presParOf" srcId="{2C551FDC-1552-4141-8D42-4B2F718E004D}" destId="{DC384B8D-72EA-A44F-963E-A7459DE8F80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E54D0-D877-4752-875E-DA9ED07D8562}">
      <dsp:nvSpPr>
        <dsp:cNvPr id="0" name=""/>
        <dsp:cNvSpPr/>
      </dsp:nvSpPr>
      <dsp:spPr>
        <a:xfrm>
          <a:off x="0" y="2860"/>
          <a:ext cx="7886700" cy="6092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FD419-784D-44ED-8F8D-C5433DA2F97C}">
      <dsp:nvSpPr>
        <dsp:cNvPr id="0" name=""/>
        <dsp:cNvSpPr/>
      </dsp:nvSpPr>
      <dsp:spPr>
        <a:xfrm>
          <a:off x="184295" y="139939"/>
          <a:ext cx="335083" cy="335083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71BA-DD6D-44D4-9DF5-A21FA351BF91}">
      <dsp:nvSpPr>
        <dsp:cNvPr id="0" name=""/>
        <dsp:cNvSpPr/>
      </dsp:nvSpPr>
      <dsp:spPr>
        <a:xfrm>
          <a:off x="703674" y="2860"/>
          <a:ext cx="7183025" cy="60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478" tIns="64478" rIns="64478" bIns="6447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Explain why evaluation is important</a:t>
          </a:r>
          <a:endParaRPr lang="en-US" sz="1900" kern="1200" dirty="0"/>
        </a:p>
      </dsp:txBody>
      <dsp:txXfrm>
        <a:off x="703674" y="2860"/>
        <a:ext cx="7183025" cy="609241"/>
      </dsp:txXfrm>
    </dsp:sp>
    <dsp:sp modelId="{1F244B83-7FC2-417B-BD7E-C5AF9A6681F8}">
      <dsp:nvSpPr>
        <dsp:cNvPr id="0" name=""/>
        <dsp:cNvSpPr/>
      </dsp:nvSpPr>
      <dsp:spPr>
        <a:xfrm>
          <a:off x="0" y="764412"/>
          <a:ext cx="7886700" cy="6092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48507-0E52-4174-A2DD-F84F4CD705EE}">
      <dsp:nvSpPr>
        <dsp:cNvPr id="0" name=""/>
        <dsp:cNvSpPr/>
      </dsp:nvSpPr>
      <dsp:spPr>
        <a:xfrm>
          <a:off x="184295" y="901492"/>
          <a:ext cx="335083" cy="335083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0FCD4-C710-4ED8-8544-88A4B513138A}">
      <dsp:nvSpPr>
        <dsp:cNvPr id="0" name=""/>
        <dsp:cNvSpPr/>
      </dsp:nvSpPr>
      <dsp:spPr>
        <a:xfrm>
          <a:off x="703674" y="764412"/>
          <a:ext cx="7183025" cy="60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478" tIns="64478" rIns="64478" bIns="6447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Discuss process to plan and implement training evaluation</a:t>
          </a:r>
          <a:endParaRPr lang="en-US" sz="1900" kern="1200" dirty="0"/>
        </a:p>
      </dsp:txBody>
      <dsp:txXfrm>
        <a:off x="703674" y="764412"/>
        <a:ext cx="7183025" cy="609241"/>
      </dsp:txXfrm>
    </dsp:sp>
    <dsp:sp modelId="{6BC39C47-B7AE-47BF-8349-9E88995D79B0}">
      <dsp:nvSpPr>
        <dsp:cNvPr id="0" name=""/>
        <dsp:cNvSpPr/>
      </dsp:nvSpPr>
      <dsp:spPr>
        <a:xfrm>
          <a:off x="0" y="1525965"/>
          <a:ext cx="7886700" cy="6092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2EF70-355E-4383-9BA3-4D4EF2E6994B}">
      <dsp:nvSpPr>
        <dsp:cNvPr id="0" name=""/>
        <dsp:cNvSpPr/>
      </dsp:nvSpPr>
      <dsp:spPr>
        <a:xfrm>
          <a:off x="184295" y="1663044"/>
          <a:ext cx="335083" cy="335083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31AC2-3926-4114-AC13-2083605F8297}">
      <dsp:nvSpPr>
        <dsp:cNvPr id="0" name=""/>
        <dsp:cNvSpPr/>
      </dsp:nvSpPr>
      <dsp:spPr>
        <a:xfrm>
          <a:off x="703674" y="1525965"/>
          <a:ext cx="7183025" cy="60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478" tIns="64478" rIns="64478" bIns="6447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Identify and select outcomes to evaluate</a:t>
          </a:r>
        </a:p>
      </dsp:txBody>
      <dsp:txXfrm>
        <a:off x="703674" y="1525965"/>
        <a:ext cx="7183025" cy="609241"/>
      </dsp:txXfrm>
    </dsp:sp>
    <dsp:sp modelId="{9A6FC6E4-B33E-4E00-86D4-2B9095538216}">
      <dsp:nvSpPr>
        <dsp:cNvPr id="0" name=""/>
        <dsp:cNvSpPr/>
      </dsp:nvSpPr>
      <dsp:spPr>
        <a:xfrm>
          <a:off x="0" y="2287517"/>
          <a:ext cx="7886700" cy="6092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FD0EC-D3B2-49E1-9C75-2BAFCCB7C671}">
      <dsp:nvSpPr>
        <dsp:cNvPr id="0" name=""/>
        <dsp:cNvSpPr/>
      </dsp:nvSpPr>
      <dsp:spPr>
        <a:xfrm>
          <a:off x="184295" y="2424596"/>
          <a:ext cx="335083" cy="335083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1F48C-BC31-42C8-8C5D-7BD9F1077E3E}">
      <dsp:nvSpPr>
        <dsp:cNvPr id="0" name=""/>
        <dsp:cNvSpPr/>
      </dsp:nvSpPr>
      <dsp:spPr>
        <a:xfrm>
          <a:off x="703674" y="2287517"/>
          <a:ext cx="7183025" cy="60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478" tIns="64478" rIns="64478" bIns="6447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Choose appropriate evaluation design</a:t>
          </a:r>
        </a:p>
      </dsp:txBody>
      <dsp:txXfrm>
        <a:off x="703674" y="2287517"/>
        <a:ext cx="7183025" cy="609241"/>
      </dsp:txXfrm>
    </dsp:sp>
    <dsp:sp modelId="{D721663B-66D2-214E-80AD-F0DE45C5BA95}">
      <dsp:nvSpPr>
        <dsp:cNvPr id="0" name=""/>
        <dsp:cNvSpPr/>
      </dsp:nvSpPr>
      <dsp:spPr>
        <a:xfrm>
          <a:off x="0" y="3049069"/>
          <a:ext cx="7886700" cy="60924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5F75A5-B755-1349-ACA5-193B2A300016}">
      <dsp:nvSpPr>
        <dsp:cNvPr id="0" name=""/>
        <dsp:cNvSpPr/>
      </dsp:nvSpPr>
      <dsp:spPr>
        <a:xfrm>
          <a:off x="184295" y="3186149"/>
          <a:ext cx="335083" cy="335083"/>
        </a:xfrm>
        <a:prstGeom prst="rect">
          <a:avLst/>
        </a:prstGeom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9FFB65-E433-0C4B-A557-3E0A933DE946}">
      <dsp:nvSpPr>
        <dsp:cNvPr id="0" name=""/>
        <dsp:cNvSpPr/>
      </dsp:nvSpPr>
      <dsp:spPr>
        <a:xfrm>
          <a:off x="703674" y="3049069"/>
          <a:ext cx="7183025" cy="60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478" tIns="64478" rIns="64478" bIns="64478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Conduct a cost-benefit analysis</a:t>
          </a:r>
          <a:endParaRPr lang="en-US" sz="1900" kern="1200" dirty="0"/>
        </a:p>
      </dsp:txBody>
      <dsp:txXfrm>
        <a:off x="703674" y="3049069"/>
        <a:ext cx="7183025" cy="6092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BE6799-8667-6149-9386-C75781E0CA33}">
      <dsp:nvSpPr>
        <dsp:cNvPr id="0" name=""/>
        <dsp:cNvSpPr/>
      </dsp:nvSpPr>
      <dsp:spPr>
        <a:xfrm>
          <a:off x="0" y="428523"/>
          <a:ext cx="38862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746AEA-7BE9-AD47-8B28-64373668F2A8}">
      <dsp:nvSpPr>
        <dsp:cNvPr id="0" name=""/>
        <dsp:cNvSpPr/>
      </dsp:nvSpPr>
      <dsp:spPr>
        <a:xfrm>
          <a:off x="194310" y="15243"/>
          <a:ext cx="272034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Relevance</a:t>
          </a:r>
        </a:p>
      </dsp:txBody>
      <dsp:txXfrm>
        <a:off x="234659" y="55592"/>
        <a:ext cx="2639642" cy="745862"/>
      </dsp:txXfrm>
    </dsp:sp>
    <dsp:sp modelId="{0466176A-2D1F-134E-B823-03019B29A8DD}">
      <dsp:nvSpPr>
        <dsp:cNvPr id="0" name=""/>
        <dsp:cNvSpPr/>
      </dsp:nvSpPr>
      <dsp:spPr>
        <a:xfrm>
          <a:off x="0" y="1698604"/>
          <a:ext cx="38862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D5BDEC-CA5A-3A47-91EB-2B478589EF95}">
      <dsp:nvSpPr>
        <dsp:cNvPr id="0" name=""/>
        <dsp:cNvSpPr/>
      </dsp:nvSpPr>
      <dsp:spPr>
        <a:xfrm>
          <a:off x="194310" y="1285324"/>
          <a:ext cx="272034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Reliability</a:t>
          </a:r>
        </a:p>
      </dsp:txBody>
      <dsp:txXfrm>
        <a:off x="234659" y="1325673"/>
        <a:ext cx="2639642" cy="745862"/>
      </dsp:txXfrm>
    </dsp:sp>
    <dsp:sp modelId="{E9C0927F-B0D8-E640-9237-A4F8E324241C}">
      <dsp:nvSpPr>
        <dsp:cNvPr id="0" name=""/>
        <dsp:cNvSpPr/>
      </dsp:nvSpPr>
      <dsp:spPr>
        <a:xfrm>
          <a:off x="0" y="2968684"/>
          <a:ext cx="38862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84DF7A-5F87-AA45-9781-508F4A688FEC}">
      <dsp:nvSpPr>
        <dsp:cNvPr id="0" name=""/>
        <dsp:cNvSpPr/>
      </dsp:nvSpPr>
      <dsp:spPr>
        <a:xfrm>
          <a:off x="194310" y="2555404"/>
          <a:ext cx="272034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Discrimination</a:t>
          </a:r>
        </a:p>
      </dsp:txBody>
      <dsp:txXfrm>
        <a:off x="234659" y="2595753"/>
        <a:ext cx="2639642" cy="745862"/>
      </dsp:txXfrm>
    </dsp:sp>
    <dsp:sp modelId="{DC384B8D-72EA-A44F-963E-A7459DE8F80D}">
      <dsp:nvSpPr>
        <dsp:cNvPr id="0" name=""/>
        <dsp:cNvSpPr/>
      </dsp:nvSpPr>
      <dsp:spPr>
        <a:xfrm>
          <a:off x="0" y="4238764"/>
          <a:ext cx="38862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FBBEE3-FC61-9743-AF74-C4660524E444}">
      <dsp:nvSpPr>
        <dsp:cNvPr id="0" name=""/>
        <dsp:cNvSpPr/>
      </dsp:nvSpPr>
      <dsp:spPr>
        <a:xfrm>
          <a:off x="194310" y="3825484"/>
          <a:ext cx="272034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22" tIns="0" rIns="10282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Practicality</a:t>
          </a:r>
        </a:p>
      </dsp:txBody>
      <dsp:txXfrm>
        <a:off x="234659" y="3865833"/>
        <a:ext cx="2639642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55744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72725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0123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>
            <a:extLst>
              <a:ext uri="{FF2B5EF4-FFF2-40B4-BE49-F238E27FC236}">
                <a16:creationId xmlns:a16="http://schemas.microsoft.com/office/drawing/2014/main" id="{30D36458-38E3-424E-A687-731BA5231D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>
            <a:extLst>
              <a:ext uri="{FF2B5EF4-FFF2-40B4-BE49-F238E27FC236}">
                <a16:creationId xmlns:a16="http://schemas.microsoft.com/office/drawing/2014/main" id="{A7C12FF7-6856-4B65-9FA6-6A34447F8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36868" name="Slide Number Placeholder 3">
            <a:extLst>
              <a:ext uri="{FF2B5EF4-FFF2-40B4-BE49-F238E27FC236}">
                <a16:creationId xmlns:a16="http://schemas.microsoft.com/office/drawing/2014/main" id="{43B30187-907E-4759-9EC6-B939589BC2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163667-BCC8-41DA-AE24-91870FA03ECB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>
            <a:extLst>
              <a:ext uri="{FF2B5EF4-FFF2-40B4-BE49-F238E27FC236}">
                <a16:creationId xmlns:a16="http://schemas.microsoft.com/office/drawing/2014/main" id="{9F879C73-48AC-4957-BC26-642067EC353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>
            <a:extLst>
              <a:ext uri="{FF2B5EF4-FFF2-40B4-BE49-F238E27FC236}">
                <a16:creationId xmlns:a16="http://schemas.microsoft.com/office/drawing/2014/main" id="{FDC04CCF-B78B-4FC6-BD20-BF1B5D8F3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38916" name="Slide Number Placeholder 3">
            <a:extLst>
              <a:ext uri="{FF2B5EF4-FFF2-40B4-BE49-F238E27FC236}">
                <a16:creationId xmlns:a16="http://schemas.microsoft.com/office/drawing/2014/main" id="{772CEFC7-9485-4DA7-9711-061ECF0B2C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5ACB263-E874-4E26-8C4D-019B660C950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80545244-B7C5-4AD6-9B93-C7041B32FE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69358630-800F-41BB-BB19-97800A3C9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C9D37E64-81DF-483C-B73A-8240A303E1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D3D72D-1096-491B-8431-DB23721FF610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>
            <a:extLst>
              <a:ext uri="{FF2B5EF4-FFF2-40B4-BE49-F238E27FC236}">
                <a16:creationId xmlns:a16="http://schemas.microsoft.com/office/drawing/2014/main" id="{A46ADC0A-4AFA-4890-9A0A-A2B942768C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>
            <a:extLst>
              <a:ext uri="{FF2B5EF4-FFF2-40B4-BE49-F238E27FC236}">
                <a16:creationId xmlns:a16="http://schemas.microsoft.com/office/drawing/2014/main" id="{5135DE2A-D7C6-4A61-BFCA-C672C192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3012" name="Slide Number Placeholder 3">
            <a:extLst>
              <a:ext uri="{FF2B5EF4-FFF2-40B4-BE49-F238E27FC236}">
                <a16:creationId xmlns:a16="http://schemas.microsoft.com/office/drawing/2014/main" id="{86564DE5-CBEE-4C2C-BEB3-6BCFEB2058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D8FDAAC-639A-48FC-BF3D-DFD4DB06988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48697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8280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642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6E56343-8F48-458C-B946-7873F27719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345C0D6-502E-47BD-A0CC-641896B73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3A156541-B4B6-4C1E-A433-D2A7100DB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816C0D5-F599-4256-8DF5-CF87BA7B99C8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80101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362CFBDF-C21A-4954-A73B-7FA40D5D25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FCBCA336-5700-486B-A045-0E5CB27A4C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8D64137E-E3F5-4828-B07D-128E0C2B02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37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37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9A7884F-3C1B-4C21-824C-B26F3C463FAC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56521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196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20878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7015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5773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91319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00865326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5005255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27988" y="355185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4654736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8481581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8297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3146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38598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32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114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2799987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215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58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862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8957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618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2345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89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0.tif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7A259-4073-4DB9-9EB7-AAE9A844B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40156"/>
            <a:ext cx="4517424" cy="1097454"/>
          </a:xfrm>
        </p:spPr>
        <p:txBody>
          <a:bodyPr/>
          <a:lstStyle/>
          <a:p>
            <a:r>
              <a:rPr lang="en-US" altLang="en-US" dirty="0"/>
              <a:t>Employee Training and Development 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dirty="0"/>
              <a:t>Module: 7 Training Evaluation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1DF6680-BEEE-5F4E-9CA3-D43CF15AF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23" y="3520390"/>
            <a:ext cx="3954180" cy="56429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5091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610630" y="4811802"/>
            <a:ext cx="3424832" cy="110199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2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Level 3: Behavior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4013116" y="2054297"/>
            <a:ext cx="0" cy="32076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597123" y="1656889"/>
            <a:ext cx="1412783" cy="3497487"/>
            <a:chOff x="4855121" y="138496"/>
            <a:chExt cx="2173172" cy="5379909"/>
          </a:xfrm>
        </p:grpSpPr>
        <p:sp>
          <p:nvSpPr>
            <p:cNvPr id="14" name="Rectangle 13"/>
            <p:cNvSpPr/>
            <p:nvPr/>
          </p:nvSpPr>
          <p:spPr>
            <a:xfrm>
              <a:off x="4855121" y="3345233"/>
              <a:ext cx="2173172" cy="217317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55121" y="2276321"/>
              <a:ext cx="2173172" cy="21731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55121" y="1207408"/>
              <a:ext cx="2173172" cy="217317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5121" y="138496"/>
              <a:ext cx="2173172" cy="21731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569217" y="3046692"/>
            <a:ext cx="4597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Transfer of training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On-the-job observation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Self-evaluation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Supervisor and peer evaluation.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Work samples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Simulators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4686330" y="2171373"/>
            <a:ext cx="3082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</a:p>
        </p:txBody>
      </p:sp>
      <p:sp>
        <p:nvSpPr>
          <p:cNvPr id="21" name="Oval 20"/>
          <p:cNvSpPr/>
          <p:nvPr/>
        </p:nvSpPr>
        <p:spPr>
          <a:xfrm>
            <a:off x="3797907" y="3879133"/>
            <a:ext cx="430418" cy="43041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2118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610630" y="4811802"/>
            <a:ext cx="3424832" cy="110199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2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Level 4: Results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4013116" y="2054297"/>
            <a:ext cx="0" cy="32076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2"/>
          <p:cNvGrpSpPr/>
          <p:nvPr/>
        </p:nvGrpSpPr>
        <p:grpSpPr>
          <a:xfrm>
            <a:off x="1597123" y="1656889"/>
            <a:ext cx="1412783" cy="3497487"/>
            <a:chOff x="4855121" y="138496"/>
            <a:chExt cx="2173172" cy="5379909"/>
          </a:xfrm>
        </p:grpSpPr>
        <p:sp>
          <p:nvSpPr>
            <p:cNvPr id="14" name="Rectangle 13"/>
            <p:cNvSpPr/>
            <p:nvPr/>
          </p:nvSpPr>
          <p:spPr>
            <a:xfrm>
              <a:off x="4855121" y="3345233"/>
              <a:ext cx="2173172" cy="217317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55121" y="2276321"/>
              <a:ext cx="2173172" cy="21731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55121" y="1207408"/>
              <a:ext cx="2173172" cy="217317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5121" y="138496"/>
              <a:ext cx="2173172" cy="21731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686329" y="2783587"/>
            <a:ext cx="445766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Measuring return on investment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Financial reports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Quality inspections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Interviews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4686330" y="2171373"/>
            <a:ext cx="3082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sp>
        <p:nvSpPr>
          <p:cNvPr id="13" name="Oval 12"/>
          <p:cNvSpPr/>
          <p:nvPr/>
        </p:nvSpPr>
        <p:spPr>
          <a:xfrm>
            <a:off x="3797907" y="4859597"/>
            <a:ext cx="430418" cy="43041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610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EAC761C-E3B9-1B4A-8AE5-0E045D9EFC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475" y="2914650"/>
            <a:ext cx="4572000" cy="3048000"/>
          </a:xfrm>
          <a:prstGeom prst="rect">
            <a:avLst/>
          </a:prstGeom>
        </p:spPr>
      </p:pic>
      <p:sp>
        <p:nvSpPr>
          <p:cNvPr id="35842" name="Title 1">
            <a:extLst>
              <a:ext uri="{FF2B5EF4-FFF2-40B4-BE49-F238E27FC236}">
                <a16:creationId xmlns:a16="http://schemas.microsoft.com/office/drawing/2014/main" id="{2CFABEF3-C64A-4C45-8261-07195B7A74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128307"/>
            <a:ext cx="7886700" cy="767043"/>
          </a:xfrm>
        </p:spPr>
        <p:txBody>
          <a:bodyPr>
            <a:noAutofit/>
          </a:bodyPr>
          <a:lstStyle/>
          <a:p>
            <a:pPr eaLnBrk="1" hangingPunct="1"/>
            <a:br>
              <a:rPr lang="en-US" altLang="en-US" sz="3200" dirty="0"/>
            </a:br>
            <a:r>
              <a:rPr lang="en-US" altLang="en-US" sz="3200" dirty="0"/>
              <a:t>Return on Investment (ROI)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E1BB34C-F8A1-9144-B86A-2F94FD9D13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152" y="1037969"/>
            <a:ext cx="4581627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id="{AA7A8F19-7392-4D07-ABE9-76A627D688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ROI: Benefit-Cost Ratio:</a:t>
            </a:r>
          </a:p>
        </p:txBody>
      </p:sp>
      <p:sp>
        <p:nvSpPr>
          <p:cNvPr id="37891" name="Content Placeholder 2">
            <a:extLst>
              <a:ext uri="{FF2B5EF4-FFF2-40B4-BE49-F238E27FC236}">
                <a16:creationId xmlns:a16="http://schemas.microsoft.com/office/drawing/2014/main" id="{EF9EF228-B90B-48A8-AB0A-5C05F26AF8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7300" y="1447800"/>
            <a:ext cx="7886700" cy="4881456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					Program Benefits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Benefit-Cost Ratio = ----------------------------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				Program Costs</a:t>
            </a:r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					$2,500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	Benefit-Cost = 2.5:1	-----------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				$1,000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				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>
            <a:extLst>
              <a:ext uri="{FF2B5EF4-FFF2-40B4-BE49-F238E27FC236}">
                <a16:creationId xmlns:a16="http://schemas.microsoft.com/office/drawing/2014/main" id="{4D025D84-086D-47A4-8553-75381A22A7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Benefit-Cost Ratio</a:t>
            </a:r>
          </a:p>
        </p:txBody>
      </p:sp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DE9BC1EF-8676-4074-93D6-FF13DA2769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dirty="0"/>
          </a:p>
          <a:p>
            <a:pPr eaLnBrk="1" hangingPunct="1">
              <a:buFontTx/>
              <a:buNone/>
            </a:pPr>
            <a:r>
              <a:rPr lang="en-US" altLang="en-US" dirty="0"/>
              <a:t>	</a:t>
            </a:r>
            <a:r>
              <a:rPr lang="en-US" altLang="en-US" sz="2400" dirty="0"/>
              <a:t>Program benefits : 		$6,500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	Program costs:			$8,495	</a:t>
            </a:r>
          </a:p>
          <a:p>
            <a:pPr eaLnBrk="1" hangingPunct="1">
              <a:buFontTx/>
              <a:buNone/>
            </a:pPr>
            <a:endParaRPr lang="en-US" altLang="en-US" dirty="0"/>
          </a:p>
          <a:p>
            <a:pPr eaLnBrk="1" hangingPunct="1">
              <a:buFontTx/>
              <a:buNone/>
            </a:pPr>
            <a:r>
              <a:rPr lang="en-US" altLang="en-US" sz="2800" i="1" dirty="0"/>
              <a:t>	What is the benefit-cost ratio?</a:t>
            </a:r>
          </a:p>
          <a:p>
            <a:pPr eaLnBrk="1" hangingPunct="1">
              <a:buFontTx/>
              <a:buNone/>
            </a:pPr>
            <a:endParaRPr lang="en-US" altLang="en-US" sz="2800" i="1" dirty="0"/>
          </a:p>
          <a:p>
            <a:pPr eaLnBrk="1" hangingPunct="1">
              <a:buFontTx/>
              <a:buNone/>
            </a:pPr>
            <a:r>
              <a:rPr lang="en-US" altLang="en-US" sz="2800" i="1" dirty="0"/>
              <a:t>Is this training a good investment?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id="{FBDE9BA2-31A9-42CE-AF0D-C9FDE71E14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What About ROI?</a:t>
            </a:r>
          </a:p>
        </p:txBody>
      </p:sp>
      <p:sp>
        <p:nvSpPr>
          <p:cNvPr id="41987" name="Content Placeholder 2">
            <a:extLst>
              <a:ext uri="{FF2B5EF4-FFF2-40B4-BE49-F238E27FC236}">
                <a16:creationId xmlns:a16="http://schemas.microsoft.com/office/drawing/2014/main" id="{66C5C72C-D540-4290-B80C-8448A99B99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400" dirty="0"/>
              <a:t>Return on Investment – ROI (%)</a:t>
            </a:r>
          </a:p>
          <a:p>
            <a:pPr eaLnBrk="1" hangingPunct="1"/>
            <a:endParaRPr lang="en-US" altLang="en-US" sz="2400" dirty="0"/>
          </a:p>
          <a:p>
            <a:pPr eaLnBrk="1" hangingPunct="1">
              <a:buFontTx/>
              <a:buNone/>
            </a:pPr>
            <a:r>
              <a:rPr lang="en-US" altLang="en-US" sz="2400" dirty="0"/>
              <a:t> Program benefit: $2,500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	 		 ----------- = 2.5 x 100 = 250%</a:t>
            </a:r>
          </a:p>
          <a:p>
            <a:pPr eaLnBrk="1" hangingPunct="1">
              <a:buFontTx/>
              <a:buNone/>
            </a:pPr>
            <a:r>
              <a:rPr lang="en-US" altLang="en-US" sz="2400" dirty="0"/>
              <a:t> Program cost: $1,000</a:t>
            </a:r>
          </a:p>
          <a:p>
            <a:pPr eaLnBrk="1" hangingPunct="1"/>
            <a:endParaRPr lang="en-US" altLang="en-US" dirty="0"/>
          </a:p>
          <a:p>
            <a:pPr eaLnBrk="1" hangingPunct="1">
              <a:buFontTx/>
              <a:buNone/>
            </a:pPr>
            <a:r>
              <a:rPr lang="en-US" altLang="en-US" dirty="0"/>
              <a:t>		</a:t>
            </a:r>
            <a:br>
              <a:rPr lang="en-US" altLang="en-US" dirty="0"/>
            </a:br>
            <a:r>
              <a:rPr lang="en-US" altLang="en-US" dirty="0"/>
              <a:t>	</a:t>
            </a:r>
            <a:r>
              <a:rPr lang="en-US" altLang="en-US" sz="2400" dirty="0"/>
              <a:t>ROI = 250%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7"/>
          <p:cNvSpPr/>
          <p:nvPr/>
        </p:nvSpPr>
        <p:spPr>
          <a:xfrm>
            <a:off x="3087313" y="3585527"/>
            <a:ext cx="4850839" cy="661806"/>
          </a:xfrm>
          <a:custGeom>
            <a:avLst/>
            <a:gdLst>
              <a:gd name="connsiteX0" fmla="*/ 6628187 w 7623269"/>
              <a:gd name="connsiteY0" fmla="*/ 0 h 1078344"/>
              <a:gd name="connsiteX1" fmla="*/ 7125728 w 7623269"/>
              <a:gd name="connsiteY1" fmla="*/ 0 h 1078344"/>
              <a:gd name="connsiteX2" fmla="*/ 7623269 w 7623269"/>
              <a:gd name="connsiteY2" fmla="*/ 539172 h 1078344"/>
              <a:gd name="connsiteX3" fmla="*/ 7125728 w 7623269"/>
              <a:gd name="connsiteY3" fmla="*/ 1078344 h 1078344"/>
              <a:gd name="connsiteX4" fmla="*/ 6628187 w 7623269"/>
              <a:gd name="connsiteY4" fmla="*/ 1078343 h 1078344"/>
              <a:gd name="connsiteX5" fmla="*/ 6628187 w 7623269"/>
              <a:gd name="connsiteY5" fmla="*/ 1078344 h 1078344"/>
              <a:gd name="connsiteX6" fmla="*/ 0 w 7623269"/>
              <a:gd name="connsiteY6" fmla="*/ 1078344 h 1078344"/>
              <a:gd name="connsiteX7" fmla="*/ 0 w 7623269"/>
              <a:gd name="connsiteY7" fmla="*/ 1 h 1078344"/>
              <a:gd name="connsiteX8" fmla="*/ 6628187 w 7623269"/>
              <a:gd name="connsiteY8" fmla="*/ 1 h 107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23269" h="1078344">
                <a:moveTo>
                  <a:pt x="6628187" y="0"/>
                </a:moveTo>
                <a:lnTo>
                  <a:pt x="7125728" y="0"/>
                </a:lnTo>
                <a:cubicBezTo>
                  <a:pt x="7400512" y="0"/>
                  <a:pt x="7623269" y="241396"/>
                  <a:pt x="7623269" y="539172"/>
                </a:cubicBezTo>
                <a:cubicBezTo>
                  <a:pt x="7623269" y="836948"/>
                  <a:pt x="7400512" y="1078344"/>
                  <a:pt x="7125728" y="1078344"/>
                </a:cubicBezTo>
                <a:lnTo>
                  <a:pt x="6628187" y="1078343"/>
                </a:lnTo>
                <a:lnTo>
                  <a:pt x="6628187" y="1078344"/>
                </a:lnTo>
                <a:lnTo>
                  <a:pt x="0" y="1078344"/>
                </a:lnTo>
                <a:lnTo>
                  <a:pt x="0" y="1"/>
                </a:lnTo>
                <a:lnTo>
                  <a:pt x="6628187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Freeform 48"/>
          <p:cNvSpPr/>
          <p:nvPr/>
        </p:nvSpPr>
        <p:spPr>
          <a:xfrm>
            <a:off x="3087312" y="4247332"/>
            <a:ext cx="5582431" cy="661806"/>
          </a:xfrm>
          <a:custGeom>
            <a:avLst/>
            <a:gdLst>
              <a:gd name="connsiteX0" fmla="*/ 0 w 8772992"/>
              <a:gd name="connsiteY0" fmla="*/ 0 h 1078344"/>
              <a:gd name="connsiteX1" fmla="*/ 7777910 w 8772992"/>
              <a:gd name="connsiteY1" fmla="*/ 0 h 1078344"/>
              <a:gd name="connsiteX2" fmla="*/ 7798081 w 8772992"/>
              <a:gd name="connsiteY2" fmla="*/ 0 h 1078344"/>
              <a:gd name="connsiteX3" fmla="*/ 8275451 w 8772992"/>
              <a:gd name="connsiteY3" fmla="*/ 0 h 1078344"/>
              <a:gd name="connsiteX4" fmla="*/ 8772992 w 8772992"/>
              <a:gd name="connsiteY4" fmla="*/ 539172 h 1078344"/>
              <a:gd name="connsiteX5" fmla="*/ 8275451 w 8772992"/>
              <a:gd name="connsiteY5" fmla="*/ 1078344 h 1078344"/>
              <a:gd name="connsiteX6" fmla="*/ 7777910 w 8772992"/>
              <a:gd name="connsiteY6" fmla="*/ 1078343 h 1078344"/>
              <a:gd name="connsiteX7" fmla="*/ 0 w 8772992"/>
              <a:gd name="connsiteY7" fmla="*/ 1078343 h 107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72992" h="1078344">
                <a:moveTo>
                  <a:pt x="0" y="0"/>
                </a:moveTo>
                <a:lnTo>
                  <a:pt x="7777910" y="0"/>
                </a:lnTo>
                <a:lnTo>
                  <a:pt x="7798081" y="0"/>
                </a:lnTo>
                <a:lnTo>
                  <a:pt x="8275451" y="0"/>
                </a:lnTo>
                <a:cubicBezTo>
                  <a:pt x="8550235" y="0"/>
                  <a:pt x="8772992" y="241396"/>
                  <a:pt x="8772992" y="539172"/>
                </a:cubicBezTo>
                <a:cubicBezTo>
                  <a:pt x="8772992" y="836948"/>
                  <a:pt x="8550235" y="1078344"/>
                  <a:pt x="8275451" y="1078344"/>
                </a:cubicBezTo>
                <a:lnTo>
                  <a:pt x="7777910" y="1078343"/>
                </a:lnTo>
                <a:lnTo>
                  <a:pt x="0" y="10783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Freeform 49"/>
          <p:cNvSpPr/>
          <p:nvPr/>
        </p:nvSpPr>
        <p:spPr>
          <a:xfrm>
            <a:off x="3087313" y="2923723"/>
            <a:ext cx="4239042" cy="664181"/>
          </a:xfrm>
          <a:custGeom>
            <a:avLst/>
            <a:gdLst>
              <a:gd name="connsiteX0" fmla="*/ 0 w 6661808"/>
              <a:gd name="connsiteY0" fmla="*/ 0 h 1082215"/>
              <a:gd name="connsiteX1" fmla="*/ 5666726 w 6661808"/>
              <a:gd name="connsiteY1" fmla="*/ 0 h 1082215"/>
              <a:gd name="connsiteX2" fmla="*/ 5666726 w 6661808"/>
              <a:gd name="connsiteY2" fmla="*/ 3871 h 1082215"/>
              <a:gd name="connsiteX3" fmla="*/ 6164267 w 6661808"/>
              <a:gd name="connsiteY3" fmla="*/ 3871 h 1082215"/>
              <a:gd name="connsiteX4" fmla="*/ 6661808 w 6661808"/>
              <a:gd name="connsiteY4" fmla="*/ 543043 h 1082215"/>
              <a:gd name="connsiteX5" fmla="*/ 6164267 w 6661808"/>
              <a:gd name="connsiteY5" fmla="*/ 1082215 h 1082215"/>
              <a:gd name="connsiteX6" fmla="*/ 5666726 w 6661808"/>
              <a:gd name="connsiteY6" fmla="*/ 1082214 h 1082215"/>
              <a:gd name="connsiteX7" fmla="*/ 5666726 w 6661808"/>
              <a:gd name="connsiteY7" fmla="*/ 1078343 h 1082215"/>
              <a:gd name="connsiteX8" fmla="*/ 0 w 6661808"/>
              <a:gd name="connsiteY8" fmla="*/ 1078343 h 108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61808" h="1082215">
                <a:moveTo>
                  <a:pt x="0" y="0"/>
                </a:moveTo>
                <a:lnTo>
                  <a:pt x="5666726" y="0"/>
                </a:lnTo>
                <a:lnTo>
                  <a:pt x="5666726" y="3871"/>
                </a:lnTo>
                <a:lnTo>
                  <a:pt x="6164267" y="3871"/>
                </a:lnTo>
                <a:cubicBezTo>
                  <a:pt x="6439051" y="3871"/>
                  <a:pt x="6661808" y="245267"/>
                  <a:pt x="6661808" y="543043"/>
                </a:cubicBezTo>
                <a:cubicBezTo>
                  <a:pt x="6661808" y="840819"/>
                  <a:pt x="6439051" y="1082215"/>
                  <a:pt x="6164267" y="1082215"/>
                </a:cubicBezTo>
                <a:lnTo>
                  <a:pt x="5666726" y="1082214"/>
                </a:lnTo>
                <a:lnTo>
                  <a:pt x="5666726" y="1078343"/>
                </a:lnTo>
                <a:lnTo>
                  <a:pt x="0" y="10783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Freeform 50"/>
          <p:cNvSpPr/>
          <p:nvPr/>
        </p:nvSpPr>
        <p:spPr>
          <a:xfrm>
            <a:off x="3087313" y="2261917"/>
            <a:ext cx="4987746" cy="661806"/>
          </a:xfrm>
          <a:custGeom>
            <a:avLst/>
            <a:gdLst>
              <a:gd name="connsiteX0" fmla="*/ 0 w 7838423"/>
              <a:gd name="connsiteY0" fmla="*/ 0 h 1078344"/>
              <a:gd name="connsiteX1" fmla="*/ 6843341 w 7838423"/>
              <a:gd name="connsiteY1" fmla="*/ 0 h 1078344"/>
              <a:gd name="connsiteX2" fmla="*/ 7112282 w 7838423"/>
              <a:gd name="connsiteY2" fmla="*/ 0 h 1078344"/>
              <a:gd name="connsiteX3" fmla="*/ 7340882 w 7838423"/>
              <a:gd name="connsiteY3" fmla="*/ 0 h 1078344"/>
              <a:gd name="connsiteX4" fmla="*/ 7838423 w 7838423"/>
              <a:gd name="connsiteY4" fmla="*/ 539172 h 1078344"/>
              <a:gd name="connsiteX5" fmla="*/ 7340882 w 7838423"/>
              <a:gd name="connsiteY5" fmla="*/ 1078344 h 1078344"/>
              <a:gd name="connsiteX6" fmla="*/ 6843341 w 7838423"/>
              <a:gd name="connsiteY6" fmla="*/ 1078343 h 1078344"/>
              <a:gd name="connsiteX7" fmla="*/ 0 w 7838423"/>
              <a:gd name="connsiteY7" fmla="*/ 1078343 h 107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38423" h="1078344">
                <a:moveTo>
                  <a:pt x="0" y="0"/>
                </a:moveTo>
                <a:lnTo>
                  <a:pt x="6843341" y="0"/>
                </a:lnTo>
                <a:lnTo>
                  <a:pt x="7112282" y="0"/>
                </a:lnTo>
                <a:lnTo>
                  <a:pt x="7340882" y="0"/>
                </a:lnTo>
                <a:cubicBezTo>
                  <a:pt x="7615666" y="0"/>
                  <a:pt x="7838423" y="241396"/>
                  <a:pt x="7838423" y="539172"/>
                </a:cubicBezTo>
                <a:cubicBezTo>
                  <a:pt x="7838423" y="836948"/>
                  <a:pt x="7615666" y="1078344"/>
                  <a:pt x="7340882" y="1078344"/>
                </a:cubicBezTo>
                <a:lnTo>
                  <a:pt x="6843341" y="1078343"/>
                </a:lnTo>
                <a:lnTo>
                  <a:pt x="0" y="10783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Oval 51"/>
          <p:cNvSpPr/>
          <p:nvPr/>
        </p:nvSpPr>
        <p:spPr>
          <a:xfrm>
            <a:off x="7452990" y="2340285"/>
            <a:ext cx="523666" cy="505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Oval 52"/>
          <p:cNvSpPr/>
          <p:nvPr/>
        </p:nvSpPr>
        <p:spPr>
          <a:xfrm>
            <a:off x="6684177" y="3002090"/>
            <a:ext cx="523666" cy="505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Oval 53"/>
          <p:cNvSpPr/>
          <p:nvPr/>
        </p:nvSpPr>
        <p:spPr>
          <a:xfrm>
            <a:off x="7304960" y="3663895"/>
            <a:ext cx="523666" cy="505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Oval 54"/>
          <p:cNvSpPr/>
          <p:nvPr/>
        </p:nvSpPr>
        <p:spPr>
          <a:xfrm>
            <a:off x="8049386" y="4325700"/>
            <a:ext cx="523666" cy="505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8" name="Group 37"/>
          <p:cNvGrpSpPr/>
          <p:nvPr/>
        </p:nvGrpSpPr>
        <p:grpSpPr>
          <a:xfrm>
            <a:off x="1089280" y="1543050"/>
            <a:ext cx="2421606" cy="3813448"/>
            <a:chOff x="1820863" y="876300"/>
            <a:chExt cx="3744913" cy="5559425"/>
          </a:xfrm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19799998" rev="0"/>
            </a:camera>
            <a:lightRig rig="threePt" dir="t"/>
          </a:scene3d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1820863" y="876300"/>
              <a:ext cx="3744913" cy="5559425"/>
              <a:chOff x="1147" y="552"/>
              <a:chExt cx="2359" cy="3502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1147" y="552"/>
                <a:ext cx="2359" cy="3502"/>
              </a:xfrm>
              <a:custGeom>
                <a:avLst/>
                <a:gdLst>
                  <a:gd name="T0" fmla="*/ 112 w 1528"/>
                  <a:gd name="T1" fmla="*/ 0 h 2269"/>
                  <a:gd name="T2" fmla="*/ 1416 w 1528"/>
                  <a:gd name="T3" fmla="*/ 0 h 2269"/>
                  <a:gd name="T4" fmla="*/ 1528 w 1528"/>
                  <a:gd name="T5" fmla="*/ 112 h 2269"/>
                  <a:gd name="T6" fmla="*/ 1528 w 1528"/>
                  <a:gd name="T7" fmla="*/ 2157 h 2269"/>
                  <a:gd name="T8" fmla="*/ 1416 w 1528"/>
                  <a:gd name="T9" fmla="*/ 2269 h 2269"/>
                  <a:gd name="T10" fmla="*/ 112 w 1528"/>
                  <a:gd name="T11" fmla="*/ 2269 h 2269"/>
                  <a:gd name="T12" fmla="*/ 0 w 1528"/>
                  <a:gd name="T13" fmla="*/ 2157 h 2269"/>
                  <a:gd name="T14" fmla="*/ 0 w 1528"/>
                  <a:gd name="T15" fmla="*/ 112 h 2269"/>
                  <a:gd name="T16" fmla="*/ 112 w 1528"/>
                  <a:gd name="T17" fmla="*/ 0 h 2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8" h="2269">
                    <a:moveTo>
                      <a:pt x="112" y="0"/>
                    </a:moveTo>
                    <a:cubicBezTo>
                      <a:pt x="1416" y="0"/>
                      <a:pt x="1416" y="0"/>
                      <a:pt x="1416" y="0"/>
                    </a:cubicBezTo>
                    <a:cubicBezTo>
                      <a:pt x="1477" y="0"/>
                      <a:pt x="1528" y="50"/>
                      <a:pt x="1528" y="112"/>
                    </a:cubicBezTo>
                    <a:cubicBezTo>
                      <a:pt x="1528" y="2157"/>
                      <a:pt x="1528" y="2157"/>
                      <a:pt x="1528" y="2157"/>
                    </a:cubicBezTo>
                    <a:cubicBezTo>
                      <a:pt x="1528" y="2218"/>
                      <a:pt x="1477" y="2269"/>
                      <a:pt x="1416" y="2269"/>
                    </a:cubicBezTo>
                    <a:cubicBezTo>
                      <a:pt x="112" y="2269"/>
                      <a:pt x="112" y="2269"/>
                      <a:pt x="112" y="2269"/>
                    </a:cubicBezTo>
                    <a:cubicBezTo>
                      <a:pt x="50" y="2269"/>
                      <a:pt x="0" y="2218"/>
                      <a:pt x="0" y="215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50"/>
                      <a:pt x="50" y="0"/>
                      <a:pt x="112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sp3d extrusionH="146050" prstMaterial="metal">
                <a:bevelB w="21590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264" y="890"/>
                <a:ext cx="2125" cy="2821"/>
              </a:xfrm>
              <a:custGeom>
                <a:avLst/>
                <a:gdLst>
                  <a:gd name="T0" fmla="*/ 4 w 1376"/>
                  <a:gd name="T1" fmla="*/ 0 h 1828"/>
                  <a:gd name="T2" fmla="*/ 1372 w 1376"/>
                  <a:gd name="T3" fmla="*/ 0 h 1828"/>
                  <a:gd name="T4" fmla="*/ 1376 w 1376"/>
                  <a:gd name="T5" fmla="*/ 4 h 1828"/>
                  <a:gd name="T6" fmla="*/ 1376 w 1376"/>
                  <a:gd name="T7" fmla="*/ 1824 h 1828"/>
                  <a:gd name="T8" fmla="*/ 1372 w 1376"/>
                  <a:gd name="T9" fmla="*/ 1828 h 1828"/>
                  <a:gd name="T10" fmla="*/ 4 w 1376"/>
                  <a:gd name="T11" fmla="*/ 1828 h 1828"/>
                  <a:gd name="T12" fmla="*/ 0 w 1376"/>
                  <a:gd name="T13" fmla="*/ 1824 h 1828"/>
                  <a:gd name="T14" fmla="*/ 0 w 1376"/>
                  <a:gd name="T15" fmla="*/ 4 h 1828"/>
                  <a:gd name="T16" fmla="*/ 4 w 1376"/>
                  <a:gd name="T17" fmla="*/ 0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1828">
                    <a:moveTo>
                      <a:pt x="4" y="0"/>
                    </a:moveTo>
                    <a:cubicBezTo>
                      <a:pt x="1372" y="0"/>
                      <a:pt x="1372" y="0"/>
                      <a:pt x="1372" y="0"/>
                    </a:cubicBezTo>
                    <a:cubicBezTo>
                      <a:pt x="1374" y="0"/>
                      <a:pt x="1376" y="2"/>
                      <a:pt x="1376" y="4"/>
                    </a:cubicBezTo>
                    <a:cubicBezTo>
                      <a:pt x="1376" y="1824"/>
                      <a:pt x="1376" y="1824"/>
                      <a:pt x="1376" y="1824"/>
                    </a:cubicBezTo>
                    <a:cubicBezTo>
                      <a:pt x="1376" y="1826"/>
                      <a:pt x="1374" y="1828"/>
                      <a:pt x="1372" y="1828"/>
                    </a:cubicBezTo>
                    <a:cubicBezTo>
                      <a:pt x="4" y="1828"/>
                      <a:pt x="4" y="1828"/>
                      <a:pt x="4" y="1828"/>
                    </a:cubicBezTo>
                    <a:cubicBezTo>
                      <a:pt x="2" y="1828"/>
                      <a:pt x="0" y="1826"/>
                      <a:pt x="0" y="18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sp3d extrusionH="146050">
                <a:bevelB w="21590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2238" y="3797"/>
                <a:ext cx="176" cy="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p3d extrusionH="146050">
                <a:bevelB w="21590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2305" y="717"/>
                <a:ext cx="43" cy="4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sp3d extrusionH="146050">
                <a:bevelB w="215900" prst="angle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006601" y="1412875"/>
              <a:ext cx="3373438" cy="4478338"/>
              <a:chOff x="2006601" y="1412875"/>
              <a:chExt cx="3373438" cy="4359465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2006601" y="1412875"/>
                <a:ext cx="3373438" cy="14531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146050">
                <a:bevelB w="2159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2006601" y="2866030"/>
                <a:ext cx="3373438" cy="14531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sp3d extrusionH="146050">
                <a:bevelB w="2159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006601" y="4319185"/>
                <a:ext cx="3373438" cy="145315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p3d extrusionH="146050">
                <a:bevelB w="2159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aphicFrame>
          <p:nvGraphicFramePr>
            <p:cNvPr id="15" name="Chart 14"/>
            <p:cNvGraphicFramePr/>
            <p:nvPr/>
          </p:nvGraphicFramePr>
          <p:xfrm>
            <a:off x="2006601" y="4398433"/>
            <a:ext cx="3373438" cy="14927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23" name="Chart 22"/>
            <p:cNvGraphicFramePr/>
            <p:nvPr/>
          </p:nvGraphicFramePr>
          <p:xfrm>
            <a:off x="2108911" y="2905653"/>
            <a:ext cx="3100553" cy="14915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7" name="Chart 36"/>
            <p:cNvGraphicFramePr/>
            <p:nvPr/>
          </p:nvGraphicFramePr>
          <p:xfrm>
            <a:off x="2006601" y="1468438"/>
            <a:ext cx="3373438" cy="14372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57" name="TextBox 56"/>
          <p:cNvSpPr txBox="1"/>
          <p:nvPr/>
        </p:nvSpPr>
        <p:spPr>
          <a:xfrm>
            <a:off x="3337063" y="2454320"/>
            <a:ext cx="375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Post-Test Only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337063" y="3117313"/>
            <a:ext cx="3347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Time Series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3337063" y="3777930"/>
            <a:ext cx="3697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Solomon Four-Group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337063" y="4439735"/>
            <a:ext cx="4483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Pretest/Post Test with comparison group</a:t>
            </a:r>
          </a:p>
        </p:txBody>
      </p:sp>
      <p:grpSp>
        <p:nvGrpSpPr>
          <p:cNvPr id="62" name="Group 11"/>
          <p:cNvGrpSpPr>
            <a:grpSpLocks noChangeAspect="1"/>
          </p:cNvGrpSpPr>
          <p:nvPr/>
        </p:nvGrpSpPr>
        <p:grpSpPr bwMode="auto">
          <a:xfrm>
            <a:off x="7587426" y="2498164"/>
            <a:ext cx="254794" cy="189310"/>
            <a:chOff x="4208" y="370"/>
            <a:chExt cx="214" cy="159"/>
          </a:xfrm>
          <a:solidFill>
            <a:schemeClr val="accent2"/>
          </a:solidFill>
        </p:grpSpPr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4280" y="370"/>
              <a:ext cx="53" cy="34"/>
            </a:xfrm>
            <a:custGeom>
              <a:avLst/>
              <a:gdLst>
                <a:gd name="T0" fmla="*/ 61 w 857"/>
                <a:gd name="T1" fmla="*/ 0 h 550"/>
                <a:gd name="T2" fmla="*/ 73 w 857"/>
                <a:gd name="T3" fmla="*/ 1 h 550"/>
                <a:gd name="T4" fmla="*/ 87 w 857"/>
                <a:gd name="T5" fmla="*/ 6 h 550"/>
                <a:gd name="T6" fmla="*/ 836 w 857"/>
                <a:gd name="T7" fmla="*/ 434 h 550"/>
                <a:gd name="T8" fmla="*/ 846 w 857"/>
                <a:gd name="T9" fmla="*/ 442 h 550"/>
                <a:gd name="T10" fmla="*/ 853 w 857"/>
                <a:gd name="T11" fmla="*/ 453 h 550"/>
                <a:gd name="T12" fmla="*/ 857 w 857"/>
                <a:gd name="T13" fmla="*/ 466 h 550"/>
                <a:gd name="T14" fmla="*/ 857 w 857"/>
                <a:gd name="T15" fmla="*/ 479 h 550"/>
                <a:gd name="T16" fmla="*/ 851 w 857"/>
                <a:gd name="T17" fmla="*/ 492 h 550"/>
                <a:gd name="T18" fmla="*/ 830 w 857"/>
                <a:gd name="T19" fmla="*/ 529 h 550"/>
                <a:gd name="T20" fmla="*/ 821 w 857"/>
                <a:gd name="T21" fmla="*/ 539 h 550"/>
                <a:gd name="T22" fmla="*/ 811 w 857"/>
                <a:gd name="T23" fmla="*/ 547 h 550"/>
                <a:gd name="T24" fmla="*/ 797 w 857"/>
                <a:gd name="T25" fmla="*/ 550 h 550"/>
                <a:gd name="T26" fmla="*/ 784 w 857"/>
                <a:gd name="T27" fmla="*/ 550 h 550"/>
                <a:gd name="T28" fmla="*/ 771 w 857"/>
                <a:gd name="T29" fmla="*/ 545 h 550"/>
                <a:gd name="T30" fmla="*/ 22 w 857"/>
                <a:gd name="T31" fmla="*/ 117 h 550"/>
                <a:gd name="T32" fmla="*/ 10 w 857"/>
                <a:gd name="T33" fmla="*/ 109 h 550"/>
                <a:gd name="T34" fmla="*/ 4 w 857"/>
                <a:gd name="T35" fmla="*/ 97 h 550"/>
                <a:gd name="T36" fmla="*/ 0 w 857"/>
                <a:gd name="T37" fmla="*/ 85 h 550"/>
                <a:gd name="T38" fmla="*/ 1 w 857"/>
                <a:gd name="T39" fmla="*/ 71 h 550"/>
                <a:gd name="T40" fmla="*/ 6 w 857"/>
                <a:gd name="T41" fmla="*/ 58 h 550"/>
                <a:gd name="T42" fmla="*/ 27 w 857"/>
                <a:gd name="T43" fmla="*/ 22 h 550"/>
                <a:gd name="T44" fmla="*/ 37 w 857"/>
                <a:gd name="T45" fmla="*/ 10 h 550"/>
                <a:gd name="T46" fmla="*/ 47 w 857"/>
                <a:gd name="T47" fmla="*/ 4 h 550"/>
                <a:gd name="T48" fmla="*/ 61 w 857"/>
                <a:gd name="T4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7" h="550">
                  <a:moveTo>
                    <a:pt x="61" y="0"/>
                  </a:moveTo>
                  <a:lnTo>
                    <a:pt x="73" y="1"/>
                  </a:lnTo>
                  <a:lnTo>
                    <a:pt x="87" y="6"/>
                  </a:lnTo>
                  <a:lnTo>
                    <a:pt x="836" y="434"/>
                  </a:lnTo>
                  <a:lnTo>
                    <a:pt x="846" y="442"/>
                  </a:lnTo>
                  <a:lnTo>
                    <a:pt x="853" y="453"/>
                  </a:lnTo>
                  <a:lnTo>
                    <a:pt x="857" y="466"/>
                  </a:lnTo>
                  <a:lnTo>
                    <a:pt x="857" y="479"/>
                  </a:lnTo>
                  <a:lnTo>
                    <a:pt x="851" y="492"/>
                  </a:lnTo>
                  <a:lnTo>
                    <a:pt x="830" y="529"/>
                  </a:lnTo>
                  <a:lnTo>
                    <a:pt x="821" y="539"/>
                  </a:lnTo>
                  <a:lnTo>
                    <a:pt x="811" y="547"/>
                  </a:lnTo>
                  <a:lnTo>
                    <a:pt x="797" y="550"/>
                  </a:lnTo>
                  <a:lnTo>
                    <a:pt x="784" y="550"/>
                  </a:lnTo>
                  <a:lnTo>
                    <a:pt x="771" y="545"/>
                  </a:lnTo>
                  <a:lnTo>
                    <a:pt x="22" y="117"/>
                  </a:lnTo>
                  <a:lnTo>
                    <a:pt x="10" y="109"/>
                  </a:lnTo>
                  <a:lnTo>
                    <a:pt x="4" y="97"/>
                  </a:lnTo>
                  <a:lnTo>
                    <a:pt x="0" y="85"/>
                  </a:lnTo>
                  <a:lnTo>
                    <a:pt x="1" y="71"/>
                  </a:lnTo>
                  <a:lnTo>
                    <a:pt x="6" y="58"/>
                  </a:lnTo>
                  <a:lnTo>
                    <a:pt x="27" y="22"/>
                  </a:lnTo>
                  <a:lnTo>
                    <a:pt x="37" y="10"/>
                  </a:lnTo>
                  <a:lnTo>
                    <a:pt x="47" y="4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4239" y="439"/>
              <a:ext cx="54" cy="35"/>
            </a:xfrm>
            <a:custGeom>
              <a:avLst/>
              <a:gdLst>
                <a:gd name="T0" fmla="*/ 59 w 856"/>
                <a:gd name="T1" fmla="*/ 0 h 550"/>
                <a:gd name="T2" fmla="*/ 73 w 856"/>
                <a:gd name="T3" fmla="*/ 0 h 550"/>
                <a:gd name="T4" fmla="*/ 86 w 856"/>
                <a:gd name="T5" fmla="*/ 5 h 550"/>
                <a:gd name="T6" fmla="*/ 835 w 856"/>
                <a:gd name="T7" fmla="*/ 433 h 550"/>
                <a:gd name="T8" fmla="*/ 846 w 856"/>
                <a:gd name="T9" fmla="*/ 441 h 550"/>
                <a:gd name="T10" fmla="*/ 853 w 856"/>
                <a:gd name="T11" fmla="*/ 453 h 550"/>
                <a:gd name="T12" fmla="*/ 856 w 856"/>
                <a:gd name="T13" fmla="*/ 466 h 550"/>
                <a:gd name="T14" fmla="*/ 856 w 856"/>
                <a:gd name="T15" fmla="*/ 479 h 550"/>
                <a:gd name="T16" fmla="*/ 851 w 856"/>
                <a:gd name="T17" fmla="*/ 492 h 550"/>
                <a:gd name="T18" fmla="*/ 829 w 856"/>
                <a:gd name="T19" fmla="*/ 529 h 550"/>
                <a:gd name="T20" fmla="*/ 821 w 856"/>
                <a:gd name="T21" fmla="*/ 540 h 550"/>
                <a:gd name="T22" fmla="*/ 809 w 856"/>
                <a:gd name="T23" fmla="*/ 546 h 550"/>
                <a:gd name="T24" fmla="*/ 797 w 856"/>
                <a:gd name="T25" fmla="*/ 550 h 550"/>
                <a:gd name="T26" fmla="*/ 783 w 856"/>
                <a:gd name="T27" fmla="*/ 549 h 550"/>
                <a:gd name="T28" fmla="*/ 770 w 856"/>
                <a:gd name="T29" fmla="*/ 545 h 550"/>
                <a:gd name="T30" fmla="*/ 21 w 856"/>
                <a:gd name="T31" fmla="*/ 117 h 550"/>
                <a:gd name="T32" fmla="*/ 10 w 856"/>
                <a:gd name="T33" fmla="*/ 108 h 550"/>
                <a:gd name="T34" fmla="*/ 3 w 856"/>
                <a:gd name="T35" fmla="*/ 97 h 550"/>
                <a:gd name="T36" fmla="*/ 0 w 856"/>
                <a:gd name="T37" fmla="*/ 84 h 550"/>
                <a:gd name="T38" fmla="*/ 0 w 856"/>
                <a:gd name="T39" fmla="*/ 71 h 550"/>
                <a:gd name="T40" fmla="*/ 5 w 856"/>
                <a:gd name="T41" fmla="*/ 58 h 550"/>
                <a:gd name="T42" fmla="*/ 27 w 856"/>
                <a:gd name="T43" fmla="*/ 21 h 550"/>
                <a:gd name="T44" fmla="*/ 35 w 856"/>
                <a:gd name="T45" fmla="*/ 11 h 550"/>
                <a:gd name="T46" fmla="*/ 47 w 856"/>
                <a:gd name="T47" fmla="*/ 3 h 550"/>
                <a:gd name="T48" fmla="*/ 59 w 856"/>
                <a:gd name="T49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6" h="550">
                  <a:moveTo>
                    <a:pt x="59" y="0"/>
                  </a:moveTo>
                  <a:lnTo>
                    <a:pt x="73" y="0"/>
                  </a:lnTo>
                  <a:lnTo>
                    <a:pt x="86" y="5"/>
                  </a:lnTo>
                  <a:lnTo>
                    <a:pt x="835" y="433"/>
                  </a:lnTo>
                  <a:lnTo>
                    <a:pt x="846" y="441"/>
                  </a:lnTo>
                  <a:lnTo>
                    <a:pt x="853" y="453"/>
                  </a:lnTo>
                  <a:lnTo>
                    <a:pt x="856" y="466"/>
                  </a:lnTo>
                  <a:lnTo>
                    <a:pt x="856" y="479"/>
                  </a:lnTo>
                  <a:lnTo>
                    <a:pt x="851" y="492"/>
                  </a:lnTo>
                  <a:lnTo>
                    <a:pt x="829" y="529"/>
                  </a:lnTo>
                  <a:lnTo>
                    <a:pt x="821" y="540"/>
                  </a:lnTo>
                  <a:lnTo>
                    <a:pt x="809" y="546"/>
                  </a:lnTo>
                  <a:lnTo>
                    <a:pt x="797" y="550"/>
                  </a:lnTo>
                  <a:lnTo>
                    <a:pt x="783" y="549"/>
                  </a:lnTo>
                  <a:lnTo>
                    <a:pt x="770" y="545"/>
                  </a:lnTo>
                  <a:lnTo>
                    <a:pt x="21" y="117"/>
                  </a:lnTo>
                  <a:lnTo>
                    <a:pt x="10" y="108"/>
                  </a:lnTo>
                  <a:lnTo>
                    <a:pt x="3" y="97"/>
                  </a:lnTo>
                  <a:lnTo>
                    <a:pt x="0" y="84"/>
                  </a:lnTo>
                  <a:lnTo>
                    <a:pt x="0" y="71"/>
                  </a:lnTo>
                  <a:lnTo>
                    <a:pt x="5" y="58"/>
                  </a:lnTo>
                  <a:lnTo>
                    <a:pt x="27" y="21"/>
                  </a:lnTo>
                  <a:lnTo>
                    <a:pt x="35" y="11"/>
                  </a:lnTo>
                  <a:lnTo>
                    <a:pt x="47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4248" y="382"/>
              <a:ext cx="159" cy="114"/>
            </a:xfrm>
            <a:custGeom>
              <a:avLst/>
              <a:gdLst>
                <a:gd name="T0" fmla="*/ 513 w 2550"/>
                <a:gd name="T1" fmla="*/ 0 h 1826"/>
                <a:gd name="T2" fmla="*/ 527 w 2550"/>
                <a:gd name="T3" fmla="*/ 1 h 1826"/>
                <a:gd name="T4" fmla="*/ 540 w 2550"/>
                <a:gd name="T5" fmla="*/ 6 h 1826"/>
                <a:gd name="T6" fmla="*/ 1215 w 2550"/>
                <a:gd name="T7" fmla="*/ 391 h 1826"/>
                <a:gd name="T8" fmla="*/ 1225 w 2550"/>
                <a:gd name="T9" fmla="*/ 400 h 1826"/>
                <a:gd name="T10" fmla="*/ 1232 w 2550"/>
                <a:gd name="T11" fmla="*/ 410 h 1826"/>
                <a:gd name="T12" fmla="*/ 1236 w 2550"/>
                <a:gd name="T13" fmla="*/ 424 h 1826"/>
                <a:gd name="T14" fmla="*/ 1235 w 2550"/>
                <a:gd name="T15" fmla="*/ 436 h 1826"/>
                <a:gd name="T16" fmla="*/ 1230 w 2550"/>
                <a:gd name="T17" fmla="*/ 449 h 1826"/>
                <a:gd name="T18" fmla="*/ 1028 w 2550"/>
                <a:gd name="T19" fmla="*/ 795 h 1826"/>
                <a:gd name="T20" fmla="*/ 2528 w 2550"/>
                <a:gd name="T21" fmla="*/ 1563 h 1826"/>
                <a:gd name="T22" fmla="*/ 2539 w 2550"/>
                <a:gd name="T23" fmla="*/ 1572 h 1826"/>
                <a:gd name="T24" fmla="*/ 2547 w 2550"/>
                <a:gd name="T25" fmla="*/ 1582 h 1826"/>
                <a:gd name="T26" fmla="*/ 2550 w 2550"/>
                <a:gd name="T27" fmla="*/ 1594 h 1826"/>
                <a:gd name="T28" fmla="*/ 2550 w 2550"/>
                <a:gd name="T29" fmla="*/ 1607 h 1826"/>
                <a:gd name="T30" fmla="*/ 2545 w 2550"/>
                <a:gd name="T31" fmla="*/ 1620 h 1826"/>
                <a:gd name="T32" fmla="*/ 2437 w 2550"/>
                <a:gd name="T33" fmla="*/ 1806 h 1826"/>
                <a:gd name="T34" fmla="*/ 2428 w 2550"/>
                <a:gd name="T35" fmla="*/ 1816 h 1826"/>
                <a:gd name="T36" fmla="*/ 2417 w 2550"/>
                <a:gd name="T37" fmla="*/ 1823 h 1826"/>
                <a:gd name="T38" fmla="*/ 2404 w 2550"/>
                <a:gd name="T39" fmla="*/ 1826 h 1826"/>
                <a:gd name="T40" fmla="*/ 2392 w 2550"/>
                <a:gd name="T41" fmla="*/ 1825 h 1826"/>
                <a:gd name="T42" fmla="*/ 2379 w 2550"/>
                <a:gd name="T43" fmla="*/ 1820 h 1826"/>
                <a:gd name="T44" fmla="*/ 956 w 2550"/>
                <a:gd name="T45" fmla="*/ 919 h 1826"/>
                <a:gd name="T46" fmla="*/ 754 w 2550"/>
                <a:gd name="T47" fmla="*/ 1265 h 1826"/>
                <a:gd name="T48" fmla="*/ 745 w 2550"/>
                <a:gd name="T49" fmla="*/ 1275 h 1826"/>
                <a:gd name="T50" fmla="*/ 734 w 2550"/>
                <a:gd name="T51" fmla="*/ 1283 h 1826"/>
                <a:gd name="T52" fmla="*/ 721 w 2550"/>
                <a:gd name="T53" fmla="*/ 1286 h 1826"/>
                <a:gd name="T54" fmla="*/ 708 w 2550"/>
                <a:gd name="T55" fmla="*/ 1285 h 1826"/>
                <a:gd name="T56" fmla="*/ 695 w 2550"/>
                <a:gd name="T57" fmla="*/ 1280 h 1826"/>
                <a:gd name="T58" fmla="*/ 21 w 2550"/>
                <a:gd name="T59" fmla="*/ 895 h 1826"/>
                <a:gd name="T60" fmla="*/ 10 w 2550"/>
                <a:gd name="T61" fmla="*/ 887 h 1826"/>
                <a:gd name="T62" fmla="*/ 3 w 2550"/>
                <a:gd name="T63" fmla="*/ 876 h 1826"/>
                <a:gd name="T64" fmla="*/ 0 w 2550"/>
                <a:gd name="T65" fmla="*/ 862 h 1826"/>
                <a:gd name="T66" fmla="*/ 0 w 2550"/>
                <a:gd name="T67" fmla="*/ 850 h 1826"/>
                <a:gd name="T68" fmla="*/ 5 w 2550"/>
                <a:gd name="T69" fmla="*/ 836 h 1826"/>
                <a:gd name="T70" fmla="*/ 480 w 2550"/>
                <a:gd name="T71" fmla="*/ 22 h 1826"/>
                <a:gd name="T72" fmla="*/ 489 w 2550"/>
                <a:gd name="T73" fmla="*/ 11 h 1826"/>
                <a:gd name="T74" fmla="*/ 500 w 2550"/>
                <a:gd name="T75" fmla="*/ 3 h 1826"/>
                <a:gd name="T76" fmla="*/ 513 w 2550"/>
                <a:gd name="T77" fmla="*/ 0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50" h="1826">
                  <a:moveTo>
                    <a:pt x="513" y="0"/>
                  </a:moveTo>
                  <a:lnTo>
                    <a:pt x="527" y="1"/>
                  </a:lnTo>
                  <a:lnTo>
                    <a:pt x="540" y="6"/>
                  </a:lnTo>
                  <a:lnTo>
                    <a:pt x="1215" y="391"/>
                  </a:lnTo>
                  <a:lnTo>
                    <a:pt x="1225" y="400"/>
                  </a:lnTo>
                  <a:lnTo>
                    <a:pt x="1232" y="410"/>
                  </a:lnTo>
                  <a:lnTo>
                    <a:pt x="1236" y="424"/>
                  </a:lnTo>
                  <a:lnTo>
                    <a:pt x="1235" y="436"/>
                  </a:lnTo>
                  <a:lnTo>
                    <a:pt x="1230" y="449"/>
                  </a:lnTo>
                  <a:lnTo>
                    <a:pt x="1028" y="795"/>
                  </a:lnTo>
                  <a:lnTo>
                    <a:pt x="2528" y="1563"/>
                  </a:lnTo>
                  <a:lnTo>
                    <a:pt x="2539" y="1572"/>
                  </a:lnTo>
                  <a:lnTo>
                    <a:pt x="2547" y="1582"/>
                  </a:lnTo>
                  <a:lnTo>
                    <a:pt x="2550" y="1594"/>
                  </a:lnTo>
                  <a:lnTo>
                    <a:pt x="2550" y="1607"/>
                  </a:lnTo>
                  <a:lnTo>
                    <a:pt x="2545" y="1620"/>
                  </a:lnTo>
                  <a:lnTo>
                    <a:pt x="2437" y="1806"/>
                  </a:lnTo>
                  <a:lnTo>
                    <a:pt x="2428" y="1816"/>
                  </a:lnTo>
                  <a:lnTo>
                    <a:pt x="2417" y="1823"/>
                  </a:lnTo>
                  <a:lnTo>
                    <a:pt x="2404" y="1826"/>
                  </a:lnTo>
                  <a:lnTo>
                    <a:pt x="2392" y="1825"/>
                  </a:lnTo>
                  <a:lnTo>
                    <a:pt x="2379" y="1820"/>
                  </a:lnTo>
                  <a:lnTo>
                    <a:pt x="956" y="919"/>
                  </a:lnTo>
                  <a:lnTo>
                    <a:pt x="754" y="1265"/>
                  </a:lnTo>
                  <a:lnTo>
                    <a:pt x="745" y="1275"/>
                  </a:lnTo>
                  <a:lnTo>
                    <a:pt x="734" y="1283"/>
                  </a:lnTo>
                  <a:lnTo>
                    <a:pt x="721" y="1286"/>
                  </a:lnTo>
                  <a:lnTo>
                    <a:pt x="708" y="1285"/>
                  </a:lnTo>
                  <a:lnTo>
                    <a:pt x="695" y="1280"/>
                  </a:lnTo>
                  <a:lnTo>
                    <a:pt x="21" y="895"/>
                  </a:lnTo>
                  <a:lnTo>
                    <a:pt x="10" y="887"/>
                  </a:lnTo>
                  <a:lnTo>
                    <a:pt x="3" y="876"/>
                  </a:lnTo>
                  <a:lnTo>
                    <a:pt x="0" y="862"/>
                  </a:lnTo>
                  <a:lnTo>
                    <a:pt x="0" y="850"/>
                  </a:lnTo>
                  <a:lnTo>
                    <a:pt x="5" y="836"/>
                  </a:lnTo>
                  <a:lnTo>
                    <a:pt x="480" y="22"/>
                  </a:lnTo>
                  <a:lnTo>
                    <a:pt x="489" y="11"/>
                  </a:lnTo>
                  <a:lnTo>
                    <a:pt x="500" y="3"/>
                  </a:lnTo>
                  <a:lnTo>
                    <a:pt x="5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4404" y="483"/>
              <a:ext cx="18" cy="22"/>
            </a:xfrm>
            <a:custGeom>
              <a:avLst/>
              <a:gdLst>
                <a:gd name="T0" fmla="*/ 169 w 292"/>
                <a:gd name="T1" fmla="*/ 0 h 350"/>
                <a:gd name="T2" fmla="*/ 182 w 292"/>
                <a:gd name="T3" fmla="*/ 1 h 350"/>
                <a:gd name="T4" fmla="*/ 195 w 292"/>
                <a:gd name="T5" fmla="*/ 5 h 350"/>
                <a:gd name="T6" fmla="*/ 270 w 292"/>
                <a:gd name="T7" fmla="*/ 49 h 350"/>
                <a:gd name="T8" fmla="*/ 281 w 292"/>
                <a:gd name="T9" fmla="*/ 57 h 350"/>
                <a:gd name="T10" fmla="*/ 287 w 292"/>
                <a:gd name="T11" fmla="*/ 69 h 350"/>
                <a:gd name="T12" fmla="*/ 292 w 292"/>
                <a:gd name="T13" fmla="*/ 81 h 350"/>
                <a:gd name="T14" fmla="*/ 291 w 292"/>
                <a:gd name="T15" fmla="*/ 95 h 350"/>
                <a:gd name="T16" fmla="*/ 285 w 292"/>
                <a:gd name="T17" fmla="*/ 107 h 350"/>
                <a:gd name="T18" fmla="*/ 156 w 292"/>
                <a:gd name="T19" fmla="*/ 329 h 350"/>
                <a:gd name="T20" fmla="*/ 147 w 292"/>
                <a:gd name="T21" fmla="*/ 340 h 350"/>
                <a:gd name="T22" fmla="*/ 136 w 292"/>
                <a:gd name="T23" fmla="*/ 347 h 350"/>
                <a:gd name="T24" fmla="*/ 123 w 292"/>
                <a:gd name="T25" fmla="*/ 350 h 350"/>
                <a:gd name="T26" fmla="*/ 109 w 292"/>
                <a:gd name="T27" fmla="*/ 349 h 350"/>
                <a:gd name="T28" fmla="*/ 97 w 292"/>
                <a:gd name="T29" fmla="*/ 345 h 350"/>
                <a:gd name="T30" fmla="*/ 21 w 292"/>
                <a:gd name="T31" fmla="*/ 303 h 350"/>
                <a:gd name="T32" fmla="*/ 11 w 292"/>
                <a:gd name="T33" fmla="*/ 293 h 350"/>
                <a:gd name="T34" fmla="*/ 4 w 292"/>
                <a:gd name="T35" fmla="*/ 283 h 350"/>
                <a:gd name="T36" fmla="*/ 0 w 292"/>
                <a:gd name="T37" fmla="*/ 270 h 350"/>
                <a:gd name="T38" fmla="*/ 1 w 292"/>
                <a:gd name="T39" fmla="*/ 257 h 350"/>
                <a:gd name="T40" fmla="*/ 6 w 292"/>
                <a:gd name="T41" fmla="*/ 244 h 350"/>
                <a:gd name="T42" fmla="*/ 136 w 292"/>
                <a:gd name="T43" fmla="*/ 22 h 350"/>
                <a:gd name="T44" fmla="*/ 144 w 292"/>
                <a:gd name="T45" fmla="*/ 11 h 350"/>
                <a:gd name="T46" fmla="*/ 155 w 292"/>
                <a:gd name="T47" fmla="*/ 4 h 350"/>
                <a:gd name="T48" fmla="*/ 169 w 292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2" h="350">
                  <a:moveTo>
                    <a:pt x="169" y="0"/>
                  </a:moveTo>
                  <a:lnTo>
                    <a:pt x="182" y="1"/>
                  </a:lnTo>
                  <a:lnTo>
                    <a:pt x="195" y="5"/>
                  </a:lnTo>
                  <a:lnTo>
                    <a:pt x="270" y="49"/>
                  </a:lnTo>
                  <a:lnTo>
                    <a:pt x="281" y="57"/>
                  </a:lnTo>
                  <a:lnTo>
                    <a:pt x="287" y="69"/>
                  </a:lnTo>
                  <a:lnTo>
                    <a:pt x="292" y="81"/>
                  </a:lnTo>
                  <a:lnTo>
                    <a:pt x="291" y="95"/>
                  </a:lnTo>
                  <a:lnTo>
                    <a:pt x="285" y="107"/>
                  </a:lnTo>
                  <a:lnTo>
                    <a:pt x="156" y="329"/>
                  </a:lnTo>
                  <a:lnTo>
                    <a:pt x="147" y="340"/>
                  </a:lnTo>
                  <a:lnTo>
                    <a:pt x="136" y="347"/>
                  </a:lnTo>
                  <a:lnTo>
                    <a:pt x="123" y="350"/>
                  </a:lnTo>
                  <a:lnTo>
                    <a:pt x="109" y="349"/>
                  </a:lnTo>
                  <a:lnTo>
                    <a:pt x="97" y="345"/>
                  </a:lnTo>
                  <a:lnTo>
                    <a:pt x="21" y="303"/>
                  </a:lnTo>
                  <a:lnTo>
                    <a:pt x="11" y="293"/>
                  </a:lnTo>
                  <a:lnTo>
                    <a:pt x="4" y="283"/>
                  </a:lnTo>
                  <a:lnTo>
                    <a:pt x="0" y="270"/>
                  </a:lnTo>
                  <a:lnTo>
                    <a:pt x="1" y="257"/>
                  </a:lnTo>
                  <a:lnTo>
                    <a:pt x="6" y="244"/>
                  </a:lnTo>
                  <a:lnTo>
                    <a:pt x="136" y="22"/>
                  </a:lnTo>
                  <a:lnTo>
                    <a:pt x="144" y="11"/>
                  </a:lnTo>
                  <a:lnTo>
                    <a:pt x="155" y="4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9" name="Freeform 17"/>
            <p:cNvSpPr>
              <a:spLocks noEditPoints="1"/>
            </p:cNvSpPr>
            <p:nvPr/>
          </p:nvSpPr>
          <p:spPr bwMode="auto">
            <a:xfrm>
              <a:off x="4208" y="491"/>
              <a:ext cx="116" cy="38"/>
            </a:xfrm>
            <a:custGeom>
              <a:avLst/>
              <a:gdLst>
                <a:gd name="T0" fmla="*/ 159 w 1855"/>
                <a:gd name="T1" fmla="*/ 294 h 611"/>
                <a:gd name="T2" fmla="*/ 127 w 1855"/>
                <a:gd name="T3" fmla="*/ 312 h 611"/>
                <a:gd name="T4" fmla="*/ 107 w 1855"/>
                <a:gd name="T5" fmla="*/ 346 h 611"/>
                <a:gd name="T6" fmla="*/ 105 w 1855"/>
                <a:gd name="T7" fmla="*/ 440 h 611"/>
                <a:gd name="T8" fmla="*/ 115 w 1855"/>
                <a:gd name="T9" fmla="*/ 477 h 611"/>
                <a:gd name="T10" fmla="*/ 141 w 1855"/>
                <a:gd name="T11" fmla="*/ 503 h 611"/>
                <a:gd name="T12" fmla="*/ 179 w 1855"/>
                <a:gd name="T13" fmla="*/ 513 h 611"/>
                <a:gd name="T14" fmla="*/ 1702 w 1855"/>
                <a:gd name="T15" fmla="*/ 511 h 611"/>
                <a:gd name="T16" fmla="*/ 1735 w 1855"/>
                <a:gd name="T17" fmla="*/ 492 h 611"/>
                <a:gd name="T18" fmla="*/ 1755 w 1855"/>
                <a:gd name="T19" fmla="*/ 459 h 611"/>
                <a:gd name="T20" fmla="*/ 1757 w 1855"/>
                <a:gd name="T21" fmla="*/ 365 h 611"/>
                <a:gd name="T22" fmla="*/ 1747 w 1855"/>
                <a:gd name="T23" fmla="*/ 328 h 611"/>
                <a:gd name="T24" fmla="*/ 1720 w 1855"/>
                <a:gd name="T25" fmla="*/ 301 h 611"/>
                <a:gd name="T26" fmla="*/ 1682 w 1855"/>
                <a:gd name="T27" fmla="*/ 291 h 611"/>
                <a:gd name="T28" fmla="*/ 214 w 1855"/>
                <a:gd name="T29" fmla="*/ 0 h 611"/>
                <a:gd name="T30" fmla="*/ 1660 w 1855"/>
                <a:gd name="T31" fmla="*/ 2 h 611"/>
                <a:gd name="T32" fmla="*/ 1691 w 1855"/>
                <a:gd name="T33" fmla="*/ 20 h 611"/>
                <a:gd name="T34" fmla="*/ 1710 w 1855"/>
                <a:gd name="T35" fmla="*/ 51 h 611"/>
                <a:gd name="T36" fmla="*/ 1712 w 1855"/>
                <a:gd name="T37" fmla="*/ 140 h 611"/>
                <a:gd name="T38" fmla="*/ 1704 w 1855"/>
                <a:gd name="T39" fmla="*/ 174 h 611"/>
                <a:gd name="T40" fmla="*/ 1784 w 1855"/>
                <a:gd name="T41" fmla="*/ 187 h 611"/>
                <a:gd name="T42" fmla="*/ 1819 w 1855"/>
                <a:gd name="T43" fmla="*/ 197 h 611"/>
                <a:gd name="T44" fmla="*/ 1845 w 1855"/>
                <a:gd name="T45" fmla="*/ 222 h 611"/>
                <a:gd name="T46" fmla="*/ 1855 w 1855"/>
                <a:gd name="T47" fmla="*/ 257 h 611"/>
                <a:gd name="T48" fmla="*/ 1853 w 1855"/>
                <a:gd name="T49" fmla="*/ 559 h 611"/>
                <a:gd name="T50" fmla="*/ 1834 w 1855"/>
                <a:gd name="T51" fmla="*/ 590 h 611"/>
                <a:gd name="T52" fmla="*/ 1802 w 1855"/>
                <a:gd name="T53" fmla="*/ 609 h 611"/>
                <a:gd name="T54" fmla="*/ 71 w 1855"/>
                <a:gd name="T55" fmla="*/ 611 h 611"/>
                <a:gd name="T56" fmla="*/ 36 w 1855"/>
                <a:gd name="T57" fmla="*/ 601 h 611"/>
                <a:gd name="T58" fmla="*/ 9 w 1855"/>
                <a:gd name="T59" fmla="*/ 575 h 611"/>
                <a:gd name="T60" fmla="*/ 0 w 1855"/>
                <a:gd name="T61" fmla="*/ 540 h 611"/>
                <a:gd name="T62" fmla="*/ 2 w 1855"/>
                <a:gd name="T63" fmla="*/ 240 h 611"/>
                <a:gd name="T64" fmla="*/ 21 w 1855"/>
                <a:gd name="T65" fmla="*/ 208 h 611"/>
                <a:gd name="T66" fmla="*/ 52 w 1855"/>
                <a:gd name="T67" fmla="*/ 190 h 611"/>
                <a:gd name="T68" fmla="*/ 161 w 1855"/>
                <a:gd name="T69" fmla="*/ 187 h 611"/>
                <a:gd name="T70" fmla="*/ 145 w 1855"/>
                <a:gd name="T71" fmla="*/ 158 h 611"/>
                <a:gd name="T72" fmla="*/ 142 w 1855"/>
                <a:gd name="T73" fmla="*/ 70 h 611"/>
                <a:gd name="T74" fmla="*/ 152 w 1855"/>
                <a:gd name="T75" fmla="*/ 35 h 611"/>
                <a:gd name="T76" fmla="*/ 178 w 1855"/>
                <a:gd name="T77" fmla="*/ 9 h 611"/>
                <a:gd name="T78" fmla="*/ 214 w 1855"/>
                <a:gd name="T7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5" h="611">
                  <a:moveTo>
                    <a:pt x="179" y="291"/>
                  </a:moveTo>
                  <a:lnTo>
                    <a:pt x="159" y="294"/>
                  </a:lnTo>
                  <a:lnTo>
                    <a:pt x="141" y="301"/>
                  </a:lnTo>
                  <a:lnTo>
                    <a:pt x="127" y="312"/>
                  </a:lnTo>
                  <a:lnTo>
                    <a:pt x="115" y="328"/>
                  </a:lnTo>
                  <a:lnTo>
                    <a:pt x="107" y="346"/>
                  </a:lnTo>
                  <a:lnTo>
                    <a:pt x="105" y="365"/>
                  </a:lnTo>
                  <a:lnTo>
                    <a:pt x="105" y="440"/>
                  </a:lnTo>
                  <a:lnTo>
                    <a:pt x="107" y="459"/>
                  </a:lnTo>
                  <a:lnTo>
                    <a:pt x="115" y="477"/>
                  </a:lnTo>
                  <a:lnTo>
                    <a:pt x="127" y="492"/>
                  </a:lnTo>
                  <a:lnTo>
                    <a:pt x="141" y="503"/>
                  </a:lnTo>
                  <a:lnTo>
                    <a:pt x="159" y="511"/>
                  </a:lnTo>
                  <a:lnTo>
                    <a:pt x="179" y="513"/>
                  </a:lnTo>
                  <a:lnTo>
                    <a:pt x="1682" y="513"/>
                  </a:lnTo>
                  <a:lnTo>
                    <a:pt x="1702" y="511"/>
                  </a:lnTo>
                  <a:lnTo>
                    <a:pt x="1720" y="503"/>
                  </a:lnTo>
                  <a:lnTo>
                    <a:pt x="1735" y="492"/>
                  </a:lnTo>
                  <a:lnTo>
                    <a:pt x="1747" y="477"/>
                  </a:lnTo>
                  <a:lnTo>
                    <a:pt x="1755" y="459"/>
                  </a:lnTo>
                  <a:lnTo>
                    <a:pt x="1757" y="440"/>
                  </a:lnTo>
                  <a:lnTo>
                    <a:pt x="1757" y="365"/>
                  </a:lnTo>
                  <a:lnTo>
                    <a:pt x="1755" y="346"/>
                  </a:lnTo>
                  <a:lnTo>
                    <a:pt x="1747" y="328"/>
                  </a:lnTo>
                  <a:lnTo>
                    <a:pt x="1735" y="312"/>
                  </a:lnTo>
                  <a:lnTo>
                    <a:pt x="1720" y="301"/>
                  </a:lnTo>
                  <a:lnTo>
                    <a:pt x="1702" y="294"/>
                  </a:lnTo>
                  <a:lnTo>
                    <a:pt x="1682" y="291"/>
                  </a:lnTo>
                  <a:lnTo>
                    <a:pt x="179" y="291"/>
                  </a:lnTo>
                  <a:close/>
                  <a:moveTo>
                    <a:pt x="214" y="0"/>
                  </a:moveTo>
                  <a:lnTo>
                    <a:pt x="1641" y="0"/>
                  </a:lnTo>
                  <a:lnTo>
                    <a:pt x="1660" y="2"/>
                  </a:lnTo>
                  <a:lnTo>
                    <a:pt x="1677" y="9"/>
                  </a:lnTo>
                  <a:lnTo>
                    <a:pt x="1691" y="20"/>
                  </a:lnTo>
                  <a:lnTo>
                    <a:pt x="1703" y="35"/>
                  </a:lnTo>
                  <a:lnTo>
                    <a:pt x="1710" y="51"/>
                  </a:lnTo>
                  <a:lnTo>
                    <a:pt x="1712" y="70"/>
                  </a:lnTo>
                  <a:lnTo>
                    <a:pt x="1712" y="140"/>
                  </a:lnTo>
                  <a:lnTo>
                    <a:pt x="1710" y="158"/>
                  </a:lnTo>
                  <a:lnTo>
                    <a:pt x="1704" y="174"/>
                  </a:lnTo>
                  <a:lnTo>
                    <a:pt x="1693" y="187"/>
                  </a:lnTo>
                  <a:lnTo>
                    <a:pt x="1784" y="187"/>
                  </a:lnTo>
                  <a:lnTo>
                    <a:pt x="1802" y="190"/>
                  </a:lnTo>
                  <a:lnTo>
                    <a:pt x="1819" y="197"/>
                  </a:lnTo>
                  <a:lnTo>
                    <a:pt x="1834" y="208"/>
                  </a:lnTo>
                  <a:lnTo>
                    <a:pt x="1845" y="222"/>
                  </a:lnTo>
                  <a:lnTo>
                    <a:pt x="1853" y="240"/>
                  </a:lnTo>
                  <a:lnTo>
                    <a:pt x="1855" y="257"/>
                  </a:lnTo>
                  <a:lnTo>
                    <a:pt x="1855" y="540"/>
                  </a:lnTo>
                  <a:lnTo>
                    <a:pt x="1853" y="559"/>
                  </a:lnTo>
                  <a:lnTo>
                    <a:pt x="1845" y="575"/>
                  </a:lnTo>
                  <a:lnTo>
                    <a:pt x="1834" y="590"/>
                  </a:lnTo>
                  <a:lnTo>
                    <a:pt x="1819" y="601"/>
                  </a:lnTo>
                  <a:lnTo>
                    <a:pt x="1802" y="609"/>
                  </a:lnTo>
                  <a:lnTo>
                    <a:pt x="1784" y="611"/>
                  </a:lnTo>
                  <a:lnTo>
                    <a:pt x="71" y="611"/>
                  </a:lnTo>
                  <a:lnTo>
                    <a:pt x="52" y="609"/>
                  </a:lnTo>
                  <a:lnTo>
                    <a:pt x="36" y="601"/>
                  </a:lnTo>
                  <a:lnTo>
                    <a:pt x="21" y="590"/>
                  </a:lnTo>
                  <a:lnTo>
                    <a:pt x="9" y="575"/>
                  </a:lnTo>
                  <a:lnTo>
                    <a:pt x="2" y="559"/>
                  </a:lnTo>
                  <a:lnTo>
                    <a:pt x="0" y="540"/>
                  </a:lnTo>
                  <a:lnTo>
                    <a:pt x="0" y="257"/>
                  </a:lnTo>
                  <a:lnTo>
                    <a:pt x="2" y="240"/>
                  </a:lnTo>
                  <a:lnTo>
                    <a:pt x="9" y="222"/>
                  </a:lnTo>
                  <a:lnTo>
                    <a:pt x="21" y="208"/>
                  </a:lnTo>
                  <a:lnTo>
                    <a:pt x="36" y="197"/>
                  </a:lnTo>
                  <a:lnTo>
                    <a:pt x="52" y="190"/>
                  </a:lnTo>
                  <a:lnTo>
                    <a:pt x="71" y="187"/>
                  </a:lnTo>
                  <a:lnTo>
                    <a:pt x="161" y="187"/>
                  </a:lnTo>
                  <a:lnTo>
                    <a:pt x="152" y="174"/>
                  </a:lnTo>
                  <a:lnTo>
                    <a:pt x="145" y="158"/>
                  </a:lnTo>
                  <a:lnTo>
                    <a:pt x="142" y="140"/>
                  </a:lnTo>
                  <a:lnTo>
                    <a:pt x="142" y="70"/>
                  </a:lnTo>
                  <a:lnTo>
                    <a:pt x="145" y="51"/>
                  </a:lnTo>
                  <a:lnTo>
                    <a:pt x="152" y="35"/>
                  </a:lnTo>
                  <a:lnTo>
                    <a:pt x="163" y="20"/>
                  </a:lnTo>
                  <a:lnTo>
                    <a:pt x="178" y="9"/>
                  </a:lnTo>
                  <a:lnTo>
                    <a:pt x="195" y="2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74" name="Freeform 22"/>
          <p:cNvSpPr>
            <a:spLocks noEditPoints="1"/>
          </p:cNvSpPr>
          <p:nvPr/>
        </p:nvSpPr>
        <p:spPr bwMode="auto">
          <a:xfrm>
            <a:off x="6841087" y="3117694"/>
            <a:ext cx="213536" cy="312458"/>
          </a:xfrm>
          <a:custGeom>
            <a:avLst/>
            <a:gdLst>
              <a:gd name="T0" fmla="*/ 1893 w 2504"/>
              <a:gd name="T1" fmla="*/ 2632 h 3282"/>
              <a:gd name="T2" fmla="*/ 1998 w 2504"/>
              <a:gd name="T3" fmla="*/ 2700 h 3282"/>
              <a:gd name="T4" fmla="*/ 2041 w 2504"/>
              <a:gd name="T5" fmla="*/ 2581 h 3282"/>
              <a:gd name="T6" fmla="*/ 2066 w 2504"/>
              <a:gd name="T7" fmla="*/ 1485 h 3282"/>
              <a:gd name="T8" fmla="*/ 2152 w 2504"/>
              <a:gd name="T9" fmla="*/ 1638 h 3282"/>
              <a:gd name="T10" fmla="*/ 1864 w 2504"/>
              <a:gd name="T11" fmla="*/ 1932 h 3282"/>
              <a:gd name="T12" fmla="*/ 1714 w 2504"/>
              <a:gd name="T13" fmla="*/ 1844 h 3282"/>
              <a:gd name="T14" fmla="*/ 1930 w 2504"/>
              <a:gd name="T15" fmla="*/ 1513 h 3282"/>
              <a:gd name="T16" fmla="*/ 1866 w 2504"/>
              <a:gd name="T17" fmla="*/ 1269 h 3282"/>
              <a:gd name="T18" fmla="*/ 1924 w 2504"/>
              <a:gd name="T19" fmla="*/ 1435 h 3282"/>
              <a:gd name="T20" fmla="*/ 1618 w 2504"/>
              <a:gd name="T21" fmla="*/ 1707 h 3282"/>
              <a:gd name="T22" fmla="*/ 1485 w 2504"/>
              <a:gd name="T23" fmla="*/ 1593 h 3282"/>
              <a:gd name="T24" fmla="*/ 1727 w 2504"/>
              <a:gd name="T25" fmla="*/ 1269 h 3282"/>
              <a:gd name="T26" fmla="*/ 376 w 2504"/>
              <a:gd name="T27" fmla="*/ 1249 h 3282"/>
              <a:gd name="T28" fmla="*/ 645 w 2504"/>
              <a:gd name="T29" fmla="*/ 1028 h 3282"/>
              <a:gd name="T30" fmla="*/ 916 w 2504"/>
              <a:gd name="T31" fmla="*/ 613 h 3282"/>
              <a:gd name="T32" fmla="*/ 1527 w 2504"/>
              <a:gd name="T33" fmla="*/ 1031 h 3282"/>
              <a:gd name="T34" fmla="*/ 1689 w 2504"/>
              <a:gd name="T35" fmla="*/ 1089 h 3282"/>
              <a:gd name="T36" fmla="*/ 1651 w 2504"/>
              <a:gd name="T37" fmla="*/ 1273 h 3282"/>
              <a:gd name="T38" fmla="*/ 1348 w 2504"/>
              <a:gd name="T39" fmla="*/ 1471 h 3282"/>
              <a:gd name="T40" fmla="*/ 1262 w 2504"/>
              <a:gd name="T41" fmla="*/ 1318 h 3282"/>
              <a:gd name="T42" fmla="*/ 190 w 2504"/>
              <a:gd name="T43" fmla="*/ 1635 h 3282"/>
              <a:gd name="T44" fmla="*/ 463 w 2504"/>
              <a:gd name="T45" fmla="*/ 1576 h 3282"/>
              <a:gd name="T46" fmla="*/ 585 w 2504"/>
              <a:gd name="T47" fmla="*/ 1427 h 3282"/>
              <a:gd name="T48" fmla="*/ 719 w 2504"/>
              <a:gd name="T49" fmla="*/ 1518 h 3282"/>
              <a:gd name="T50" fmla="*/ 714 w 2504"/>
              <a:gd name="T51" fmla="*/ 1802 h 3282"/>
              <a:gd name="T52" fmla="*/ 662 w 2504"/>
              <a:gd name="T53" fmla="*/ 2115 h 3282"/>
              <a:gd name="T54" fmla="*/ 2063 w 2504"/>
              <a:gd name="T55" fmla="*/ 2161 h 3282"/>
              <a:gd name="T56" fmla="*/ 1930 w 2504"/>
              <a:gd name="T57" fmla="*/ 2046 h 3282"/>
              <a:gd name="T58" fmla="*/ 2172 w 2504"/>
              <a:gd name="T59" fmla="*/ 1723 h 3282"/>
              <a:gd name="T60" fmla="*/ 2340 w 2504"/>
              <a:gd name="T61" fmla="*/ 1749 h 3282"/>
              <a:gd name="T62" fmla="*/ 2340 w 2504"/>
              <a:gd name="T63" fmla="*/ 1931 h 3282"/>
              <a:gd name="T64" fmla="*/ 2504 w 2504"/>
              <a:gd name="T65" fmla="*/ 2231 h 3282"/>
              <a:gd name="T66" fmla="*/ 1668 w 2504"/>
              <a:gd name="T67" fmla="*/ 3151 h 3282"/>
              <a:gd name="T68" fmla="*/ 1361 w 2504"/>
              <a:gd name="T69" fmla="*/ 2988 h 3282"/>
              <a:gd name="T70" fmla="*/ 1141 w 2504"/>
              <a:gd name="T71" fmla="*/ 3191 h 3282"/>
              <a:gd name="T72" fmla="*/ 880 w 2504"/>
              <a:gd name="T73" fmla="*/ 3281 h 3282"/>
              <a:gd name="T74" fmla="*/ 677 w 2504"/>
              <a:gd name="T75" fmla="*/ 3250 h 3282"/>
              <a:gd name="T76" fmla="*/ 517 w 2504"/>
              <a:gd name="T77" fmla="*/ 3158 h 3282"/>
              <a:gd name="T78" fmla="*/ 253 w 2504"/>
              <a:gd name="T79" fmla="*/ 2839 h 3282"/>
              <a:gd name="T80" fmla="*/ 201 w 2504"/>
              <a:gd name="T81" fmla="*/ 2530 h 3282"/>
              <a:gd name="T82" fmla="*/ 243 w 2504"/>
              <a:gd name="T83" fmla="*/ 2381 h 3282"/>
              <a:gd name="T84" fmla="*/ 334 w 2504"/>
              <a:gd name="T85" fmla="*/ 2042 h 3282"/>
              <a:gd name="T86" fmla="*/ 4 w 2504"/>
              <a:gd name="T87" fmla="*/ 1491 h 3282"/>
              <a:gd name="T88" fmla="*/ 888 w 2504"/>
              <a:gd name="T89" fmla="*/ 613 h 3282"/>
              <a:gd name="T90" fmla="*/ 1115 w 2504"/>
              <a:gd name="T91" fmla="*/ 452 h 3282"/>
              <a:gd name="T92" fmla="*/ 828 w 2504"/>
              <a:gd name="T93" fmla="*/ 459 h 3282"/>
              <a:gd name="T94" fmla="*/ 742 w 2504"/>
              <a:gd name="T95" fmla="*/ 381 h 3282"/>
              <a:gd name="T96" fmla="*/ 1069 w 2504"/>
              <a:gd name="T97" fmla="*/ 211 h 3282"/>
              <a:gd name="T98" fmla="*/ 1054 w 2504"/>
              <a:gd name="T99" fmla="*/ 314 h 3282"/>
              <a:gd name="T100" fmla="*/ 700 w 2504"/>
              <a:gd name="T101" fmla="*/ 314 h 3282"/>
              <a:gd name="T102" fmla="*/ 684 w 2504"/>
              <a:gd name="T103" fmla="*/ 212 h 3282"/>
              <a:gd name="T104" fmla="*/ 993 w 2504"/>
              <a:gd name="T105" fmla="*/ 10 h 3282"/>
              <a:gd name="T106" fmla="*/ 1290 w 2504"/>
              <a:gd name="T107" fmla="*/ 274 h 3282"/>
              <a:gd name="T108" fmla="*/ 904 w 2504"/>
              <a:gd name="T109" fmla="*/ 101 h 3282"/>
              <a:gd name="T110" fmla="*/ 506 w 2504"/>
              <a:gd name="T111" fmla="*/ 235 h 3282"/>
              <a:gd name="T112" fmla="*/ 705 w 2504"/>
              <a:gd name="T113" fmla="*/ 23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04" h="3282">
                <a:moveTo>
                  <a:pt x="1964" y="2543"/>
                </a:moveTo>
                <a:lnTo>
                  <a:pt x="1947" y="2547"/>
                </a:lnTo>
                <a:lnTo>
                  <a:pt x="1931" y="2555"/>
                </a:lnTo>
                <a:lnTo>
                  <a:pt x="1916" y="2567"/>
                </a:lnTo>
                <a:lnTo>
                  <a:pt x="1905" y="2581"/>
                </a:lnTo>
                <a:lnTo>
                  <a:pt x="1897" y="2597"/>
                </a:lnTo>
                <a:lnTo>
                  <a:pt x="1893" y="2615"/>
                </a:lnTo>
                <a:lnTo>
                  <a:pt x="1893" y="2632"/>
                </a:lnTo>
                <a:lnTo>
                  <a:pt x="1897" y="2650"/>
                </a:lnTo>
                <a:lnTo>
                  <a:pt x="1905" y="2666"/>
                </a:lnTo>
                <a:lnTo>
                  <a:pt x="1916" y="2682"/>
                </a:lnTo>
                <a:lnTo>
                  <a:pt x="1931" y="2693"/>
                </a:lnTo>
                <a:lnTo>
                  <a:pt x="1947" y="2700"/>
                </a:lnTo>
                <a:lnTo>
                  <a:pt x="1964" y="2705"/>
                </a:lnTo>
                <a:lnTo>
                  <a:pt x="1982" y="2705"/>
                </a:lnTo>
                <a:lnTo>
                  <a:pt x="1998" y="2700"/>
                </a:lnTo>
                <a:lnTo>
                  <a:pt x="2014" y="2693"/>
                </a:lnTo>
                <a:lnTo>
                  <a:pt x="2029" y="2682"/>
                </a:lnTo>
                <a:lnTo>
                  <a:pt x="2041" y="2666"/>
                </a:lnTo>
                <a:lnTo>
                  <a:pt x="2048" y="2650"/>
                </a:lnTo>
                <a:lnTo>
                  <a:pt x="2052" y="2632"/>
                </a:lnTo>
                <a:lnTo>
                  <a:pt x="2052" y="2615"/>
                </a:lnTo>
                <a:lnTo>
                  <a:pt x="2048" y="2597"/>
                </a:lnTo>
                <a:lnTo>
                  <a:pt x="2041" y="2581"/>
                </a:lnTo>
                <a:lnTo>
                  <a:pt x="2029" y="2567"/>
                </a:lnTo>
                <a:lnTo>
                  <a:pt x="2014" y="2555"/>
                </a:lnTo>
                <a:lnTo>
                  <a:pt x="1998" y="2547"/>
                </a:lnTo>
                <a:lnTo>
                  <a:pt x="1981" y="2543"/>
                </a:lnTo>
                <a:lnTo>
                  <a:pt x="1964" y="2543"/>
                </a:lnTo>
                <a:close/>
                <a:moveTo>
                  <a:pt x="2019" y="1475"/>
                </a:moveTo>
                <a:lnTo>
                  <a:pt x="2043" y="1477"/>
                </a:lnTo>
                <a:lnTo>
                  <a:pt x="2066" y="1485"/>
                </a:lnTo>
                <a:lnTo>
                  <a:pt x="2088" y="1496"/>
                </a:lnTo>
                <a:lnTo>
                  <a:pt x="2107" y="1513"/>
                </a:lnTo>
                <a:lnTo>
                  <a:pt x="2118" y="1523"/>
                </a:lnTo>
                <a:lnTo>
                  <a:pt x="2134" y="1542"/>
                </a:lnTo>
                <a:lnTo>
                  <a:pt x="2145" y="1565"/>
                </a:lnTo>
                <a:lnTo>
                  <a:pt x="2152" y="1589"/>
                </a:lnTo>
                <a:lnTo>
                  <a:pt x="2154" y="1613"/>
                </a:lnTo>
                <a:lnTo>
                  <a:pt x="2152" y="1638"/>
                </a:lnTo>
                <a:lnTo>
                  <a:pt x="2145" y="1662"/>
                </a:lnTo>
                <a:lnTo>
                  <a:pt x="2134" y="1685"/>
                </a:lnTo>
                <a:lnTo>
                  <a:pt x="2118" y="1704"/>
                </a:lnTo>
                <a:lnTo>
                  <a:pt x="2095" y="1727"/>
                </a:lnTo>
                <a:lnTo>
                  <a:pt x="1930" y="1896"/>
                </a:lnTo>
                <a:lnTo>
                  <a:pt x="1909" y="1912"/>
                </a:lnTo>
                <a:lnTo>
                  <a:pt x="1887" y="1925"/>
                </a:lnTo>
                <a:lnTo>
                  <a:pt x="1864" y="1932"/>
                </a:lnTo>
                <a:lnTo>
                  <a:pt x="1840" y="1934"/>
                </a:lnTo>
                <a:lnTo>
                  <a:pt x="1816" y="1932"/>
                </a:lnTo>
                <a:lnTo>
                  <a:pt x="1793" y="1925"/>
                </a:lnTo>
                <a:lnTo>
                  <a:pt x="1771" y="1912"/>
                </a:lnTo>
                <a:lnTo>
                  <a:pt x="1751" y="1896"/>
                </a:lnTo>
                <a:lnTo>
                  <a:pt x="1742" y="1887"/>
                </a:lnTo>
                <a:lnTo>
                  <a:pt x="1725" y="1866"/>
                </a:lnTo>
                <a:lnTo>
                  <a:pt x="1714" y="1844"/>
                </a:lnTo>
                <a:lnTo>
                  <a:pt x="1707" y="1820"/>
                </a:lnTo>
                <a:lnTo>
                  <a:pt x="1705" y="1796"/>
                </a:lnTo>
                <a:lnTo>
                  <a:pt x="1707" y="1771"/>
                </a:lnTo>
                <a:lnTo>
                  <a:pt x="1714" y="1747"/>
                </a:lnTo>
                <a:lnTo>
                  <a:pt x="1725" y="1725"/>
                </a:lnTo>
                <a:lnTo>
                  <a:pt x="1742" y="1705"/>
                </a:lnTo>
                <a:lnTo>
                  <a:pt x="1908" y="1535"/>
                </a:lnTo>
                <a:lnTo>
                  <a:pt x="1930" y="1513"/>
                </a:lnTo>
                <a:lnTo>
                  <a:pt x="1949" y="1496"/>
                </a:lnTo>
                <a:lnTo>
                  <a:pt x="1971" y="1485"/>
                </a:lnTo>
                <a:lnTo>
                  <a:pt x="1994" y="1477"/>
                </a:lnTo>
                <a:lnTo>
                  <a:pt x="2019" y="1475"/>
                </a:lnTo>
                <a:close/>
                <a:moveTo>
                  <a:pt x="1796" y="1249"/>
                </a:moveTo>
                <a:lnTo>
                  <a:pt x="1820" y="1251"/>
                </a:lnTo>
                <a:lnTo>
                  <a:pt x="1844" y="1258"/>
                </a:lnTo>
                <a:lnTo>
                  <a:pt x="1866" y="1269"/>
                </a:lnTo>
                <a:lnTo>
                  <a:pt x="1885" y="1286"/>
                </a:lnTo>
                <a:lnTo>
                  <a:pt x="1895" y="1296"/>
                </a:lnTo>
                <a:lnTo>
                  <a:pt x="1911" y="1316"/>
                </a:lnTo>
                <a:lnTo>
                  <a:pt x="1924" y="1338"/>
                </a:lnTo>
                <a:lnTo>
                  <a:pt x="1930" y="1362"/>
                </a:lnTo>
                <a:lnTo>
                  <a:pt x="1933" y="1387"/>
                </a:lnTo>
                <a:lnTo>
                  <a:pt x="1930" y="1412"/>
                </a:lnTo>
                <a:lnTo>
                  <a:pt x="1924" y="1435"/>
                </a:lnTo>
                <a:lnTo>
                  <a:pt x="1911" y="1458"/>
                </a:lnTo>
                <a:lnTo>
                  <a:pt x="1895" y="1477"/>
                </a:lnTo>
                <a:lnTo>
                  <a:pt x="1874" y="1500"/>
                </a:lnTo>
                <a:lnTo>
                  <a:pt x="1707" y="1669"/>
                </a:lnTo>
                <a:lnTo>
                  <a:pt x="1687" y="1686"/>
                </a:lnTo>
                <a:lnTo>
                  <a:pt x="1666" y="1698"/>
                </a:lnTo>
                <a:lnTo>
                  <a:pt x="1642" y="1705"/>
                </a:lnTo>
                <a:lnTo>
                  <a:pt x="1618" y="1707"/>
                </a:lnTo>
                <a:lnTo>
                  <a:pt x="1594" y="1705"/>
                </a:lnTo>
                <a:lnTo>
                  <a:pt x="1571" y="1698"/>
                </a:lnTo>
                <a:lnTo>
                  <a:pt x="1549" y="1686"/>
                </a:lnTo>
                <a:lnTo>
                  <a:pt x="1529" y="1669"/>
                </a:lnTo>
                <a:lnTo>
                  <a:pt x="1519" y="1660"/>
                </a:lnTo>
                <a:lnTo>
                  <a:pt x="1503" y="1639"/>
                </a:lnTo>
                <a:lnTo>
                  <a:pt x="1492" y="1618"/>
                </a:lnTo>
                <a:lnTo>
                  <a:pt x="1485" y="1593"/>
                </a:lnTo>
                <a:lnTo>
                  <a:pt x="1482" y="1569"/>
                </a:lnTo>
                <a:lnTo>
                  <a:pt x="1485" y="1544"/>
                </a:lnTo>
                <a:lnTo>
                  <a:pt x="1492" y="1521"/>
                </a:lnTo>
                <a:lnTo>
                  <a:pt x="1503" y="1498"/>
                </a:lnTo>
                <a:lnTo>
                  <a:pt x="1519" y="1479"/>
                </a:lnTo>
                <a:lnTo>
                  <a:pt x="1541" y="1456"/>
                </a:lnTo>
                <a:lnTo>
                  <a:pt x="1707" y="1286"/>
                </a:lnTo>
                <a:lnTo>
                  <a:pt x="1727" y="1269"/>
                </a:lnTo>
                <a:lnTo>
                  <a:pt x="1750" y="1258"/>
                </a:lnTo>
                <a:lnTo>
                  <a:pt x="1773" y="1251"/>
                </a:lnTo>
                <a:lnTo>
                  <a:pt x="1796" y="1249"/>
                </a:lnTo>
                <a:close/>
                <a:moveTo>
                  <a:pt x="632" y="994"/>
                </a:moveTo>
                <a:lnTo>
                  <a:pt x="624" y="995"/>
                </a:lnTo>
                <a:lnTo>
                  <a:pt x="618" y="999"/>
                </a:lnTo>
                <a:lnTo>
                  <a:pt x="380" y="1243"/>
                </a:lnTo>
                <a:lnTo>
                  <a:pt x="376" y="1249"/>
                </a:lnTo>
                <a:lnTo>
                  <a:pt x="374" y="1257"/>
                </a:lnTo>
                <a:lnTo>
                  <a:pt x="376" y="1264"/>
                </a:lnTo>
                <a:lnTo>
                  <a:pt x="380" y="1270"/>
                </a:lnTo>
                <a:lnTo>
                  <a:pt x="386" y="1275"/>
                </a:lnTo>
                <a:lnTo>
                  <a:pt x="393" y="1277"/>
                </a:lnTo>
                <a:lnTo>
                  <a:pt x="401" y="1275"/>
                </a:lnTo>
                <a:lnTo>
                  <a:pt x="407" y="1270"/>
                </a:lnTo>
                <a:lnTo>
                  <a:pt x="645" y="1028"/>
                </a:lnTo>
                <a:lnTo>
                  <a:pt x="649" y="1021"/>
                </a:lnTo>
                <a:lnTo>
                  <a:pt x="651" y="1014"/>
                </a:lnTo>
                <a:lnTo>
                  <a:pt x="649" y="1007"/>
                </a:lnTo>
                <a:lnTo>
                  <a:pt x="645" y="1000"/>
                </a:lnTo>
                <a:lnTo>
                  <a:pt x="639" y="996"/>
                </a:lnTo>
                <a:lnTo>
                  <a:pt x="632" y="994"/>
                </a:lnTo>
                <a:close/>
                <a:moveTo>
                  <a:pt x="888" y="613"/>
                </a:moveTo>
                <a:lnTo>
                  <a:pt x="916" y="613"/>
                </a:lnTo>
                <a:lnTo>
                  <a:pt x="942" y="617"/>
                </a:lnTo>
                <a:lnTo>
                  <a:pt x="968" y="626"/>
                </a:lnTo>
                <a:lnTo>
                  <a:pt x="993" y="641"/>
                </a:lnTo>
                <a:lnTo>
                  <a:pt x="1015" y="659"/>
                </a:lnTo>
                <a:lnTo>
                  <a:pt x="1446" y="1099"/>
                </a:lnTo>
                <a:lnTo>
                  <a:pt x="1485" y="1059"/>
                </a:lnTo>
                <a:lnTo>
                  <a:pt x="1505" y="1043"/>
                </a:lnTo>
                <a:lnTo>
                  <a:pt x="1527" y="1031"/>
                </a:lnTo>
                <a:lnTo>
                  <a:pt x="1551" y="1024"/>
                </a:lnTo>
                <a:lnTo>
                  <a:pt x="1575" y="1021"/>
                </a:lnTo>
                <a:lnTo>
                  <a:pt x="1598" y="1024"/>
                </a:lnTo>
                <a:lnTo>
                  <a:pt x="1621" y="1031"/>
                </a:lnTo>
                <a:lnTo>
                  <a:pt x="1644" y="1043"/>
                </a:lnTo>
                <a:lnTo>
                  <a:pt x="1664" y="1059"/>
                </a:lnTo>
                <a:lnTo>
                  <a:pt x="1674" y="1069"/>
                </a:lnTo>
                <a:lnTo>
                  <a:pt x="1689" y="1089"/>
                </a:lnTo>
                <a:lnTo>
                  <a:pt x="1701" y="1112"/>
                </a:lnTo>
                <a:lnTo>
                  <a:pt x="1708" y="1135"/>
                </a:lnTo>
                <a:lnTo>
                  <a:pt x="1710" y="1160"/>
                </a:lnTo>
                <a:lnTo>
                  <a:pt x="1708" y="1185"/>
                </a:lnTo>
                <a:lnTo>
                  <a:pt x="1701" y="1209"/>
                </a:lnTo>
                <a:lnTo>
                  <a:pt x="1689" y="1230"/>
                </a:lnTo>
                <a:lnTo>
                  <a:pt x="1674" y="1251"/>
                </a:lnTo>
                <a:lnTo>
                  <a:pt x="1651" y="1273"/>
                </a:lnTo>
                <a:lnTo>
                  <a:pt x="1507" y="1421"/>
                </a:lnTo>
                <a:lnTo>
                  <a:pt x="1485" y="1442"/>
                </a:lnTo>
                <a:lnTo>
                  <a:pt x="1465" y="1459"/>
                </a:lnTo>
                <a:lnTo>
                  <a:pt x="1443" y="1471"/>
                </a:lnTo>
                <a:lnTo>
                  <a:pt x="1420" y="1477"/>
                </a:lnTo>
                <a:lnTo>
                  <a:pt x="1396" y="1481"/>
                </a:lnTo>
                <a:lnTo>
                  <a:pt x="1372" y="1479"/>
                </a:lnTo>
                <a:lnTo>
                  <a:pt x="1348" y="1471"/>
                </a:lnTo>
                <a:lnTo>
                  <a:pt x="1326" y="1459"/>
                </a:lnTo>
                <a:lnTo>
                  <a:pt x="1307" y="1442"/>
                </a:lnTo>
                <a:lnTo>
                  <a:pt x="1297" y="1433"/>
                </a:lnTo>
                <a:lnTo>
                  <a:pt x="1281" y="1413"/>
                </a:lnTo>
                <a:lnTo>
                  <a:pt x="1270" y="1391"/>
                </a:lnTo>
                <a:lnTo>
                  <a:pt x="1262" y="1366"/>
                </a:lnTo>
                <a:lnTo>
                  <a:pt x="1260" y="1343"/>
                </a:lnTo>
                <a:lnTo>
                  <a:pt x="1262" y="1318"/>
                </a:lnTo>
                <a:lnTo>
                  <a:pt x="1270" y="1294"/>
                </a:lnTo>
                <a:lnTo>
                  <a:pt x="1281" y="1271"/>
                </a:lnTo>
                <a:lnTo>
                  <a:pt x="1297" y="1251"/>
                </a:lnTo>
                <a:lnTo>
                  <a:pt x="1319" y="1229"/>
                </a:lnTo>
                <a:lnTo>
                  <a:pt x="1319" y="1228"/>
                </a:lnTo>
                <a:lnTo>
                  <a:pt x="1368" y="1179"/>
                </a:lnTo>
                <a:lnTo>
                  <a:pt x="1003" y="807"/>
                </a:lnTo>
                <a:lnTo>
                  <a:pt x="190" y="1635"/>
                </a:lnTo>
                <a:lnTo>
                  <a:pt x="390" y="1837"/>
                </a:lnTo>
                <a:lnTo>
                  <a:pt x="402" y="1792"/>
                </a:lnTo>
                <a:lnTo>
                  <a:pt x="414" y="1748"/>
                </a:lnTo>
                <a:lnTo>
                  <a:pt x="426" y="1707"/>
                </a:lnTo>
                <a:lnTo>
                  <a:pt x="437" y="1669"/>
                </a:lnTo>
                <a:lnTo>
                  <a:pt x="447" y="1634"/>
                </a:lnTo>
                <a:lnTo>
                  <a:pt x="456" y="1603"/>
                </a:lnTo>
                <a:lnTo>
                  <a:pt x="463" y="1576"/>
                </a:lnTo>
                <a:lnTo>
                  <a:pt x="470" y="1555"/>
                </a:lnTo>
                <a:lnTo>
                  <a:pt x="482" y="1522"/>
                </a:lnTo>
                <a:lnTo>
                  <a:pt x="496" y="1495"/>
                </a:lnTo>
                <a:lnTo>
                  <a:pt x="511" y="1472"/>
                </a:lnTo>
                <a:lnTo>
                  <a:pt x="529" y="1455"/>
                </a:lnTo>
                <a:lnTo>
                  <a:pt x="547" y="1441"/>
                </a:lnTo>
                <a:lnTo>
                  <a:pt x="566" y="1432"/>
                </a:lnTo>
                <a:lnTo>
                  <a:pt x="585" y="1427"/>
                </a:lnTo>
                <a:lnTo>
                  <a:pt x="605" y="1426"/>
                </a:lnTo>
                <a:lnTo>
                  <a:pt x="625" y="1429"/>
                </a:lnTo>
                <a:lnTo>
                  <a:pt x="644" y="1436"/>
                </a:lnTo>
                <a:lnTo>
                  <a:pt x="662" y="1447"/>
                </a:lnTo>
                <a:lnTo>
                  <a:pt x="679" y="1460"/>
                </a:lnTo>
                <a:lnTo>
                  <a:pt x="694" y="1476"/>
                </a:lnTo>
                <a:lnTo>
                  <a:pt x="709" y="1497"/>
                </a:lnTo>
                <a:lnTo>
                  <a:pt x="719" y="1518"/>
                </a:lnTo>
                <a:lnTo>
                  <a:pt x="726" y="1542"/>
                </a:lnTo>
                <a:lnTo>
                  <a:pt x="730" y="1571"/>
                </a:lnTo>
                <a:lnTo>
                  <a:pt x="732" y="1603"/>
                </a:lnTo>
                <a:lnTo>
                  <a:pt x="731" y="1638"/>
                </a:lnTo>
                <a:lnTo>
                  <a:pt x="729" y="1675"/>
                </a:lnTo>
                <a:lnTo>
                  <a:pt x="725" y="1715"/>
                </a:lnTo>
                <a:lnTo>
                  <a:pt x="720" y="1758"/>
                </a:lnTo>
                <a:lnTo>
                  <a:pt x="714" y="1802"/>
                </a:lnTo>
                <a:lnTo>
                  <a:pt x="708" y="1848"/>
                </a:lnTo>
                <a:lnTo>
                  <a:pt x="701" y="1896"/>
                </a:lnTo>
                <a:lnTo>
                  <a:pt x="694" y="1944"/>
                </a:lnTo>
                <a:lnTo>
                  <a:pt x="691" y="1970"/>
                </a:lnTo>
                <a:lnTo>
                  <a:pt x="685" y="2002"/>
                </a:lnTo>
                <a:lnTo>
                  <a:pt x="678" y="2037"/>
                </a:lnTo>
                <a:lnTo>
                  <a:pt x="671" y="2075"/>
                </a:lnTo>
                <a:lnTo>
                  <a:pt x="662" y="2115"/>
                </a:lnTo>
                <a:lnTo>
                  <a:pt x="1471" y="2939"/>
                </a:lnTo>
                <a:lnTo>
                  <a:pt x="2283" y="2112"/>
                </a:lnTo>
                <a:lnTo>
                  <a:pt x="2223" y="2050"/>
                </a:lnTo>
                <a:lnTo>
                  <a:pt x="2152" y="2122"/>
                </a:lnTo>
                <a:lnTo>
                  <a:pt x="2133" y="2139"/>
                </a:lnTo>
                <a:lnTo>
                  <a:pt x="2111" y="2151"/>
                </a:lnTo>
                <a:lnTo>
                  <a:pt x="2087" y="2157"/>
                </a:lnTo>
                <a:lnTo>
                  <a:pt x="2063" y="2161"/>
                </a:lnTo>
                <a:lnTo>
                  <a:pt x="2039" y="2157"/>
                </a:lnTo>
                <a:lnTo>
                  <a:pt x="2016" y="2151"/>
                </a:lnTo>
                <a:lnTo>
                  <a:pt x="1994" y="2139"/>
                </a:lnTo>
                <a:lnTo>
                  <a:pt x="1974" y="2122"/>
                </a:lnTo>
                <a:lnTo>
                  <a:pt x="1964" y="2113"/>
                </a:lnTo>
                <a:lnTo>
                  <a:pt x="1948" y="2093"/>
                </a:lnTo>
                <a:lnTo>
                  <a:pt x="1937" y="2071"/>
                </a:lnTo>
                <a:lnTo>
                  <a:pt x="1930" y="2046"/>
                </a:lnTo>
                <a:lnTo>
                  <a:pt x="1928" y="2023"/>
                </a:lnTo>
                <a:lnTo>
                  <a:pt x="1930" y="1998"/>
                </a:lnTo>
                <a:lnTo>
                  <a:pt x="1937" y="1974"/>
                </a:lnTo>
                <a:lnTo>
                  <a:pt x="1948" y="1951"/>
                </a:lnTo>
                <a:lnTo>
                  <a:pt x="1964" y="1932"/>
                </a:lnTo>
                <a:lnTo>
                  <a:pt x="1986" y="1908"/>
                </a:lnTo>
                <a:lnTo>
                  <a:pt x="2152" y="1739"/>
                </a:lnTo>
                <a:lnTo>
                  <a:pt x="2172" y="1723"/>
                </a:lnTo>
                <a:lnTo>
                  <a:pt x="2194" y="1711"/>
                </a:lnTo>
                <a:lnTo>
                  <a:pt x="2218" y="1704"/>
                </a:lnTo>
                <a:lnTo>
                  <a:pt x="2242" y="1702"/>
                </a:lnTo>
                <a:lnTo>
                  <a:pt x="2265" y="1704"/>
                </a:lnTo>
                <a:lnTo>
                  <a:pt x="2289" y="1711"/>
                </a:lnTo>
                <a:lnTo>
                  <a:pt x="2311" y="1723"/>
                </a:lnTo>
                <a:lnTo>
                  <a:pt x="2331" y="1739"/>
                </a:lnTo>
                <a:lnTo>
                  <a:pt x="2340" y="1749"/>
                </a:lnTo>
                <a:lnTo>
                  <a:pt x="2356" y="1769"/>
                </a:lnTo>
                <a:lnTo>
                  <a:pt x="2368" y="1792"/>
                </a:lnTo>
                <a:lnTo>
                  <a:pt x="2375" y="1815"/>
                </a:lnTo>
                <a:lnTo>
                  <a:pt x="2377" y="1840"/>
                </a:lnTo>
                <a:lnTo>
                  <a:pt x="2375" y="1865"/>
                </a:lnTo>
                <a:lnTo>
                  <a:pt x="2368" y="1889"/>
                </a:lnTo>
                <a:lnTo>
                  <a:pt x="2356" y="1910"/>
                </a:lnTo>
                <a:lnTo>
                  <a:pt x="2340" y="1931"/>
                </a:lnTo>
                <a:lnTo>
                  <a:pt x="2318" y="1952"/>
                </a:lnTo>
                <a:lnTo>
                  <a:pt x="2319" y="1953"/>
                </a:lnTo>
                <a:lnTo>
                  <a:pt x="2302" y="1971"/>
                </a:lnTo>
                <a:lnTo>
                  <a:pt x="2457" y="2131"/>
                </a:lnTo>
                <a:lnTo>
                  <a:pt x="2475" y="2152"/>
                </a:lnTo>
                <a:lnTo>
                  <a:pt x="2490" y="2177"/>
                </a:lnTo>
                <a:lnTo>
                  <a:pt x="2499" y="2204"/>
                </a:lnTo>
                <a:lnTo>
                  <a:pt x="2504" y="2231"/>
                </a:lnTo>
                <a:lnTo>
                  <a:pt x="2504" y="2258"/>
                </a:lnTo>
                <a:lnTo>
                  <a:pt x="2499" y="2286"/>
                </a:lnTo>
                <a:lnTo>
                  <a:pt x="2490" y="2312"/>
                </a:lnTo>
                <a:lnTo>
                  <a:pt x="2475" y="2337"/>
                </a:lnTo>
                <a:lnTo>
                  <a:pt x="2457" y="2359"/>
                </a:lnTo>
                <a:lnTo>
                  <a:pt x="1713" y="3118"/>
                </a:lnTo>
                <a:lnTo>
                  <a:pt x="1692" y="3136"/>
                </a:lnTo>
                <a:lnTo>
                  <a:pt x="1668" y="3151"/>
                </a:lnTo>
                <a:lnTo>
                  <a:pt x="1642" y="3160"/>
                </a:lnTo>
                <a:lnTo>
                  <a:pt x="1614" y="3164"/>
                </a:lnTo>
                <a:lnTo>
                  <a:pt x="1587" y="3164"/>
                </a:lnTo>
                <a:lnTo>
                  <a:pt x="1561" y="3160"/>
                </a:lnTo>
                <a:lnTo>
                  <a:pt x="1534" y="3151"/>
                </a:lnTo>
                <a:lnTo>
                  <a:pt x="1510" y="3136"/>
                </a:lnTo>
                <a:lnTo>
                  <a:pt x="1488" y="3118"/>
                </a:lnTo>
                <a:lnTo>
                  <a:pt x="1361" y="2988"/>
                </a:lnTo>
                <a:lnTo>
                  <a:pt x="1225" y="3125"/>
                </a:lnTo>
                <a:lnTo>
                  <a:pt x="1223" y="3127"/>
                </a:lnTo>
                <a:lnTo>
                  <a:pt x="1218" y="3132"/>
                </a:lnTo>
                <a:lnTo>
                  <a:pt x="1209" y="3140"/>
                </a:lnTo>
                <a:lnTo>
                  <a:pt x="1197" y="3151"/>
                </a:lnTo>
                <a:lnTo>
                  <a:pt x="1181" y="3163"/>
                </a:lnTo>
                <a:lnTo>
                  <a:pt x="1162" y="3176"/>
                </a:lnTo>
                <a:lnTo>
                  <a:pt x="1141" y="3191"/>
                </a:lnTo>
                <a:lnTo>
                  <a:pt x="1117" y="3205"/>
                </a:lnTo>
                <a:lnTo>
                  <a:pt x="1090" y="3220"/>
                </a:lnTo>
                <a:lnTo>
                  <a:pt x="1060" y="3234"/>
                </a:lnTo>
                <a:lnTo>
                  <a:pt x="1029" y="3248"/>
                </a:lnTo>
                <a:lnTo>
                  <a:pt x="995" y="3259"/>
                </a:lnTo>
                <a:lnTo>
                  <a:pt x="958" y="3269"/>
                </a:lnTo>
                <a:lnTo>
                  <a:pt x="920" y="3276"/>
                </a:lnTo>
                <a:lnTo>
                  <a:pt x="880" y="3281"/>
                </a:lnTo>
                <a:lnTo>
                  <a:pt x="838" y="3282"/>
                </a:lnTo>
                <a:lnTo>
                  <a:pt x="794" y="3278"/>
                </a:lnTo>
                <a:lnTo>
                  <a:pt x="750" y="3271"/>
                </a:lnTo>
                <a:lnTo>
                  <a:pt x="747" y="3271"/>
                </a:lnTo>
                <a:lnTo>
                  <a:pt x="744" y="3270"/>
                </a:lnTo>
                <a:lnTo>
                  <a:pt x="726" y="3266"/>
                </a:lnTo>
                <a:lnTo>
                  <a:pt x="708" y="3260"/>
                </a:lnTo>
                <a:lnTo>
                  <a:pt x="677" y="3250"/>
                </a:lnTo>
                <a:lnTo>
                  <a:pt x="663" y="3244"/>
                </a:lnTo>
                <a:lnTo>
                  <a:pt x="648" y="3238"/>
                </a:lnTo>
                <a:lnTo>
                  <a:pt x="618" y="3224"/>
                </a:lnTo>
                <a:lnTo>
                  <a:pt x="587" y="3207"/>
                </a:lnTo>
                <a:lnTo>
                  <a:pt x="578" y="3201"/>
                </a:lnTo>
                <a:lnTo>
                  <a:pt x="568" y="3195"/>
                </a:lnTo>
                <a:lnTo>
                  <a:pt x="543" y="3177"/>
                </a:lnTo>
                <a:lnTo>
                  <a:pt x="517" y="3158"/>
                </a:lnTo>
                <a:lnTo>
                  <a:pt x="496" y="3142"/>
                </a:lnTo>
                <a:lnTo>
                  <a:pt x="461" y="3113"/>
                </a:lnTo>
                <a:lnTo>
                  <a:pt x="427" y="3079"/>
                </a:lnTo>
                <a:lnTo>
                  <a:pt x="380" y="3029"/>
                </a:lnTo>
                <a:lnTo>
                  <a:pt x="340" y="2980"/>
                </a:lnTo>
                <a:lnTo>
                  <a:pt x="305" y="2931"/>
                </a:lnTo>
                <a:lnTo>
                  <a:pt x="277" y="2884"/>
                </a:lnTo>
                <a:lnTo>
                  <a:pt x="253" y="2839"/>
                </a:lnTo>
                <a:lnTo>
                  <a:pt x="233" y="2794"/>
                </a:lnTo>
                <a:lnTo>
                  <a:pt x="218" y="2751"/>
                </a:lnTo>
                <a:lnTo>
                  <a:pt x="207" y="2709"/>
                </a:lnTo>
                <a:lnTo>
                  <a:pt x="200" y="2670"/>
                </a:lnTo>
                <a:lnTo>
                  <a:pt x="197" y="2631"/>
                </a:lnTo>
                <a:lnTo>
                  <a:pt x="196" y="2595"/>
                </a:lnTo>
                <a:lnTo>
                  <a:pt x="197" y="2562"/>
                </a:lnTo>
                <a:lnTo>
                  <a:pt x="201" y="2530"/>
                </a:lnTo>
                <a:lnTo>
                  <a:pt x="207" y="2502"/>
                </a:lnTo>
                <a:lnTo>
                  <a:pt x="214" y="2475"/>
                </a:lnTo>
                <a:lnTo>
                  <a:pt x="223" y="2451"/>
                </a:lnTo>
                <a:lnTo>
                  <a:pt x="224" y="2448"/>
                </a:lnTo>
                <a:lnTo>
                  <a:pt x="226" y="2439"/>
                </a:lnTo>
                <a:lnTo>
                  <a:pt x="230" y="2424"/>
                </a:lnTo>
                <a:lnTo>
                  <a:pt x="236" y="2405"/>
                </a:lnTo>
                <a:lnTo>
                  <a:pt x="243" y="2381"/>
                </a:lnTo>
                <a:lnTo>
                  <a:pt x="250" y="2352"/>
                </a:lnTo>
                <a:lnTo>
                  <a:pt x="259" y="2320"/>
                </a:lnTo>
                <a:lnTo>
                  <a:pt x="268" y="2285"/>
                </a:lnTo>
                <a:lnTo>
                  <a:pt x="278" y="2247"/>
                </a:lnTo>
                <a:lnTo>
                  <a:pt x="289" y="2207"/>
                </a:lnTo>
                <a:lnTo>
                  <a:pt x="300" y="2165"/>
                </a:lnTo>
                <a:lnTo>
                  <a:pt x="312" y="2120"/>
                </a:lnTo>
                <a:lnTo>
                  <a:pt x="334" y="2042"/>
                </a:lnTo>
                <a:lnTo>
                  <a:pt x="355" y="1963"/>
                </a:lnTo>
                <a:lnTo>
                  <a:pt x="45" y="1646"/>
                </a:lnTo>
                <a:lnTo>
                  <a:pt x="27" y="1625"/>
                </a:lnTo>
                <a:lnTo>
                  <a:pt x="13" y="1600"/>
                </a:lnTo>
                <a:lnTo>
                  <a:pt x="4" y="1573"/>
                </a:lnTo>
                <a:lnTo>
                  <a:pt x="0" y="1547"/>
                </a:lnTo>
                <a:lnTo>
                  <a:pt x="0" y="1519"/>
                </a:lnTo>
                <a:lnTo>
                  <a:pt x="4" y="1491"/>
                </a:lnTo>
                <a:lnTo>
                  <a:pt x="13" y="1465"/>
                </a:lnTo>
                <a:lnTo>
                  <a:pt x="27" y="1440"/>
                </a:lnTo>
                <a:lnTo>
                  <a:pt x="45" y="1418"/>
                </a:lnTo>
                <a:lnTo>
                  <a:pt x="789" y="659"/>
                </a:lnTo>
                <a:lnTo>
                  <a:pt x="811" y="641"/>
                </a:lnTo>
                <a:lnTo>
                  <a:pt x="836" y="626"/>
                </a:lnTo>
                <a:lnTo>
                  <a:pt x="861" y="617"/>
                </a:lnTo>
                <a:lnTo>
                  <a:pt x="888" y="613"/>
                </a:lnTo>
                <a:close/>
                <a:moveTo>
                  <a:pt x="857" y="352"/>
                </a:moveTo>
                <a:lnTo>
                  <a:pt x="897" y="352"/>
                </a:lnTo>
                <a:lnTo>
                  <a:pt x="936" y="358"/>
                </a:lnTo>
                <a:lnTo>
                  <a:pt x="975" y="367"/>
                </a:lnTo>
                <a:lnTo>
                  <a:pt x="1013" y="381"/>
                </a:lnTo>
                <a:lnTo>
                  <a:pt x="1049" y="401"/>
                </a:lnTo>
                <a:lnTo>
                  <a:pt x="1083" y="425"/>
                </a:lnTo>
                <a:lnTo>
                  <a:pt x="1115" y="452"/>
                </a:lnTo>
                <a:lnTo>
                  <a:pt x="1045" y="523"/>
                </a:lnTo>
                <a:lnTo>
                  <a:pt x="1018" y="500"/>
                </a:lnTo>
                <a:lnTo>
                  <a:pt x="990" y="481"/>
                </a:lnTo>
                <a:lnTo>
                  <a:pt x="958" y="468"/>
                </a:lnTo>
                <a:lnTo>
                  <a:pt x="927" y="459"/>
                </a:lnTo>
                <a:lnTo>
                  <a:pt x="894" y="453"/>
                </a:lnTo>
                <a:lnTo>
                  <a:pt x="860" y="453"/>
                </a:lnTo>
                <a:lnTo>
                  <a:pt x="828" y="459"/>
                </a:lnTo>
                <a:lnTo>
                  <a:pt x="795" y="468"/>
                </a:lnTo>
                <a:lnTo>
                  <a:pt x="765" y="481"/>
                </a:lnTo>
                <a:lnTo>
                  <a:pt x="736" y="500"/>
                </a:lnTo>
                <a:lnTo>
                  <a:pt x="710" y="523"/>
                </a:lnTo>
                <a:lnTo>
                  <a:pt x="640" y="452"/>
                </a:lnTo>
                <a:lnTo>
                  <a:pt x="671" y="425"/>
                </a:lnTo>
                <a:lnTo>
                  <a:pt x="706" y="401"/>
                </a:lnTo>
                <a:lnTo>
                  <a:pt x="742" y="381"/>
                </a:lnTo>
                <a:lnTo>
                  <a:pt x="779" y="367"/>
                </a:lnTo>
                <a:lnTo>
                  <a:pt x="818" y="358"/>
                </a:lnTo>
                <a:lnTo>
                  <a:pt x="857" y="352"/>
                </a:lnTo>
                <a:close/>
                <a:moveTo>
                  <a:pt x="877" y="173"/>
                </a:moveTo>
                <a:lnTo>
                  <a:pt x="926" y="176"/>
                </a:lnTo>
                <a:lnTo>
                  <a:pt x="975" y="183"/>
                </a:lnTo>
                <a:lnTo>
                  <a:pt x="1023" y="195"/>
                </a:lnTo>
                <a:lnTo>
                  <a:pt x="1069" y="211"/>
                </a:lnTo>
                <a:lnTo>
                  <a:pt x="1115" y="233"/>
                </a:lnTo>
                <a:lnTo>
                  <a:pt x="1158" y="260"/>
                </a:lnTo>
                <a:lnTo>
                  <a:pt x="1200" y="291"/>
                </a:lnTo>
                <a:lnTo>
                  <a:pt x="1239" y="326"/>
                </a:lnTo>
                <a:lnTo>
                  <a:pt x="1169" y="397"/>
                </a:lnTo>
                <a:lnTo>
                  <a:pt x="1133" y="364"/>
                </a:lnTo>
                <a:lnTo>
                  <a:pt x="1095" y="337"/>
                </a:lnTo>
                <a:lnTo>
                  <a:pt x="1054" y="314"/>
                </a:lnTo>
                <a:lnTo>
                  <a:pt x="1011" y="297"/>
                </a:lnTo>
                <a:lnTo>
                  <a:pt x="967" y="283"/>
                </a:lnTo>
                <a:lnTo>
                  <a:pt x="923" y="276"/>
                </a:lnTo>
                <a:lnTo>
                  <a:pt x="877" y="274"/>
                </a:lnTo>
                <a:lnTo>
                  <a:pt x="832" y="276"/>
                </a:lnTo>
                <a:lnTo>
                  <a:pt x="787" y="283"/>
                </a:lnTo>
                <a:lnTo>
                  <a:pt x="743" y="297"/>
                </a:lnTo>
                <a:lnTo>
                  <a:pt x="700" y="314"/>
                </a:lnTo>
                <a:lnTo>
                  <a:pt x="660" y="337"/>
                </a:lnTo>
                <a:lnTo>
                  <a:pt x="621" y="364"/>
                </a:lnTo>
                <a:lnTo>
                  <a:pt x="585" y="397"/>
                </a:lnTo>
                <a:lnTo>
                  <a:pt x="516" y="327"/>
                </a:lnTo>
                <a:lnTo>
                  <a:pt x="554" y="291"/>
                </a:lnTo>
                <a:lnTo>
                  <a:pt x="595" y="260"/>
                </a:lnTo>
                <a:lnTo>
                  <a:pt x="639" y="233"/>
                </a:lnTo>
                <a:lnTo>
                  <a:pt x="684" y="212"/>
                </a:lnTo>
                <a:lnTo>
                  <a:pt x="732" y="195"/>
                </a:lnTo>
                <a:lnTo>
                  <a:pt x="779" y="183"/>
                </a:lnTo>
                <a:lnTo>
                  <a:pt x="828" y="176"/>
                </a:lnTo>
                <a:lnTo>
                  <a:pt x="877" y="173"/>
                </a:lnTo>
                <a:close/>
                <a:moveTo>
                  <a:pt x="874" y="0"/>
                </a:moveTo>
                <a:lnTo>
                  <a:pt x="880" y="0"/>
                </a:lnTo>
                <a:lnTo>
                  <a:pt x="935" y="2"/>
                </a:lnTo>
                <a:lnTo>
                  <a:pt x="993" y="10"/>
                </a:lnTo>
                <a:lnTo>
                  <a:pt x="1050" y="23"/>
                </a:lnTo>
                <a:lnTo>
                  <a:pt x="1106" y="40"/>
                </a:lnTo>
                <a:lnTo>
                  <a:pt x="1160" y="63"/>
                </a:lnTo>
                <a:lnTo>
                  <a:pt x="1214" y="91"/>
                </a:lnTo>
                <a:lnTo>
                  <a:pt x="1264" y="123"/>
                </a:lnTo>
                <a:lnTo>
                  <a:pt x="1313" y="161"/>
                </a:lnTo>
                <a:lnTo>
                  <a:pt x="1358" y="203"/>
                </a:lnTo>
                <a:lnTo>
                  <a:pt x="1290" y="274"/>
                </a:lnTo>
                <a:lnTo>
                  <a:pt x="1248" y="236"/>
                </a:lnTo>
                <a:lnTo>
                  <a:pt x="1204" y="202"/>
                </a:lnTo>
                <a:lnTo>
                  <a:pt x="1157" y="173"/>
                </a:lnTo>
                <a:lnTo>
                  <a:pt x="1109" y="149"/>
                </a:lnTo>
                <a:lnTo>
                  <a:pt x="1059" y="130"/>
                </a:lnTo>
                <a:lnTo>
                  <a:pt x="1008" y="115"/>
                </a:lnTo>
                <a:lnTo>
                  <a:pt x="956" y="106"/>
                </a:lnTo>
                <a:lnTo>
                  <a:pt x="904" y="101"/>
                </a:lnTo>
                <a:lnTo>
                  <a:pt x="851" y="101"/>
                </a:lnTo>
                <a:lnTo>
                  <a:pt x="799" y="105"/>
                </a:lnTo>
                <a:lnTo>
                  <a:pt x="746" y="115"/>
                </a:lnTo>
                <a:lnTo>
                  <a:pt x="695" y="130"/>
                </a:lnTo>
                <a:lnTo>
                  <a:pt x="645" y="148"/>
                </a:lnTo>
                <a:lnTo>
                  <a:pt x="596" y="173"/>
                </a:lnTo>
                <a:lnTo>
                  <a:pt x="551" y="202"/>
                </a:lnTo>
                <a:lnTo>
                  <a:pt x="506" y="235"/>
                </a:lnTo>
                <a:lnTo>
                  <a:pt x="465" y="274"/>
                </a:lnTo>
                <a:lnTo>
                  <a:pt x="395" y="203"/>
                </a:lnTo>
                <a:lnTo>
                  <a:pt x="442" y="161"/>
                </a:lnTo>
                <a:lnTo>
                  <a:pt x="490" y="123"/>
                </a:lnTo>
                <a:lnTo>
                  <a:pt x="541" y="91"/>
                </a:lnTo>
                <a:lnTo>
                  <a:pt x="593" y="63"/>
                </a:lnTo>
                <a:lnTo>
                  <a:pt x="648" y="40"/>
                </a:lnTo>
                <a:lnTo>
                  <a:pt x="705" y="23"/>
                </a:lnTo>
                <a:lnTo>
                  <a:pt x="761" y="10"/>
                </a:lnTo>
                <a:lnTo>
                  <a:pt x="819" y="2"/>
                </a:lnTo>
                <a:lnTo>
                  <a:pt x="874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79" name="Freeform 27"/>
          <p:cNvSpPr>
            <a:spLocks noEditPoints="1"/>
          </p:cNvSpPr>
          <p:nvPr/>
        </p:nvSpPr>
        <p:spPr bwMode="auto">
          <a:xfrm>
            <a:off x="7411817" y="3799972"/>
            <a:ext cx="261333" cy="261866"/>
          </a:xfrm>
          <a:custGeom>
            <a:avLst/>
            <a:gdLst>
              <a:gd name="T0" fmla="*/ 1582 w 3628"/>
              <a:gd name="T1" fmla="*/ 2173 h 3641"/>
              <a:gd name="T2" fmla="*/ 1539 w 3628"/>
              <a:gd name="T3" fmla="*/ 2454 h 3641"/>
              <a:gd name="T4" fmla="*/ 1257 w 3628"/>
              <a:gd name="T5" fmla="*/ 2497 h 3641"/>
              <a:gd name="T6" fmla="*/ 1129 w 3628"/>
              <a:gd name="T7" fmla="*/ 2245 h 3641"/>
              <a:gd name="T8" fmla="*/ 1329 w 3628"/>
              <a:gd name="T9" fmla="*/ 2048 h 3641"/>
              <a:gd name="T10" fmla="*/ 1011 w 3628"/>
              <a:gd name="T11" fmla="*/ 1760 h 3641"/>
              <a:gd name="T12" fmla="*/ 743 w 3628"/>
              <a:gd name="T13" fmla="*/ 2156 h 3641"/>
              <a:gd name="T14" fmla="*/ 839 w 3628"/>
              <a:gd name="T15" fmla="*/ 2638 h 3641"/>
              <a:gd name="T16" fmla="*/ 1240 w 3628"/>
              <a:gd name="T17" fmla="*/ 2904 h 3641"/>
              <a:gd name="T18" fmla="*/ 1724 w 3628"/>
              <a:gd name="T19" fmla="*/ 2809 h 3641"/>
              <a:gd name="T20" fmla="*/ 1992 w 3628"/>
              <a:gd name="T21" fmla="*/ 2411 h 3641"/>
              <a:gd name="T22" fmla="*/ 1896 w 3628"/>
              <a:gd name="T23" fmla="*/ 1931 h 3641"/>
              <a:gd name="T24" fmla="*/ 1496 w 3628"/>
              <a:gd name="T25" fmla="*/ 1665 h 3641"/>
              <a:gd name="T26" fmla="*/ 1561 w 3628"/>
              <a:gd name="T27" fmla="*/ 968 h 3641"/>
              <a:gd name="T28" fmla="*/ 2018 w 3628"/>
              <a:gd name="T29" fmla="*/ 1340 h 3641"/>
              <a:gd name="T30" fmla="*/ 2426 w 3628"/>
              <a:gd name="T31" fmla="*/ 1422 h 3641"/>
              <a:gd name="T32" fmla="*/ 2356 w 3628"/>
              <a:gd name="T33" fmla="*/ 1693 h 3641"/>
              <a:gd name="T34" fmla="*/ 2711 w 3628"/>
              <a:gd name="T35" fmla="*/ 2093 h 3641"/>
              <a:gd name="T36" fmla="*/ 2694 w 3628"/>
              <a:gd name="T37" fmla="*/ 2484 h 3641"/>
              <a:gd name="T38" fmla="*/ 2322 w 3628"/>
              <a:gd name="T39" fmla="*/ 2953 h 3641"/>
              <a:gd name="T40" fmla="*/ 2228 w 3628"/>
              <a:gd name="T41" fmla="*/ 3347 h 3641"/>
              <a:gd name="T42" fmla="*/ 1963 w 3628"/>
              <a:gd name="T43" fmla="*/ 3288 h 3641"/>
              <a:gd name="T44" fmla="*/ 1552 w 3628"/>
              <a:gd name="T45" fmla="*/ 3617 h 3641"/>
              <a:gd name="T46" fmla="*/ 1160 w 3628"/>
              <a:gd name="T47" fmla="*/ 3601 h 3641"/>
              <a:gd name="T48" fmla="*/ 681 w 3628"/>
              <a:gd name="T49" fmla="*/ 3239 h 3641"/>
              <a:gd name="T50" fmla="*/ 289 w 3628"/>
              <a:gd name="T51" fmla="*/ 3141 h 3641"/>
              <a:gd name="T52" fmla="*/ 350 w 3628"/>
              <a:gd name="T53" fmla="*/ 2878 h 3641"/>
              <a:gd name="T54" fmla="*/ 25 w 3628"/>
              <a:gd name="T55" fmla="*/ 2475 h 3641"/>
              <a:gd name="T56" fmla="*/ 41 w 3628"/>
              <a:gd name="T57" fmla="*/ 2085 h 3641"/>
              <a:gd name="T58" fmla="*/ 409 w 3628"/>
              <a:gd name="T59" fmla="*/ 1626 h 3641"/>
              <a:gd name="T60" fmla="*/ 498 w 3628"/>
              <a:gd name="T61" fmla="*/ 1227 h 3641"/>
              <a:gd name="T62" fmla="*/ 842 w 3628"/>
              <a:gd name="T63" fmla="*/ 1258 h 3641"/>
              <a:gd name="T64" fmla="*/ 1181 w 3628"/>
              <a:gd name="T65" fmla="*/ 939 h 3641"/>
              <a:gd name="T66" fmla="*/ 2984 w 3628"/>
              <a:gd name="T67" fmla="*/ 676 h 3641"/>
              <a:gd name="T68" fmla="*/ 2945 w 3628"/>
              <a:gd name="T69" fmla="*/ 865 h 3641"/>
              <a:gd name="T70" fmla="*/ 2753 w 3628"/>
              <a:gd name="T71" fmla="*/ 826 h 3641"/>
              <a:gd name="T72" fmla="*/ 2793 w 3628"/>
              <a:gd name="T73" fmla="*/ 636 h 3641"/>
              <a:gd name="T74" fmla="*/ 2693 w 3628"/>
              <a:gd name="T75" fmla="*/ 435 h 3641"/>
              <a:gd name="T76" fmla="*/ 2507 w 3628"/>
              <a:gd name="T77" fmla="*/ 711 h 3641"/>
              <a:gd name="T78" fmla="*/ 2633 w 3628"/>
              <a:gd name="T79" fmla="*/ 1026 h 3641"/>
              <a:gd name="T80" fmla="*/ 2960 w 3628"/>
              <a:gd name="T81" fmla="*/ 1101 h 3641"/>
              <a:gd name="T82" fmla="*/ 3211 w 3628"/>
              <a:gd name="T83" fmla="*/ 874 h 3641"/>
              <a:gd name="T84" fmla="*/ 3164 w 3628"/>
              <a:gd name="T85" fmla="*/ 539 h 3641"/>
              <a:gd name="T86" fmla="*/ 2865 w 3628"/>
              <a:gd name="T87" fmla="*/ 389 h 3641"/>
              <a:gd name="T88" fmla="*/ 2943 w 3628"/>
              <a:gd name="T89" fmla="*/ 102 h 3641"/>
              <a:gd name="T90" fmla="*/ 3258 w 3628"/>
              <a:gd name="T91" fmla="*/ 79 h 3641"/>
              <a:gd name="T92" fmla="*/ 3397 w 3628"/>
              <a:gd name="T93" fmla="*/ 357 h 3641"/>
              <a:gd name="T94" fmla="*/ 3628 w 3628"/>
              <a:gd name="T95" fmla="*/ 554 h 3641"/>
              <a:gd name="T96" fmla="*/ 3528 w 3628"/>
              <a:gd name="T97" fmla="*/ 848 h 3641"/>
              <a:gd name="T98" fmla="*/ 3544 w 3628"/>
              <a:gd name="T99" fmla="*/ 1146 h 3641"/>
              <a:gd name="T100" fmla="*/ 3267 w 3628"/>
              <a:gd name="T101" fmla="*/ 1289 h 3641"/>
              <a:gd name="T102" fmla="*/ 3064 w 3628"/>
              <a:gd name="T103" fmla="*/ 1505 h 3641"/>
              <a:gd name="T104" fmla="*/ 2766 w 3628"/>
              <a:gd name="T105" fmla="*/ 1413 h 3641"/>
              <a:gd name="T106" fmla="*/ 2467 w 3628"/>
              <a:gd name="T107" fmla="*/ 1424 h 3641"/>
              <a:gd name="T108" fmla="*/ 2329 w 3628"/>
              <a:gd name="T109" fmla="*/ 1149 h 3641"/>
              <a:gd name="T110" fmla="*/ 2109 w 3628"/>
              <a:gd name="T111" fmla="*/ 948 h 3641"/>
              <a:gd name="T112" fmla="*/ 2208 w 3628"/>
              <a:gd name="T113" fmla="*/ 658 h 3641"/>
              <a:gd name="T114" fmla="*/ 2189 w 3628"/>
              <a:gd name="T115" fmla="*/ 360 h 3641"/>
              <a:gd name="T116" fmla="*/ 2469 w 3628"/>
              <a:gd name="T117" fmla="*/ 227 h 3641"/>
              <a:gd name="T118" fmla="*/ 2665 w 3628"/>
              <a:gd name="T119" fmla="*/ 0 h 3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28" h="3641">
                <a:moveTo>
                  <a:pt x="1367" y="2044"/>
                </a:moveTo>
                <a:lnTo>
                  <a:pt x="1407" y="2048"/>
                </a:lnTo>
                <a:lnTo>
                  <a:pt x="1444" y="2057"/>
                </a:lnTo>
                <a:lnTo>
                  <a:pt x="1479" y="2072"/>
                </a:lnTo>
                <a:lnTo>
                  <a:pt x="1510" y="2091"/>
                </a:lnTo>
                <a:lnTo>
                  <a:pt x="1539" y="2115"/>
                </a:lnTo>
                <a:lnTo>
                  <a:pt x="1563" y="2143"/>
                </a:lnTo>
                <a:lnTo>
                  <a:pt x="1582" y="2173"/>
                </a:lnTo>
                <a:lnTo>
                  <a:pt x="1597" y="2209"/>
                </a:lnTo>
                <a:lnTo>
                  <a:pt x="1606" y="2245"/>
                </a:lnTo>
                <a:lnTo>
                  <a:pt x="1609" y="2284"/>
                </a:lnTo>
                <a:lnTo>
                  <a:pt x="1606" y="2323"/>
                </a:lnTo>
                <a:lnTo>
                  <a:pt x="1597" y="2360"/>
                </a:lnTo>
                <a:lnTo>
                  <a:pt x="1582" y="2394"/>
                </a:lnTo>
                <a:lnTo>
                  <a:pt x="1563" y="2426"/>
                </a:lnTo>
                <a:lnTo>
                  <a:pt x="1539" y="2454"/>
                </a:lnTo>
                <a:lnTo>
                  <a:pt x="1510" y="2478"/>
                </a:lnTo>
                <a:lnTo>
                  <a:pt x="1479" y="2497"/>
                </a:lnTo>
                <a:lnTo>
                  <a:pt x="1444" y="2512"/>
                </a:lnTo>
                <a:lnTo>
                  <a:pt x="1407" y="2521"/>
                </a:lnTo>
                <a:lnTo>
                  <a:pt x="1367" y="2525"/>
                </a:lnTo>
                <a:lnTo>
                  <a:pt x="1329" y="2521"/>
                </a:lnTo>
                <a:lnTo>
                  <a:pt x="1291" y="2512"/>
                </a:lnTo>
                <a:lnTo>
                  <a:pt x="1257" y="2497"/>
                </a:lnTo>
                <a:lnTo>
                  <a:pt x="1225" y="2478"/>
                </a:lnTo>
                <a:lnTo>
                  <a:pt x="1197" y="2454"/>
                </a:lnTo>
                <a:lnTo>
                  <a:pt x="1172" y="2426"/>
                </a:lnTo>
                <a:lnTo>
                  <a:pt x="1153" y="2394"/>
                </a:lnTo>
                <a:lnTo>
                  <a:pt x="1138" y="2360"/>
                </a:lnTo>
                <a:lnTo>
                  <a:pt x="1129" y="2323"/>
                </a:lnTo>
                <a:lnTo>
                  <a:pt x="1125" y="2284"/>
                </a:lnTo>
                <a:lnTo>
                  <a:pt x="1129" y="2245"/>
                </a:lnTo>
                <a:lnTo>
                  <a:pt x="1138" y="2209"/>
                </a:lnTo>
                <a:lnTo>
                  <a:pt x="1153" y="2173"/>
                </a:lnTo>
                <a:lnTo>
                  <a:pt x="1172" y="2143"/>
                </a:lnTo>
                <a:lnTo>
                  <a:pt x="1197" y="2115"/>
                </a:lnTo>
                <a:lnTo>
                  <a:pt x="1225" y="2091"/>
                </a:lnTo>
                <a:lnTo>
                  <a:pt x="1257" y="2072"/>
                </a:lnTo>
                <a:lnTo>
                  <a:pt x="1291" y="2057"/>
                </a:lnTo>
                <a:lnTo>
                  <a:pt x="1329" y="2048"/>
                </a:lnTo>
                <a:lnTo>
                  <a:pt x="1367" y="2044"/>
                </a:lnTo>
                <a:close/>
                <a:moveTo>
                  <a:pt x="1367" y="1652"/>
                </a:moveTo>
                <a:lnTo>
                  <a:pt x="1302" y="1656"/>
                </a:lnTo>
                <a:lnTo>
                  <a:pt x="1240" y="1665"/>
                </a:lnTo>
                <a:lnTo>
                  <a:pt x="1178" y="1681"/>
                </a:lnTo>
                <a:lnTo>
                  <a:pt x="1120" y="1702"/>
                </a:lnTo>
                <a:lnTo>
                  <a:pt x="1064" y="1728"/>
                </a:lnTo>
                <a:lnTo>
                  <a:pt x="1011" y="1760"/>
                </a:lnTo>
                <a:lnTo>
                  <a:pt x="962" y="1796"/>
                </a:lnTo>
                <a:lnTo>
                  <a:pt x="916" y="1837"/>
                </a:lnTo>
                <a:lnTo>
                  <a:pt x="875" y="1882"/>
                </a:lnTo>
                <a:lnTo>
                  <a:pt x="839" y="1931"/>
                </a:lnTo>
                <a:lnTo>
                  <a:pt x="807" y="1983"/>
                </a:lnTo>
                <a:lnTo>
                  <a:pt x="781" y="2039"/>
                </a:lnTo>
                <a:lnTo>
                  <a:pt x="759" y="2096"/>
                </a:lnTo>
                <a:lnTo>
                  <a:pt x="743" y="2156"/>
                </a:lnTo>
                <a:lnTo>
                  <a:pt x="734" y="2220"/>
                </a:lnTo>
                <a:lnTo>
                  <a:pt x="730" y="2284"/>
                </a:lnTo>
                <a:lnTo>
                  <a:pt x="734" y="2349"/>
                </a:lnTo>
                <a:lnTo>
                  <a:pt x="743" y="2411"/>
                </a:lnTo>
                <a:lnTo>
                  <a:pt x="759" y="2473"/>
                </a:lnTo>
                <a:lnTo>
                  <a:pt x="781" y="2530"/>
                </a:lnTo>
                <a:lnTo>
                  <a:pt x="807" y="2586"/>
                </a:lnTo>
                <a:lnTo>
                  <a:pt x="839" y="2638"/>
                </a:lnTo>
                <a:lnTo>
                  <a:pt x="875" y="2687"/>
                </a:lnTo>
                <a:lnTo>
                  <a:pt x="916" y="2731"/>
                </a:lnTo>
                <a:lnTo>
                  <a:pt x="962" y="2772"/>
                </a:lnTo>
                <a:lnTo>
                  <a:pt x="1011" y="2809"/>
                </a:lnTo>
                <a:lnTo>
                  <a:pt x="1064" y="2841"/>
                </a:lnTo>
                <a:lnTo>
                  <a:pt x="1120" y="2867"/>
                </a:lnTo>
                <a:lnTo>
                  <a:pt x="1178" y="2888"/>
                </a:lnTo>
                <a:lnTo>
                  <a:pt x="1240" y="2904"/>
                </a:lnTo>
                <a:lnTo>
                  <a:pt x="1302" y="2913"/>
                </a:lnTo>
                <a:lnTo>
                  <a:pt x="1367" y="2917"/>
                </a:lnTo>
                <a:lnTo>
                  <a:pt x="1432" y="2913"/>
                </a:lnTo>
                <a:lnTo>
                  <a:pt x="1496" y="2904"/>
                </a:lnTo>
                <a:lnTo>
                  <a:pt x="1557" y="2888"/>
                </a:lnTo>
                <a:lnTo>
                  <a:pt x="1616" y="2867"/>
                </a:lnTo>
                <a:lnTo>
                  <a:pt x="1671" y="2841"/>
                </a:lnTo>
                <a:lnTo>
                  <a:pt x="1724" y="2809"/>
                </a:lnTo>
                <a:lnTo>
                  <a:pt x="1773" y="2772"/>
                </a:lnTo>
                <a:lnTo>
                  <a:pt x="1818" y="2731"/>
                </a:lnTo>
                <a:lnTo>
                  <a:pt x="1859" y="2687"/>
                </a:lnTo>
                <a:lnTo>
                  <a:pt x="1896" y="2638"/>
                </a:lnTo>
                <a:lnTo>
                  <a:pt x="1928" y="2586"/>
                </a:lnTo>
                <a:lnTo>
                  <a:pt x="1955" y="2530"/>
                </a:lnTo>
                <a:lnTo>
                  <a:pt x="1976" y="2473"/>
                </a:lnTo>
                <a:lnTo>
                  <a:pt x="1992" y="2411"/>
                </a:lnTo>
                <a:lnTo>
                  <a:pt x="2002" y="2349"/>
                </a:lnTo>
                <a:lnTo>
                  <a:pt x="2004" y="2284"/>
                </a:lnTo>
                <a:lnTo>
                  <a:pt x="2002" y="2220"/>
                </a:lnTo>
                <a:lnTo>
                  <a:pt x="1992" y="2156"/>
                </a:lnTo>
                <a:lnTo>
                  <a:pt x="1976" y="2096"/>
                </a:lnTo>
                <a:lnTo>
                  <a:pt x="1955" y="2039"/>
                </a:lnTo>
                <a:lnTo>
                  <a:pt x="1928" y="1983"/>
                </a:lnTo>
                <a:lnTo>
                  <a:pt x="1896" y="1931"/>
                </a:lnTo>
                <a:lnTo>
                  <a:pt x="1859" y="1882"/>
                </a:lnTo>
                <a:lnTo>
                  <a:pt x="1818" y="1837"/>
                </a:lnTo>
                <a:lnTo>
                  <a:pt x="1773" y="1796"/>
                </a:lnTo>
                <a:lnTo>
                  <a:pt x="1724" y="1760"/>
                </a:lnTo>
                <a:lnTo>
                  <a:pt x="1671" y="1728"/>
                </a:lnTo>
                <a:lnTo>
                  <a:pt x="1616" y="1702"/>
                </a:lnTo>
                <a:lnTo>
                  <a:pt x="1557" y="1681"/>
                </a:lnTo>
                <a:lnTo>
                  <a:pt x="1496" y="1665"/>
                </a:lnTo>
                <a:lnTo>
                  <a:pt x="1432" y="1656"/>
                </a:lnTo>
                <a:lnTo>
                  <a:pt x="1367" y="1652"/>
                </a:lnTo>
                <a:close/>
                <a:moveTo>
                  <a:pt x="1217" y="927"/>
                </a:moveTo>
                <a:lnTo>
                  <a:pt x="1503" y="927"/>
                </a:lnTo>
                <a:lnTo>
                  <a:pt x="1523" y="931"/>
                </a:lnTo>
                <a:lnTo>
                  <a:pt x="1540" y="939"/>
                </a:lnTo>
                <a:lnTo>
                  <a:pt x="1552" y="952"/>
                </a:lnTo>
                <a:lnTo>
                  <a:pt x="1561" y="968"/>
                </a:lnTo>
                <a:lnTo>
                  <a:pt x="1564" y="988"/>
                </a:lnTo>
                <a:lnTo>
                  <a:pt x="1564" y="1156"/>
                </a:lnTo>
                <a:lnTo>
                  <a:pt x="1645" y="1173"/>
                </a:lnTo>
                <a:lnTo>
                  <a:pt x="1724" y="1196"/>
                </a:lnTo>
                <a:lnTo>
                  <a:pt x="1800" y="1224"/>
                </a:lnTo>
                <a:lnTo>
                  <a:pt x="1875" y="1257"/>
                </a:lnTo>
                <a:lnTo>
                  <a:pt x="1947" y="1297"/>
                </a:lnTo>
                <a:lnTo>
                  <a:pt x="2018" y="1340"/>
                </a:lnTo>
                <a:lnTo>
                  <a:pt x="2137" y="1222"/>
                </a:lnTo>
                <a:lnTo>
                  <a:pt x="2150" y="1212"/>
                </a:lnTo>
                <a:lnTo>
                  <a:pt x="2164" y="1206"/>
                </a:lnTo>
                <a:lnTo>
                  <a:pt x="2180" y="1204"/>
                </a:lnTo>
                <a:lnTo>
                  <a:pt x="2195" y="1206"/>
                </a:lnTo>
                <a:lnTo>
                  <a:pt x="2210" y="1212"/>
                </a:lnTo>
                <a:lnTo>
                  <a:pt x="2222" y="1222"/>
                </a:lnTo>
                <a:lnTo>
                  <a:pt x="2426" y="1422"/>
                </a:lnTo>
                <a:lnTo>
                  <a:pt x="2436" y="1435"/>
                </a:lnTo>
                <a:lnTo>
                  <a:pt x="2442" y="1450"/>
                </a:lnTo>
                <a:lnTo>
                  <a:pt x="2444" y="1466"/>
                </a:lnTo>
                <a:lnTo>
                  <a:pt x="2442" y="1480"/>
                </a:lnTo>
                <a:lnTo>
                  <a:pt x="2436" y="1495"/>
                </a:lnTo>
                <a:lnTo>
                  <a:pt x="2426" y="1507"/>
                </a:lnTo>
                <a:lnTo>
                  <a:pt x="2309" y="1623"/>
                </a:lnTo>
                <a:lnTo>
                  <a:pt x="2356" y="1693"/>
                </a:lnTo>
                <a:lnTo>
                  <a:pt x="2397" y="1766"/>
                </a:lnTo>
                <a:lnTo>
                  <a:pt x="2434" y="1842"/>
                </a:lnTo>
                <a:lnTo>
                  <a:pt x="2463" y="1920"/>
                </a:lnTo>
                <a:lnTo>
                  <a:pt x="2488" y="2000"/>
                </a:lnTo>
                <a:lnTo>
                  <a:pt x="2507" y="2082"/>
                </a:lnTo>
                <a:lnTo>
                  <a:pt x="2674" y="2082"/>
                </a:lnTo>
                <a:lnTo>
                  <a:pt x="2694" y="2085"/>
                </a:lnTo>
                <a:lnTo>
                  <a:pt x="2711" y="2093"/>
                </a:lnTo>
                <a:lnTo>
                  <a:pt x="2724" y="2107"/>
                </a:lnTo>
                <a:lnTo>
                  <a:pt x="2733" y="2123"/>
                </a:lnTo>
                <a:lnTo>
                  <a:pt x="2735" y="2142"/>
                </a:lnTo>
                <a:lnTo>
                  <a:pt x="2735" y="2426"/>
                </a:lnTo>
                <a:lnTo>
                  <a:pt x="2732" y="2445"/>
                </a:lnTo>
                <a:lnTo>
                  <a:pt x="2724" y="2462"/>
                </a:lnTo>
                <a:lnTo>
                  <a:pt x="2710" y="2475"/>
                </a:lnTo>
                <a:lnTo>
                  <a:pt x="2694" y="2484"/>
                </a:lnTo>
                <a:lnTo>
                  <a:pt x="2674" y="2487"/>
                </a:lnTo>
                <a:lnTo>
                  <a:pt x="2512" y="2487"/>
                </a:lnTo>
                <a:lnTo>
                  <a:pt x="2495" y="2569"/>
                </a:lnTo>
                <a:lnTo>
                  <a:pt x="2472" y="2650"/>
                </a:lnTo>
                <a:lnTo>
                  <a:pt x="2443" y="2730"/>
                </a:lnTo>
                <a:lnTo>
                  <a:pt x="2408" y="2807"/>
                </a:lnTo>
                <a:lnTo>
                  <a:pt x="2367" y="2881"/>
                </a:lnTo>
                <a:lnTo>
                  <a:pt x="2322" y="2953"/>
                </a:lnTo>
                <a:lnTo>
                  <a:pt x="2431" y="3060"/>
                </a:lnTo>
                <a:lnTo>
                  <a:pt x="2440" y="3074"/>
                </a:lnTo>
                <a:lnTo>
                  <a:pt x="2447" y="3088"/>
                </a:lnTo>
                <a:lnTo>
                  <a:pt x="2448" y="3103"/>
                </a:lnTo>
                <a:lnTo>
                  <a:pt x="2447" y="3118"/>
                </a:lnTo>
                <a:lnTo>
                  <a:pt x="2440" y="3133"/>
                </a:lnTo>
                <a:lnTo>
                  <a:pt x="2431" y="3145"/>
                </a:lnTo>
                <a:lnTo>
                  <a:pt x="2228" y="3347"/>
                </a:lnTo>
                <a:lnTo>
                  <a:pt x="2216" y="3356"/>
                </a:lnTo>
                <a:lnTo>
                  <a:pt x="2201" y="3362"/>
                </a:lnTo>
                <a:lnTo>
                  <a:pt x="2186" y="3364"/>
                </a:lnTo>
                <a:lnTo>
                  <a:pt x="2170" y="3362"/>
                </a:lnTo>
                <a:lnTo>
                  <a:pt x="2155" y="3356"/>
                </a:lnTo>
                <a:lnTo>
                  <a:pt x="2142" y="3347"/>
                </a:lnTo>
                <a:lnTo>
                  <a:pt x="2036" y="3241"/>
                </a:lnTo>
                <a:lnTo>
                  <a:pt x="1963" y="3288"/>
                </a:lnTo>
                <a:lnTo>
                  <a:pt x="1889" y="3330"/>
                </a:lnTo>
                <a:lnTo>
                  <a:pt x="1810" y="3365"/>
                </a:lnTo>
                <a:lnTo>
                  <a:pt x="1730" y="3396"/>
                </a:lnTo>
                <a:lnTo>
                  <a:pt x="1648" y="3419"/>
                </a:lnTo>
                <a:lnTo>
                  <a:pt x="1564" y="3438"/>
                </a:lnTo>
                <a:lnTo>
                  <a:pt x="1564" y="3581"/>
                </a:lnTo>
                <a:lnTo>
                  <a:pt x="1561" y="3601"/>
                </a:lnTo>
                <a:lnTo>
                  <a:pt x="1552" y="3617"/>
                </a:lnTo>
                <a:lnTo>
                  <a:pt x="1540" y="3629"/>
                </a:lnTo>
                <a:lnTo>
                  <a:pt x="1523" y="3638"/>
                </a:lnTo>
                <a:lnTo>
                  <a:pt x="1503" y="3641"/>
                </a:lnTo>
                <a:lnTo>
                  <a:pt x="1217" y="3641"/>
                </a:lnTo>
                <a:lnTo>
                  <a:pt x="1197" y="3638"/>
                </a:lnTo>
                <a:lnTo>
                  <a:pt x="1181" y="3629"/>
                </a:lnTo>
                <a:lnTo>
                  <a:pt x="1168" y="3617"/>
                </a:lnTo>
                <a:lnTo>
                  <a:pt x="1160" y="3601"/>
                </a:lnTo>
                <a:lnTo>
                  <a:pt x="1156" y="3581"/>
                </a:lnTo>
                <a:lnTo>
                  <a:pt x="1156" y="3438"/>
                </a:lnTo>
                <a:lnTo>
                  <a:pt x="1072" y="3419"/>
                </a:lnTo>
                <a:lnTo>
                  <a:pt x="988" y="3395"/>
                </a:lnTo>
                <a:lnTo>
                  <a:pt x="907" y="3365"/>
                </a:lnTo>
                <a:lnTo>
                  <a:pt x="829" y="3329"/>
                </a:lnTo>
                <a:lnTo>
                  <a:pt x="753" y="3287"/>
                </a:lnTo>
                <a:lnTo>
                  <a:pt x="681" y="3239"/>
                </a:lnTo>
                <a:lnTo>
                  <a:pt x="577" y="3342"/>
                </a:lnTo>
                <a:lnTo>
                  <a:pt x="565" y="3352"/>
                </a:lnTo>
                <a:lnTo>
                  <a:pt x="550" y="3357"/>
                </a:lnTo>
                <a:lnTo>
                  <a:pt x="535" y="3359"/>
                </a:lnTo>
                <a:lnTo>
                  <a:pt x="519" y="3357"/>
                </a:lnTo>
                <a:lnTo>
                  <a:pt x="504" y="3352"/>
                </a:lnTo>
                <a:lnTo>
                  <a:pt x="492" y="3342"/>
                </a:lnTo>
                <a:lnTo>
                  <a:pt x="289" y="3141"/>
                </a:lnTo>
                <a:lnTo>
                  <a:pt x="280" y="3127"/>
                </a:lnTo>
                <a:lnTo>
                  <a:pt x="273" y="3114"/>
                </a:lnTo>
                <a:lnTo>
                  <a:pt x="272" y="3098"/>
                </a:lnTo>
                <a:lnTo>
                  <a:pt x="273" y="3083"/>
                </a:lnTo>
                <a:lnTo>
                  <a:pt x="280" y="3068"/>
                </a:lnTo>
                <a:lnTo>
                  <a:pt x="289" y="3056"/>
                </a:lnTo>
                <a:lnTo>
                  <a:pt x="396" y="2949"/>
                </a:lnTo>
                <a:lnTo>
                  <a:pt x="350" y="2878"/>
                </a:lnTo>
                <a:lnTo>
                  <a:pt x="310" y="2804"/>
                </a:lnTo>
                <a:lnTo>
                  <a:pt x="276" y="2727"/>
                </a:lnTo>
                <a:lnTo>
                  <a:pt x="248" y="2649"/>
                </a:lnTo>
                <a:lnTo>
                  <a:pt x="225" y="2569"/>
                </a:lnTo>
                <a:lnTo>
                  <a:pt x="208" y="2487"/>
                </a:lnTo>
                <a:lnTo>
                  <a:pt x="60" y="2487"/>
                </a:lnTo>
                <a:lnTo>
                  <a:pt x="41" y="2484"/>
                </a:lnTo>
                <a:lnTo>
                  <a:pt x="25" y="2475"/>
                </a:lnTo>
                <a:lnTo>
                  <a:pt x="11" y="2462"/>
                </a:lnTo>
                <a:lnTo>
                  <a:pt x="3" y="2445"/>
                </a:lnTo>
                <a:lnTo>
                  <a:pt x="0" y="2427"/>
                </a:lnTo>
                <a:lnTo>
                  <a:pt x="0" y="2142"/>
                </a:lnTo>
                <a:lnTo>
                  <a:pt x="3" y="2123"/>
                </a:lnTo>
                <a:lnTo>
                  <a:pt x="11" y="2107"/>
                </a:lnTo>
                <a:lnTo>
                  <a:pt x="25" y="2093"/>
                </a:lnTo>
                <a:lnTo>
                  <a:pt x="41" y="2085"/>
                </a:lnTo>
                <a:lnTo>
                  <a:pt x="60" y="2082"/>
                </a:lnTo>
                <a:lnTo>
                  <a:pt x="213" y="2082"/>
                </a:lnTo>
                <a:lnTo>
                  <a:pt x="232" y="2000"/>
                </a:lnTo>
                <a:lnTo>
                  <a:pt x="256" y="1921"/>
                </a:lnTo>
                <a:lnTo>
                  <a:pt x="286" y="1844"/>
                </a:lnTo>
                <a:lnTo>
                  <a:pt x="322" y="1768"/>
                </a:lnTo>
                <a:lnTo>
                  <a:pt x="362" y="1695"/>
                </a:lnTo>
                <a:lnTo>
                  <a:pt x="409" y="1626"/>
                </a:lnTo>
                <a:lnTo>
                  <a:pt x="294" y="1513"/>
                </a:lnTo>
                <a:lnTo>
                  <a:pt x="284" y="1501"/>
                </a:lnTo>
                <a:lnTo>
                  <a:pt x="278" y="1486"/>
                </a:lnTo>
                <a:lnTo>
                  <a:pt x="276" y="1470"/>
                </a:lnTo>
                <a:lnTo>
                  <a:pt x="278" y="1455"/>
                </a:lnTo>
                <a:lnTo>
                  <a:pt x="284" y="1441"/>
                </a:lnTo>
                <a:lnTo>
                  <a:pt x="294" y="1428"/>
                </a:lnTo>
                <a:lnTo>
                  <a:pt x="498" y="1227"/>
                </a:lnTo>
                <a:lnTo>
                  <a:pt x="512" y="1215"/>
                </a:lnTo>
                <a:lnTo>
                  <a:pt x="531" y="1210"/>
                </a:lnTo>
                <a:lnTo>
                  <a:pt x="549" y="1210"/>
                </a:lnTo>
                <a:lnTo>
                  <a:pt x="567" y="1215"/>
                </a:lnTo>
                <a:lnTo>
                  <a:pt x="583" y="1227"/>
                </a:lnTo>
                <a:lnTo>
                  <a:pt x="700" y="1342"/>
                </a:lnTo>
                <a:lnTo>
                  <a:pt x="769" y="1298"/>
                </a:lnTo>
                <a:lnTo>
                  <a:pt x="842" y="1258"/>
                </a:lnTo>
                <a:lnTo>
                  <a:pt x="918" y="1224"/>
                </a:lnTo>
                <a:lnTo>
                  <a:pt x="995" y="1196"/>
                </a:lnTo>
                <a:lnTo>
                  <a:pt x="1075" y="1173"/>
                </a:lnTo>
                <a:lnTo>
                  <a:pt x="1156" y="1156"/>
                </a:lnTo>
                <a:lnTo>
                  <a:pt x="1156" y="988"/>
                </a:lnTo>
                <a:lnTo>
                  <a:pt x="1160" y="968"/>
                </a:lnTo>
                <a:lnTo>
                  <a:pt x="1168" y="952"/>
                </a:lnTo>
                <a:lnTo>
                  <a:pt x="1181" y="939"/>
                </a:lnTo>
                <a:lnTo>
                  <a:pt x="1197" y="931"/>
                </a:lnTo>
                <a:lnTo>
                  <a:pt x="1217" y="927"/>
                </a:lnTo>
                <a:close/>
                <a:moveTo>
                  <a:pt x="2872" y="614"/>
                </a:moveTo>
                <a:lnTo>
                  <a:pt x="2898" y="617"/>
                </a:lnTo>
                <a:lnTo>
                  <a:pt x="2923" y="625"/>
                </a:lnTo>
                <a:lnTo>
                  <a:pt x="2947" y="638"/>
                </a:lnTo>
                <a:lnTo>
                  <a:pt x="2968" y="654"/>
                </a:lnTo>
                <a:lnTo>
                  <a:pt x="2984" y="676"/>
                </a:lnTo>
                <a:lnTo>
                  <a:pt x="2997" y="700"/>
                </a:lnTo>
                <a:lnTo>
                  <a:pt x="3004" y="727"/>
                </a:lnTo>
                <a:lnTo>
                  <a:pt x="3007" y="753"/>
                </a:lnTo>
                <a:lnTo>
                  <a:pt x="3003" y="780"/>
                </a:lnTo>
                <a:lnTo>
                  <a:pt x="2995" y="805"/>
                </a:lnTo>
                <a:lnTo>
                  <a:pt x="2983" y="828"/>
                </a:lnTo>
                <a:lnTo>
                  <a:pt x="2966" y="848"/>
                </a:lnTo>
                <a:lnTo>
                  <a:pt x="2945" y="865"/>
                </a:lnTo>
                <a:lnTo>
                  <a:pt x="2920" y="878"/>
                </a:lnTo>
                <a:lnTo>
                  <a:pt x="2892" y="886"/>
                </a:lnTo>
                <a:lnTo>
                  <a:pt x="2866" y="888"/>
                </a:lnTo>
                <a:lnTo>
                  <a:pt x="2839" y="884"/>
                </a:lnTo>
                <a:lnTo>
                  <a:pt x="2814" y="877"/>
                </a:lnTo>
                <a:lnTo>
                  <a:pt x="2791" y="864"/>
                </a:lnTo>
                <a:lnTo>
                  <a:pt x="2770" y="847"/>
                </a:lnTo>
                <a:lnTo>
                  <a:pt x="2753" y="826"/>
                </a:lnTo>
                <a:lnTo>
                  <a:pt x="2741" y="802"/>
                </a:lnTo>
                <a:lnTo>
                  <a:pt x="2733" y="775"/>
                </a:lnTo>
                <a:lnTo>
                  <a:pt x="2730" y="747"/>
                </a:lnTo>
                <a:lnTo>
                  <a:pt x="2734" y="721"/>
                </a:lnTo>
                <a:lnTo>
                  <a:pt x="2742" y="696"/>
                </a:lnTo>
                <a:lnTo>
                  <a:pt x="2754" y="674"/>
                </a:lnTo>
                <a:lnTo>
                  <a:pt x="2771" y="653"/>
                </a:lnTo>
                <a:lnTo>
                  <a:pt x="2793" y="636"/>
                </a:lnTo>
                <a:lnTo>
                  <a:pt x="2818" y="624"/>
                </a:lnTo>
                <a:lnTo>
                  <a:pt x="2845" y="616"/>
                </a:lnTo>
                <a:lnTo>
                  <a:pt x="2872" y="614"/>
                </a:lnTo>
                <a:close/>
                <a:moveTo>
                  <a:pt x="2865" y="389"/>
                </a:moveTo>
                <a:lnTo>
                  <a:pt x="2822" y="393"/>
                </a:lnTo>
                <a:lnTo>
                  <a:pt x="2777" y="401"/>
                </a:lnTo>
                <a:lnTo>
                  <a:pt x="2734" y="415"/>
                </a:lnTo>
                <a:lnTo>
                  <a:pt x="2693" y="435"/>
                </a:lnTo>
                <a:lnTo>
                  <a:pt x="2655" y="459"/>
                </a:lnTo>
                <a:lnTo>
                  <a:pt x="2621" y="486"/>
                </a:lnTo>
                <a:lnTo>
                  <a:pt x="2591" y="517"/>
                </a:lnTo>
                <a:lnTo>
                  <a:pt x="2565" y="551"/>
                </a:lnTo>
                <a:lnTo>
                  <a:pt x="2543" y="589"/>
                </a:lnTo>
                <a:lnTo>
                  <a:pt x="2526" y="627"/>
                </a:lnTo>
                <a:lnTo>
                  <a:pt x="2515" y="668"/>
                </a:lnTo>
                <a:lnTo>
                  <a:pt x="2507" y="711"/>
                </a:lnTo>
                <a:lnTo>
                  <a:pt x="2504" y="754"/>
                </a:lnTo>
                <a:lnTo>
                  <a:pt x="2508" y="797"/>
                </a:lnTo>
                <a:lnTo>
                  <a:pt x="2516" y="841"/>
                </a:lnTo>
                <a:lnTo>
                  <a:pt x="2531" y="884"/>
                </a:lnTo>
                <a:lnTo>
                  <a:pt x="2550" y="925"/>
                </a:lnTo>
                <a:lnTo>
                  <a:pt x="2574" y="963"/>
                </a:lnTo>
                <a:lnTo>
                  <a:pt x="2601" y="997"/>
                </a:lnTo>
                <a:lnTo>
                  <a:pt x="2633" y="1026"/>
                </a:lnTo>
                <a:lnTo>
                  <a:pt x="2668" y="1052"/>
                </a:lnTo>
                <a:lnTo>
                  <a:pt x="2705" y="1074"/>
                </a:lnTo>
                <a:lnTo>
                  <a:pt x="2744" y="1091"/>
                </a:lnTo>
                <a:lnTo>
                  <a:pt x="2786" y="1103"/>
                </a:lnTo>
                <a:lnTo>
                  <a:pt x="2829" y="1110"/>
                </a:lnTo>
                <a:lnTo>
                  <a:pt x="2872" y="1112"/>
                </a:lnTo>
                <a:lnTo>
                  <a:pt x="2916" y="1109"/>
                </a:lnTo>
                <a:lnTo>
                  <a:pt x="2960" y="1101"/>
                </a:lnTo>
                <a:lnTo>
                  <a:pt x="3003" y="1086"/>
                </a:lnTo>
                <a:lnTo>
                  <a:pt x="3044" y="1067"/>
                </a:lnTo>
                <a:lnTo>
                  <a:pt x="3082" y="1043"/>
                </a:lnTo>
                <a:lnTo>
                  <a:pt x="3116" y="1016"/>
                </a:lnTo>
                <a:lnTo>
                  <a:pt x="3147" y="984"/>
                </a:lnTo>
                <a:lnTo>
                  <a:pt x="3172" y="950"/>
                </a:lnTo>
                <a:lnTo>
                  <a:pt x="3194" y="913"/>
                </a:lnTo>
                <a:lnTo>
                  <a:pt x="3211" y="874"/>
                </a:lnTo>
                <a:lnTo>
                  <a:pt x="3224" y="832"/>
                </a:lnTo>
                <a:lnTo>
                  <a:pt x="3230" y="790"/>
                </a:lnTo>
                <a:lnTo>
                  <a:pt x="3233" y="747"/>
                </a:lnTo>
                <a:lnTo>
                  <a:pt x="3230" y="704"/>
                </a:lnTo>
                <a:lnTo>
                  <a:pt x="3221" y="660"/>
                </a:lnTo>
                <a:lnTo>
                  <a:pt x="3208" y="617"/>
                </a:lnTo>
                <a:lnTo>
                  <a:pt x="3188" y="576"/>
                </a:lnTo>
                <a:lnTo>
                  <a:pt x="3164" y="539"/>
                </a:lnTo>
                <a:lnTo>
                  <a:pt x="3136" y="505"/>
                </a:lnTo>
                <a:lnTo>
                  <a:pt x="3104" y="476"/>
                </a:lnTo>
                <a:lnTo>
                  <a:pt x="3069" y="449"/>
                </a:lnTo>
                <a:lnTo>
                  <a:pt x="3032" y="428"/>
                </a:lnTo>
                <a:lnTo>
                  <a:pt x="2993" y="411"/>
                </a:lnTo>
                <a:lnTo>
                  <a:pt x="2952" y="398"/>
                </a:lnTo>
                <a:lnTo>
                  <a:pt x="2908" y="392"/>
                </a:lnTo>
                <a:lnTo>
                  <a:pt x="2865" y="389"/>
                </a:lnTo>
                <a:close/>
                <a:moveTo>
                  <a:pt x="2665" y="0"/>
                </a:moveTo>
                <a:lnTo>
                  <a:pt x="2679" y="2"/>
                </a:lnTo>
                <a:lnTo>
                  <a:pt x="2689" y="9"/>
                </a:lnTo>
                <a:lnTo>
                  <a:pt x="2697" y="21"/>
                </a:lnTo>
                <a:lnTo>
                  <a:pt x="2733" y="111"/>
                </a:lnTo>
                <a:lnTo>
                  <a:pt x="2802" y="101"/>
                </a:lnTo>
                <a:lnTo>
                  <a:pt x="2873" y="97"/>
                </a:lnTo>
                <a:lnTo>
                  <a:pt x="2943" y="102"/>
                </a:lnTo>
                <a:lnTo>
                  <a:pt x="3013" y="113"/>
                </a:lnTo>
                <a:lnTo>
                  <a:pt x="3051" y="25"/>
                </a:lnTo>
                <a:lnTo>
                  <a:pt x="3059" y="13"/>
                </a:lnTo>
                <a:lnTo>
                  <a:pt x="3071" y="7"/>
                </a:lnTo>
                <a:lnTo>
                  <a:pt x="3083" y="4"/>
                </a:lnTo>
                <a:lnTo>
                  <a:pt x="3097" y="7"/>
                </a:lnTo>
                <a:lnTo>
                  <a:pt x="3247" y="71"/>
                </a:lnTo>
                <a:lnTo>
                  <a:pt x="3258" y="79"/>
                </a:lnTo>
                <a:lnTo>
                  <a:pt x="3266" y="90"/>
                </a:lnTo>
                <a:lnTo>
                  <a:pt x="3268" y="104"/>
                </a:lnTo>
                <a:lnTo>
                  <a:pt x="3266" y="116"/>
                </a:lnTo>
                <a:lnTo>
                  <a:pt x="3228" y="203"/>
                </a:lnTo>
                <a:lnTo>
                  <a:pt x="3275" y="235"/>
                </a:lnTo>
                <a:lnTo>
                  <a:pt x="3319" y="273"/>
                </a:lnTo>
                <a:lnTo>
                  <a:pt x="3360" y="314"/>
                </a:lnTo>
                <a:lnTo>
                  <a:pt x="3397" y="357"/>
                </a:lnTo>
                <a:lnTo>
                  <a:pt x="3431" y="404"/>
                </a:lnTo>
                <a:lnTo>
                  <a:pt x="3519" y="369"/>
                </a:lnTo>
                <a:lnTo>
                  <a:pt x="3533" y="367"/>
                </a:lnTo>
                <a:lnTo>
                  <a:pt x="3547" y="370"/>
                </a:lnTo>
                <a:lnTo>
                  <a:pt x="3557" y="377"/>
                </a:lnTo>
                <a:lnTo>
                  <a:pt x="3565" y="388"/>
                </a:lnTo>
                <a:lnTo>
                  <a:pt x="3625" y="540"/>
                </a:lnTo>
                <a:lnTo>
                  <a:pt x="3628" y="554"/>
                </a:lnTo>
                <a:lnTo>
                  <a:pt x="3624" y="566"/>
                </a:lnTo>
                <a:lnTo>
                  <a:pt x="3617" y="576"/>
                </a:lnTo>
                <a:lnTo>
                  <a:pt x="3606" y="584"/>
                </a:lnTo>
                <a:lnTo>
                  <a:pt x="3519" y="618"/>
                </a:lnTo>
                <a:lnTo>
                  <a:pt x="3529" y="675"/>
                </a:lnTo>
                <a:lnTo>
                  <a:pt x="3534" y="733"/>
                </a:lnTo>
                <a:lnTo>
                  <a:pt x="3534" y="790"/>
                </a:lnTo>
                <a:lnTo>
                  <a:pt x="3528" y="848"/>
                </a:lnTo>
                <a:lnTo>
                  <a:pt x="3518" y="906"/>
                </a:lnTo>
                <a:lnTo>
                  <a:pt x="3599" y="940"/>
                </a:lnTo>
                <a:lnTo>
                  <a:pt x="3610" y="948"/>
                </a:lnTo>
                <a:lnTo>
                  <a:pt x="3617" y="959"/>
                </a:lnTo>
                <a:lnTo>
                  <a:pt x="3620" y="972"/>
                </a:lnTo>
                <a:lnTo>
                  <a:pt x="3616" y="985"/>
                </a:lnTo>
                <a:lnTo>
                  <a:pt x="3552" y="1135"/>
                </a:lnTo>
                <a:lnTo>
                  <a:pt x="3544" y="1146"/>
                </a:lnTo>
                <a:lnTo>
                  <a:pt x="3533" y="1153"/>
                </a:lnTo>
                <a:lnTo>
                  <a:pt x="3519" y="1155"/>
                </a:lnTo>
                <a:lnTo>
                  <a:pt x="3507" y="1153"/>
                </a:lnTo>
                <a:lnTo>
                  <a:pt x="3427" y="1119"/>
                </a:lnTo>
                <a:lnTo>
                  <a:pt x="3392" y="1166"/>
                </a:lnTo>
                <a:lnTo>
                  <a:pt x="3355" y="1211"/>
                </a:lnTo>
                <a:lnTo>
                  <a:pt x="3313" y="1251"/>
                </a:lnTo>
                <a:lnTo>
                  <a:pt x="3267" y="1289"/>
                </a:lnTo>
                <a:lnTo>
                  <a:pt x="3219" y="1322"/>
                </a:lnTo>
                <a:lnTo>
                  <a:pt x="3249" y="1399"/>
                </a:lnTo>
                <a:lnTo>
                  <a:pt x="3252" y="1411"/>
                </a:lnTo>
                <a:lnTo>
                  <a:pt x="3249" y="1425"/>
                </a:lnTo>
                <a:lnTo>
                  <a:pt x="3242" y="1435"/>
                </a:lnTo>
                <a:lnTo>
                  <a:pt x="3229" y="1443"/>
                </a:lnTo>
                <a:lnTo>
                  <a:pt x="3077" y="1503"/>
                </a:lnTo>
                <a:lnTo>
                  <a:pt x="3064" y="1505"/>
                </a:lnTo>
                <a:lnTo>
                  <a:pt x="3051" y="1503"/>
                </a:lnTo>
                <a:lnTo>
                  <a:pt x="3040" y="1495"/>
                </a:lnTo>
                <a:lnTo>
                  <a:pt x="3033" y="1484"/>
                </a:lnTo>
                <a:lnTo>
                  <a:pt x="3002" y="1408"/>
                </a:lnTo>
                <a:lnTo>
                  <a:pt x="2943" y="1417"/>
                </a:lnTo>
                <a:lnTo>
                  <a:pt x="2883" y="1420"/>
                </a:lnTo>
                <a:lnTo>
                  <a:pt x="2825" y="1419"/>
                </a:lnTo>
                <a:lnTo>
                  <a:pt x="2766" y="1413"/>
                </a:lnTo>
                <a:lnTo>
                  <a:pt x="2708" y="1402"/>
                </a:lnTo>
                <a:lnTo>
                  <a:pt x="2674" y="1478"/>
                </a:lnTo>
                <a:lnTo>
                  <a:pt x="2666" y="1489"/>
                </a:lnTo>
                <a:lnTo>
                  <a:pt x="2655" y="1496"/>
                </a:lnTo>
                <a:lnTo>
                  <a:pt x="2642" y="1498"/>
                </a:lnTo>
                <a:lnTo>
                  <a:pt x="2629" y="1496"/>
                </a:lnTo>
                <a:lnTo>
                  <a:pt x="2478" y="1432"/>
                </a:lnTo>
                <a:lnTo>
                  <a:pt x="2467" y="1424"/>
                </a:lnTo>
                <a:lnTo>
                  <a:pt x="2460" y="1412"/>
                </a:lnTo>
                <a:lnTo>
                  <a:pt x="2458" y="1400"/>
                </a:lnTo>
                <a:lnTo>
                  <a:pt x="2460" y="1386"/>
                </a:lnTo>
                <a:lnTo>
                  <a:pt x="2494" y="1308"/>
                </a:lnTo>
                <a:lnTo>
                  <a:pt x="2447" y="1273"/>
                </a:lnTo>
                <a:lnTo>
                  <a:pt x="2404" y="1236"/>
                </a:lnTo>
                <a:lnTo>
                  <a:pt x="2364" y="1194"/>
                </a:lnTo>
                <a:lnTo>
                  <a:pt x="2329" y="1149"/>
                </a:lnTo>
                <a:lnTo>
                  <a:pt x="2297" y="1101"/>
                </a:lnTo>
                <a:lnTo>
                  <a:pt x="2218" y="1133"/>
                </a:lnTo>
                <a:lnTo>
                  <a:pt x="2204" y="1135"/>
                </a:lnTo>
                <a:lnTo>
                  <a:pt x="2192" y="1131"/>
                </a:lnTo>
                <a:lnTo>
                  <a:pt x="2180" y="1125"/>
                </a:lnTo>
                <a:lnTo>
                  <a:pt x="2173" y="1113"/>
                </a:lnTo>
                <a:lnTo>
                  <a:pt x="2113" y="961"/>
                </a:lnTo>
                <a:lnTo>
                  <a:pt x="2109" y="948"/>
                </a:lnTo>
                <a:lnTo>
                  <a:pt x="2113" y="935"/>
                </a:lnTo>
                <a:lnTo>
                  <a:pt x="2120" y="924"/>
                </a:lnTo>
                <a:lnTo>
                  <a:pt x="2131" y="917"/>
                </a:lnTo>
                <a:lnTo>
                  <a:pt x="2212" y="886"/>
                </a:lnTo>
                <a:lnTo>
                  <a:pt x="2204" y="829"/>
                </a:lnTo>
                <a:lnTo>
                  <a:pt x="2201" y="772"/>
                </a:lnTo>
                <a:lnTo>
                  <a:pt x="2202" y="715"/>
                </a:lnTo>
                <a:lnTo>
                  <a:pt x="2208" y="658"/>
                </a:lnTo>
                <a:lnTo>
                  <a:pt x="2219" y="602"/>
                </a:lnTo>
                <a:lnTo>
                  <a:pt x="2134" y="566"/>
                </a:lnTo>
                <a:lnTo>
                  <a:pt x="2123" y="558"/>
                </a:lnTo>
                <a:lnTo>
                  <a:pt x="2116" y="547"/>
                </a:lnTo>
                <a:lnTo>
                  <a:pt x="2114" y="534"/>
                </a:lnTo>
                <a:lnTo>
                  <a:pt x="2116" y="521"/>
                </a:lnTo>
                <a:lnTo>
                  <a:pt x="2181" y="371"/>
                </a:lnTo>
                <a:lnTo>
                  <a:pt x="2189" y="360"/>
                </a:lnTo>
                <a:lnTo>
                  <a:pt x="2201" y="353"/>
                </a:lnTo>
                <a:lnTo>
                  <a:pt x="2213" y="351"/>
                </a:lnTo>
                <a:lnTo>
                  <a:pt x="2227" y="353"/>
                </a:lnTo>
                <a:lnTo>
                  <a:pt x="2314" y="391"/>
                </a:lnTo>
                <a:lnTo>
                  <a:pt x="2347" y="345"/>
                </a:lnTo>
                <a:lnTo>
                  <a:pt x="2384" y="302"/>
                </a:lnTo>
                <a:lnTo>
                  <a:pt x="2426" y="264"/>
                </a:lnTo>
                <a:lnTo>
                  <a:pt x="2469" y="227"/>
                </a:lnTo>
                <a:lnTo>
                  <a:pt x="2516" y="196"/>
                </a:lnTo>
                <a:lnTo>
                  <a:pt x="2480" y="106"/>
                </a:lnTo>
                <a:lnTo>
                  <a:pt x="2478" y="93"/>
                </a:lnTo>
                <a:lnTo>
                  <a:pt x="2480" y="80"/>
                </a:lnTo>
                <a:lnTo>
                  <a:pt x="2488" y="69"/>
                </a:lnTo>
                <a:lnTo>
                  <a:pt x="2500" y="62"/>
                </a:lnTo>
                <a:lnTo>
                  <a:pt x="2652" y="2"/>
                </a:lnTo>
                <a:lnTo>
                  <a:pt x="2665" y="0"/>
                </a:lnTo>
                <a:lnTo>
                  <a:pt x="2665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81" name="Group 30"/>
          <p:cNvGrpSpPr>
            <a:grpSpLocks noChangeAspect="1"/>
          </p:cNvGrpSpPr>
          <p:nvPr/>
        </p:nvGrpSpPr>
        <p:grpSpPr bwMode="auto">
          <a:xfrm>
            <a:off x="8177868" y="4429406"/>
            <a:ext cx="266700" cy="297656"/>
            <a:chOff x="3137" y="364"/>
            <a:chExt cx="224" cy="250"/>
          </a:xfrm>
          <a:solidFill>
            <a:schemeClr val="accent6"/>
          </a:solidFill>
        </p:grpSpPr>
        <p:sp>
          <p:nvSpPr>
            <p:cNvPr id="84" name="Freeform 32"/>
            <p:cNvSpPr>
              <a:spLocks noEditPoints="1"/>
            </p:cNvSpPr>
            <p:nvPr/>
          </p:nvSpPr>
          <p:spPr bwMode="auto">
            <a:xfrm>
              <a:off x="3137" y="364"/>
              <a:ext cx="224" cy="250"/>
            </a:xfrm>
            <a:custGeom>
              <a:avLst/>
              <a:gdLst>
                <a:gd name="T0" fmla="*/ 1168 w 2916"/>
                <a:gd name="T1" fmla="*/ 1187 h 3254"/>
                <a:gd name="T2" fmla="*/ 861 w 2916"/>
                <a:gd name="T3" fmla="*/ 1359 h 3254"/>
                <a:gd name="T4" fmla="*/ 644 w 2916"/>
                <a:gd name="T5" fmla="*/ 1632 h 3254"/>
                <a:gd name="T6" fmla="*/ 544 w 2916"/>
                <a:gd name="T7" fmla="*/ 1975 h 3254"/>
                <a:gd name="T8" fmla="*/ 588 w 2916"/>
                <a:gd name="T9" fmla="*/ 2336 h 3254"/>
                <a:gd name="T10" fmla="*/ 761 w 2916"/>
                <a:gd name="T11" fmla="*/ 2641 h 3254"/>
                <a:gd name="T12" fmla="*/ 1036 w 2916"/>
                <a:gd name="T13" fmla="*/ 2856 h 3254"/>
                <a:gd name="T14" fmla="*/ 1383 w 2916"/>
                <a:gd name="T15" fmla="*/ 2955 h 3254"/>
                <a:gd name="T16" fmla="*/ 1748 w 2916"/>
                <a:gd name="T17" fmla="*/ 2911 h 3254"/>
                <a:gd name="T18" fmla="*/ 2054 w 2916"/>
                <a:gd name="T19" fmla="*/ 2739 h 3254"/>
                <a:gd name="T20" fmla="*/ 2273 w 2916"/>
                <a:gd name="T21" fmla="*/ 2467 h 3254"/>
                <a:gd name="T22" fmla="*/ 2373 w 2916"/>
                <a:gd name="T23" fmla="*/ 2124 h 3254"/>
                <a:gd name="T24" fmla="*/ 2328 w 2916"/>
                <a:gd name="T25" fmla="*/ 1762 h 3254"/>
                <a:gd name="T26" fmla="*/ 2154 w 2916"/>
                <a:gd name="T27" fmla="*/ 1458 h 3254"/>
                <a:gd name="T28" fmla="*/ 1879 w 2916"/>
                <a:gd name="T29" fmla="*/ 1242 h 3254"/>
                <a:gd name="T30" fmla="*/ 1533 w 2916"/>
                <a:gd name="T31" fmla="*/ 1143 h 3254"/>
                <a:gd name="T32" fmla="*/ 2776 w 2916"/>
                <a:gd name="T33" fmla="*/ 8 h 3254"/>
                <a:gd name="T34" fmla="*/ 2736 w 2916"/>
                <a:gd name="T35" fmla="*/ 90 h 3254"/>
                <a:gd name="T36" fmla="*/ 2641 w 2916"/>
                <a:gd name="T37" fmla="*/ 234 h 3254"/>
                <a:gd name="T38" fmla="*/ 2482 w 2916"/>
                <a:gd name="T39" fmla="*/ 408 h 3254"/>
                <a:gd name="T40" fmla="*/ 2246 w 2916"/>
                <a:gd name="T41" fmla="*/ 578 h 3254"/>
                <a:gd name="T42" fmla="*/ 1922 w 2916"/>
                <a:gd name="T43" fmla="*/ 713 h 3254"/>
                <a:gd name="T44" fmla="*/ 1594 w 2916"/>
                <a:gd name="T45" fmla="*/ 955 h 3254"/>
                <a:gd name="T46" fmla="*/ 2232 w 2916"/>
                <a:gd name="T47" fmla="*/ 971 h 3254"/>
                <a:gd name="T48" fmla="*/ 2370 w 2916"/>
                <a:gd name="T49" fmla="*/ 1060 h 3254"/>
                <a:gd name="T50" fmla="*/ 2445 w 2916"/>
                <a:gd name="T51" fmla="*/ 1221 h 3254"/>
                <a:gd name="T52" fmla="*/ 2491 w 2916"/>
                <a:gd name="T53" fmla="*/ 1390 h 3254"/>
                <a:gd name="T54" fmla="*/ 2563 w 2916"/>
                <a:gd name="T55" fmla="*/ 1654 h 3254"/>
                <a:gd name="T56" fmla="*/ 2648 w 2916"/>
                <a:gd name="T57" fmla="*/ 1969 h 3254"/>
                <a:gd name="T58" fmla="*/ 2735 w 2916"/>
                <a:gd name="T59" fmla="*/ 2293 h 3254"/>
                <a:gd name="T60" fmla="*/ 2815 w 2916"/>
                <a:gd name="T61" fmla="*/ 2586 h 3254"/>
                <a:gd name="T62" fmla="*/ 2874 w 2916"/>
                <a:gd name="T63" fmla="*/ 2807 h 3254"/>
                <a:gd name="T64" fmla="*/ 2904 w 2916"/>
                <a:gd name="T65" fmla="*/ 2912 h 3254"/>
                <a:gd name="T66" fmla="*/ 2915 w 2916"/>
                <a:gd name="T67" fmla="*/ 3010 h 3254"/>
                <a:gd name="T68" fmla="*/ 2874 w 2916"/>
                <a:gd name="T69" fmla="*/ 3097 h 3254"/>
                <a:gd name="T70" fmla="*/ 2754 w 2916"/>
                <a:gd name="T71" fmla="*/ 3142 h 3254"/>
                <a:gd name="T72" fmla="*/ 346 w 2916"/>
                <a:gd name="T73" fmla="*/ 3144 h 3254"/>
                <a:gd name="T74" fmla="*/ 78 w 2916"/>
                <a:gd name="T75" fmla="*/ 3122 h 3254"/>
                <a:gd name="T76" fmla="*/ 8 w 2916"/>
                <a:gd name="T77" fmla="*/ 3048 h 3254"/>
                <a:gd name="T78" fmla="*/ 3 w 2916"/>
                <a:gd name="T79" fmla="*/ 2950 h 3254"/>
                <a:gd name="T80" fmla="*/ 25 w 2916"/>
                <a:gd name="T81" fmla="*/ 2864 h 3254"/>
                <a:gd name="T82" fmla="*/ 73 w 2916"/>
                <a:gd name="T83" fmla="*/ 2685 h 3254"/>
                <a:gd name="T84" fmla="*/ 147 w 2916"/>
                <a:gd name="T85" fmla="*/ 2417 h 3254"/>
                <a:gd name="T86" fmla="*/ 233 w 2916"/>
                <a:gd name="T87" fmla="*/ 2100 h 3254"/>
                <a:gd name="T88" fmla="*/ 320 w 2916"/>
                <a:gd name="T89" fmla="*/ 1775 h 3254"/>
                <a:gd name="T90" fmla="*/ 398 w 2916"/>
                <a:gd name="T91" fmla="*/ 1487 h 3254"/>
                <a:gd name="T92" fmla="*/ 456 w 2916"/>
                <a:gd name="T93" fmla="*/ 1275 h 3254"/>
                <a:gd name="T94" fmla="*/ 505 w 2916"/>
                <a:gd name="T95" fmla="*/ 1121 h 3254"/>
                <a:gd name="T96" fmla="*/ 623 w 2916"/>
                <a:gd name="T97" fmla="*/ 996 h 3254"/>
                <a:gd name="T98" fmla="*/ 783 w 2916"/>
                <a:gd name="T99" fmla="*/ 955 h 3254"/>
                <a:gd name="T100" fmla="*/ 1111 w 2916"/>
                <a:gd name="T101" fmla="*/ 761 h 3254"/>
                <a:gd name="T102" fmla="*/ 749 w 2916"/>
                <a:gd name="T103" fmla="*/ 668 h 3254"/>
                <a:gd name="T104" fmla="*/ 479 w 2916"/>
                <a:gd name="T105" fmla="*/ 521 h 3254"/>
                <a:gd name="T106" fmla="*/ 289 w 2916"/>
                <a:gd name="T107" fmla="*/ 353 h 3254"/>
                <a:gd name="T108" fmla="*/ 166 w 2916"/>
                <a:gd name="T109" fmla="*/ 190 h 3254"/>
                <a:gd name="T110" fmla="*/ 99 w 2916"/>
                <a:gd name="T111" fmla="*/ 63 h 3254"/>
                <a:gd name="T112" fmla="*/ 76 w 2916"/>
                <a:gd name="T113" fmla="*/ 2 h 3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16" h="3254">
                  <a:moveTo>
                    <a:pt x="1458" y="1141"/>
                  </a:moveTo>
                  <a:lnTo>
                    <a:pt x="1383" y="1143"/>
                  </a:lnTo>
                  <a:lnTo>
                    <a:pt x="1309" y="1152"/>
                  </a:lnTo>
                  <a:lnTo>
                    <a:pt x="1238" y="1167"/>
                  </a:lnTo>
                  <a:lnTo>
                    <a:pt x="1168" y="1187"/>
                  </a:lnTo>
                  <a:lnTo>
                    <a:pt x="1101" y="1212"/>
                  </a:lnTo>
                  <a:lnTo>
                    <a:pt x="1036" y="1242"/>
                  </a:lnTo>
                  <a:lnTo>
                    <a:pt x="974" y="1276"/>
                  </a:lnTo>
                  <a:lnTo>
                    <a:pt x="916" y="1316"/>
                  </a:lnTo>
                  <a:lnTo>
                    <a:pt x="861" y="1359"/>
                  </a:lnTo>
                  <a:lnTo>
                    <a:pt x="809" y="1406"/>
                  </a:lnTo>
                  <a:lnTo>
                    <a:pt x="761" y="1458"/>
                  </a:lnTo>
                  <a:lnTo>
                    <a:pt x="718" y="1512"/>
                  </a:lnTo>
                  <a:lnTo>
                    <a:pt x="678" y="1570"/>
                  </a:lnTo>
                  <a:lnTo>
                    <a:pt x="644" y="1632"/>
                  </a:lnTo>
                  <a:lnTo>
                    <a:pt x="613" y="1695"/>
                  </a:lnTo>
                  <a:lnTo>
                    <a:pt x="588" y="1762"/>
                  </a:lnTo>
                  <a:lnTo>
                    <a:pt x="567" y="1830"/>
                  </a:lnTo>
                  <a:lnTo>
                    <a:pt x="553" y="1901"/>
                  </a:lnTo>
                  <a:lnTo>
                    <a:pt x="544" y="1975"/>
                  </a:lnTo>
                  <a:lnTo>
                    <a:pt x="541" y="2049"/>
                  </a:lnTo>
                  <a:lnTo>
                    <a:pt x="544" y="2124"/>
                  </a:lnTo>
                  <a:lnTo>
                    <a:pt x="553" y="2196"/>
                  </a:lnTo>
                  <a:lnTo>
                    <a:pt x="567" y="2267"/>
                  </a:lnTo>
                  <a:lnTo>
                    <a:pt x="588" y="2336"/>
                  </a:lnTo>
                  <a:lnTo>
                    <a:pt x="613" y="2402"/>
                  </a:lnTo>
                  <a:lnTo>
                    <a:pt x="644" y="2467"/>
                  </a:lnTo>
                  <a:lnTo>
                    <a:pt x="678" y="2528"/>
                  </a:lnTo>
                  <a:lnTo>
                    <a:pt x="718" y="2585"/>
                  </a:lnTo>
                  <a:lnTo>
                    <a:pt x="761" y="2641"/>
                  </a:lnTo>
                  <a:lnTo>
                    <a:pt x="809" y="2691"/>
                  </a:lnTo>
                  <a:lnTo>
                    <a:pt x="861" y="2739"/>
                  </a:lnTo>
                  <a:lnTo>
                    <a:pt x="916" y="2782"/>
                  </a:lnTo>
                  <a:lnTo>
                    <a:pt x="974" y="2821"/>
                  </a:lnTo>
                  <a:lnTo>
                    <a:pt x="1036" y="2856"/>
                  </a:lnTo>
                  <a:lnTo>
                    <a:pt x="1101" y="2886"/>
                  </a:lnTo>
                  <a:lnTo>
                    <a:pt x="1168" y="2911"/>
                  </a:lnTo>
                  <a:lnTo>
                    <a:pt x="1238" y="2932"/>
                  </a:lnTo>
                  <a:lnTo>
                    <a:pt x="1309" y="2946"/>
                  </a:lnTo>
                  <a:lnTo>
                    <a:pt x="1383" y="2955"/>
                  </a:lnTo>
                  <a:lnTo>
                    <a:pt x="1458" y="2958"/>
                  </a:lnTo>
                  <a:lnTo>
                    <a:pt x="1533" y="2955"/>
                  </a:lnTo>
                  <a:lnTo>
                    <a:pt x="1606" y="2946"/>
                  </a:lnTo>
                  <a:lnTo>
                    <a:pt x="1679" y="2932"/>
                  </a:lnTo>
                  <a:lnTo>
                    <a:pt x="1748" y="2911"/>
                  </a:lnTo>
                  <a:lnTo>
                    <a:pt x="1815" y="2886"/>
                  </a:lnTo>
                  <a:lnTo>
                    <a:pt x="1879" y="2856"/>
                  </a:lnTo>
                  <a:lnTo>
                    <a:pt x="1941" y="2821"/>
                  </a:lnTo>
                  <a:lnTo>
                    <a:pt x="2000" y="2782"/>
                  </a:lnTo>
                  <a:lnTo>
                    <a:pt x="2054" y="2739"/>
                  </a:lnTo>
                  <a:lnTo>
                    <a:pt x="2107" y="2691"/>
                  </a:lnTo>
                  <a:lnTo>
                    <a:pt x="2154" y="2641"/>
                  </a:lnTo>
                  <a:lnTo>
                    <a:pt x="2198" y="2585"/>
                  </a:lnTo>
                  <a:lnTo>
                    <a:pt x="2238" y="2528"/>
                  </a:lnTo>
                  <a:lnTo>
                    <a:pt x="2273" y="2467"/>
                  </a:lnTo>
                  <a:lnTo>
                    <a:pt x="2303" y="2402"/>
                  </a:lnTo>
                  <a:lnTo>
                    <a:pt x="2328" y="2336"/>
                  </a:lnTo>
                  <a:lnTo>
                    <a:pt x="2348" y="2267"/>
                  </a:lnTo>
                  <a:lnTo>
                    <a:pt x="2363" y="2196"/>
                  </a:lnTo>
                  <a:lnTo>
                    <a:pt x="2373" y="2124"/>
                  </a:lnTo>
                  <a:lnTo>
                    <a:pt x="2376" y="2049"/>
                  </a:lnTo>
                  <a:lnTo>
                    <a:pt x="2373" y="1975"/>
                  </a:lnTo>
                  <a:lnTo>
                    <a:pt x="2363" y="1901"/>
                  </a:lnTo>
                  <a:lnTo>
                    <a:pt x="2348" y="1830"/>
                  </a:lnTo>
                  <a:lnTo>
                    <a:pt x="2328" y="1762"/>
                  </a:lnTo>
                  <a:lnTo>
                    <a:pt x="2303" y="1695"/>
                  </a:lnTo>
                  <a:lnTo>
                    <a:pt x="2273" y="1632"/>
                  </a:lnTo>
                  <a:lnTo>
                    <a:pt x="2238" y="1570"/>
                  </a:lnTo>
                  <a:lnTo>
                    <a:pt x="2198" y="1512"/>
                  </a:lnTo>
                  <a:lnTo>
                    <a:pt x="2154" y="1458"/>
                  </a:lnTo>
                  <a:lnTo>
                    <a:pt x="2107" y="1406"/>
                  </a:lnTo>
                  <a:lnTo>
                    <a:pt x="2054" y="1359"/>
                  </a:lnTo>
                  <a:lnTo>
                    <a:pt x="2000" y="1316"/>
                  </a:lnTo>
                  <a:lnTo>
                    <a:pt x="1941" y="1276"/>
                  </a:lnTo>
                  <a:lnTo>
                    <a:pt x="1879" y="1242"/>
                  </a:lnTo>
                  <a:lnTo>
                    <a:pt x="1815" y="1212"/>
                  </a:lnTo>
                  <a:lnTo>
                    <a:pt x="1748" y="1187"/>
                  </a:lnTo>
                  <a:lnTo>
                    <a:pt x="1679" y="1167"/>
                  </a:lnTo>
                  <a:lnTo>
                    <a:pt x="1606" y="1152"/>
                  </a:lnTo>
                  <a:lnTo>
                    <a:pt x="1533" y="1143"/>
                  </a:lnTo>
                  <a:lnTo>
                    <a:pt x="1458" y="1141"/>
                  </a:lnTo>
                  <a:close/>
                  <a:moveTo>
                    <a:pt x="75" y="0"/>
                  </a:moveTo>
                  <a:lnTo>
                    <a:pt x="2779" y="0"/>
                  </a:lnTo>
                  <a:lnTo>
                    <a:pt x="2778" y="2"/>
                  </a:lnTo>
                  <a:lnTo>
                    <a:pt x="2776" y="8"/>
                  </a:lnTo>
                  <a:lnTo>
                    <a:pt x="2771" y="18"/>
                  </a:lnTo>
                  <a:lnTo>
                    <a:pt x="2765" y="31"/>
                  </a:lnTo>
                  <a:lnTo>
                    <a:pt x="2758" y="48"/>
                  </a:lnTo>
                  <a:lnTo>
                    <a:pt x="2747" y="68"/>
                  </a:lnTo>
                  <a:lnTo>
                    <a:pt x="2736" y="90"/>
                  </a:lnTo>
                  <a:lnTo>
                    <a:pt x="2721" y="115"/>
                  </a:lnTo>
                  <a:lnTo>
                    <a:pt x="2705" y="142"/>
                  </a:lnTo>
                  <a:lnTo>
                    <a:pt x="2686" y="172"/>
                  </a:lnTo>
                  <a:lnTo>
                    <a:pt x="2665" y="202"/>
                  </a:lnTo>
                  <a:lnTo>
                    <a:pt x="2641" y="234"/>
                  </a:lnTo>
                  <a:lnTo>
                    <a:pt x="2615" y="267"/>
                  </a:lnTo>
                  <a:lnTo>
                    <a:pt x="2586" y="302"/>
                  </a:lnTo>
                  <a:lnTo>
                    <a:pt x="2554" y="337"/>
                  </a:lnTo>
                  <a:lnTo>
                    <a:pt x="2520" y="372"/>
                  </a:lnTo>
                  <a:lnTo>
                    <a:pt x="2482" y="408"/>
                  </a:lnTo>
                  <a:lnTo>
                    <a:pt x="2441" y="443"/>
                  </a:lnTo>
                  <a:lnTo>
                    <a:pt x="2397" y="478"/>
                  </a:lnTo>
                  <a:lnTo>
                    <a:pt x="2349" y="513"/>
                  </a:lnTo>
                  <a:lnTo>
                    <a:pt x="2299" y="546"/>
                  </a:lnTo>
                  <a:lnTo>
                    <a:pt x="2246" y="578"/>
                  </a:lnTo>
                  <a:lnTo>
                    <a:pt x="2189" y="609"/>
                  </a:lnTo>
                  <a:lnTo>
                    <a:pt x="2128" y="639"/>
                  </a:lnTo>
                  <a:lnTo>
                    <a:pt x="2063" y="666"/>
                  </a:lnTo>
                  <a:lnTo>
                    <a:pt x="1995" y="691"/>
                  </a:lnTo>
                  <a:lnTo>
                    <a:pt x="1922" y="713"/>
                  </a:lnTo>
                  <a:lnTo>
                    <a:pt x="1847" y="733"/>
                  </a:lnTo>
                  <a:lnTo>
                    <a:pt x="1766" y="750"/>
                  </a:lnTo>
                  <a:lnTo>
                    <a:pt x="1682" y="763"/>
                  </a:lnTo>
                  <a:lnTo>
                    <a:pt x="1594" y="774"/>
                  </a:lnTo>
                  <a:lnTo>
                    <a:pt x="1594" y="955"/>
                  </a:lnTo>
                  <a:lnTo>
                    <a:pt x="2096" y="955"/>
                  </a:lnTo>
                  <a:lnTo>
                    <a:pt x="2132" y="955"/>
                  </a:lnTo>
                  <a:lnTo>
                    <a:pt x="2167" y="958"/>
                  </a:lnTo>
                  <a:lnTo>
                    <a:pt x="2199" y="964"/>
                  </a:lnTo>
                  <a:lnTo>
                    <a:pt x="2232" y="971"/>
                  </a:lnTo>
                  <a:lnTo>
                    <a:pt x="2263" y="983"/>
                  </a:lnTo>
                  <a:lnTo>
                    <a:pt x="2293" y="996"/>
                  </a:lnTo>
                  <a:lnTo>
                    <a:pt x="2320" y="1014"/>
                  </a:lnTo>
                  <a:lnTo>
                    <a:pt x="2346" y="1035"/>
                  </a:lnTo>
                  <a:lnTo>
                    <a:pt x="2370" y="1060"/>
                  </a:lnTo>
                  <a:lnTo>
                    <a:pt x="2391" y="1088"/>
                  </a:lnTo>
                  <a:lnTo>
                    <a:pt x="2410" y="1121"/>
                  </a:lnTo>
                  <a:lnTo>
                    <a:pt x="2427" y="1159"/>
                  </a:lnTo>
                  <a:lnTo>
                    <a:pt x="2440" y="1201"/>
                  </a:lnTo>
                  <a:lnTo>
                    <a:pt x="2445" y="1221"/>
                  </a:lnTo>
                  <a:lnTo>
                    <a:pt x="2452" y="1245"/>
                  </a:lnTo>
                  <a:lnTo>
                    <a:pt x="2460" y="1275"/>
                  </a:lnTo>
                  <a:lnTo>
                    <a:pt x="2469" y="1309"/>
                  </a:lnTo>
                  <a:lnTo>
                    <a:pt x="2480" y="1348"/>
                  </a:lnTo>
                  <a:lnTo>
                    <a:pt x="2491" y="1390"/>
                  </a:lnTo>
                  <a:lnTo>
                    <a:pt x="2504" y="1437"/>
                  </a:lnTo>
                  <a:lnTo>
                    <a:pt x="2517" y="1487"/>
                  </a:lnTo>
                  <a:lnTo>
                    <a:pt x="2531" y="1539"/>
                  </a:lnTo>
                  <a:lnTo>
                    <a:pt x="2547" y="1595"/>
                  </a:lnTo>
                  <a:lnTo>
                    <a:pt x="2563" y="1654"/>
                  </a:lnTo>
                  <a:lnTo>
                    <a:pt x="2578" y="1714"/>
                  </a:lnTo>
                  <a:lnTo>
                    <a:pt x="2595" y="1775"/>
                  </a:lnTo>
                  <a:lnTo>
                    <a:pt x="2612" y="1839"/>
                  </a:lnTo>
                  <a:lnTo>
                    <a:pt x="2630" y="1903"/>
                  </a:lnTo>
                  <a:lnTo>
                    <a:pt x="2648" y="1969"/>
                  </a:lnTo>
                  <a:lnTo>
                    <a:pt x="2665" y="2034"/>
                  </a:lnTo>
                  <a:lnTo>
                    <a:pt x="2682" y="2100"/>
                  </a:lnTo>
                  <a:lnTo>
                    <a:pt x="2700" y="2165"/>
                  </a:lnTo>
                  <a:lnTo>
                    <a:pt x="2718" y="2230"/>
                  </a:lnTo>
                  <a:lnTo>
                    <a:pt x="2735" y="2293"/>
                  </a:lnTo>
                  <a:lnTo>
                    <a:pt x="2753" y="2356"/>
                  </a:lnTo>
                  <a:lnTo>
                    <a:pt x="2768" y="2417"/>
                  </a:lnTo>
                  <a:lnTo>
                    <a:pt x="2784" y="2476"/>
                  </a:lnTo>
                  <a:lnTo>
                    <a:pt x="2800" y="2532"/>
                  </a:lnTo>
                  <a:lnTo>
                    <a:pt x="2815" y="2586"/>
                  </a:lnTo>
                  <a:lnTo>
                    <a:pt x="2828" y="2637"/>
                  </a:lnTo>
                  <a:lnTo>
                    <a:pt x="2842" y="2685"/>
                  </a:lnTo>
                  <a:lnTo>
                    <a:pt x="2853" y="2730"/>
                  </a:lnTo>
                  <a:lnTo>
                    <a:pt x="2865" y="2771"/>
                  </a:lnTo>
                  <a:lnTo>
                    <a:pt x="2874" y="2807"/>
                  </a:lnTo>
                  <a:lnTo>
                    <a:pt x="2883" y="2838"/>
                  </a:lnTo>
                  <a:lnTo>
                    <a:pt x="2890" y="2864"/>
                  </a:lnTo>
                  <a:lnTo>
                    <a:pt x="2896" y="2886"/>
                  </a:lnTo>
                  <a:lnTo>
                    <a:pt x="2901" y="2902"/>
                  </a:lnTo>
                  <a:lnTo>
                    <a:pt x="2904" y="2912"/>
                  </a:lnTo>
                  <a:lnTo>
                    <a:pt x="2909" y="2931"/>
                  </a:lnTo>
                  <a:lnTo>
                    <a:pt x="2912" y="2950"/>
                  </a:lnTo>
                  <a:lnTo>
                    <a:pt x="2915" y="2970"/>
                  </a:lnTo>
                  <a:lnTo>
                    <a:pt x="2916" y="2990"/>
                  </a:lnTo>
                  <a:lnTo>
                    <a:pt x="2915" y="3010"/>
                  </a:lnTo>
                  <a:lnTo>
                    <a:pt x="2912" y="3029"/>
                  </a:lnTo>
                  <a:lnTo>
                    <a:pt x="2907" y="3048"/>
                  </a:lnTo>
                  <a:lnTo>
                    <a:pt x="2899" y="3066"/>
                  </a:lnTo>
                  <a:lnTo>
                    <a:pt x="2888" y="3081"/>
                  </a:lnTo>
                  <a:lnTo>
                    <a:pt x="2874" y="3097"/>
                  </a:lnTo>
                  <a:lnTo>
                    <a:pt x="2858" y="3111"/>
                  </a:lnTo>
                  <a:lnTo>
                    <a:pt x="2838" y="3122"/>
                  </a:lnTo>
                  <a:lnTo>
                    <a:pt x="2813" y="3131"/>
                  </a:lnTo>
                  <a:lnTo>
                    <a:pt x="2785" y="3138"/>
                  </a:lnTo>
                  <a:lnTo>
                    <a:pt x="2754" y="3142"/>
                  </a:lnTo>
                  <a:lnTo>
                    <a:pt x="2717" y="3144"/>
                  </a:lnTo>
                  <a:lnTo>
                    <a:pt x="2544" y="3144"/>
                  </a:lnTo>
                  <a:lnTo>
                    <a:pt x="2544" y="3254"/>
                  </a:lnTo>
                  <a:lnTo>
                    <a:pt x="346" y="3254"/>
                  </a:lnTo>
                  <a:lnTo>
                    <a:pt x="346" y="3144"/>
                  </a:lnTo>
                  <a:lnTo>
                    <a:pt x="198" y="3144"/>
                  </a:lnTo>
                  <a:lnTo>
                    <a:pt x="162" y="3142"/>
                  </a:lnTo>
                  <a:lnTo>
                    <a:pt x="130" y="3138"/>
                  </a:lnTo>
                  <a:lnTo>
                    <a:pt x="102" y="3131"/>
                  </a:lnTo>
                  <a:lnTo>
                    <a:pt x="78" y="3122"/>
                  </a:lnTo>
                  <a:lnTo>
                    <a:pt x="58" y="3111"/>
                  </a:lnTo>
                  <a:lnTo>
                    <a:pt x="41" y="3097"/>
                  </a:lnTo>
                  <a:lnTo>
                    <a:pt x="27" y="3081"/>
                  </a:lnTo>
                  <a:lnTo>
                    <a:pt x="17" y="3066"/>
                  </a:lnTo>
                  <a:lnTo>
                    <a:pt x="8" y="3048"/>
                  </a:lnTo>
                  <a:lnTo>
                    <a:pt x="3" y="3029"/>
                  </a:lnTo>
                  <a:lnTo>
                    <a:pt x="0" y="3010"/>
                  </a:lnTo>
                  <a:lnTo>
                    <a:pt x="0" y="2990"/>
                  </a:lnTo>
                  <a:lnTo>
                    <a:pt x="0" y="2970"/>
                  </a:lnTo>
                  <a:lnTo>
                    <a:pt x="3" y="2950"/>
                  </a:lnTo>
                  <a:lnTo>
                    <a:pt x="7" y="2931"/>
                  </a:lnTo>
                  <a:lnTo>
                    <a:pt x="12" y="2912"/>
                  </a:lnTo>
                  <a:lnTo>
                    <a:pt x="15" y="2902"/>
                  </a:lnTo>
                  <a:lnTo>
                    <a:pt x="19" y="2886"/>
                  </a:lnTo>
                  <a:lnTo>
                    <a:pt x="25" y="2864"/>
                  </a:lnTo>
                  <a:lnTo>
                    <a:pt x="33" y="2838"/>
                  </a:lnTo>
                  <a:lnTo>
                    <a:pt x="41" y="2807"/>
                  </a:lnTo>
                  <a:lnTo>
                    <a:pt x="50" y="2771"/>
                  </a:lnTo>
                  <a:lnTo>
                    <a:pt x="62" y="2730"/>
                  </a:lnTo>
                  <a:lnTo>
                    <a:pt x="73" y="2685"/>
                  </a:lnTo>
                  <a:lnTo>
                    <a:pt x="87" y="2637"/>
                  </a:lnTo>
                  <a:lnTo>
                    <a:pt x="101" y="2586"/>
                  </a:lnTo>
                  <a:lnTo>
                    <a:pt x="115" y="2532"/>
                  </a:lnTo>
                  <a:lnTo>
                    <a:pt x="131" y="2476"/>
                  </a:lnTo>
                  <a:lnTo>
                    <a:pt x="147" y="2417"/>
                  </a:lnTo>
                  <a:lnTo>
                    <a:pt x="164" y="2356"/>
                  </a:lnTo>
                  <a:lnTo>
                    <a:pt x="181" y="2293"/>
                  </a:lnTo>
                  <a:lnTo>
                    <a:pt x="197" y="2230"/>
                  </a:lnTo>
                  <a:lnTo>
                    <a:pt x="215" y="2165"/>
                  </a:lnTo>
                  <a:lnTo>
                    <a:pt x="233" y="2100"/>
                  </a:lnTo>
                  <a:lnTo>
                    <a:pt x="250" y="2034"/>
                  </a:lnTo>
                  <a:lnTo>
                    <a:pt x="268" y="1969"/>
                  </a:lnTo>
                  <a:lnTo>
                    <a:pt x="286" y="1903"/>
                  </a:lnTo>
                  <a:lnTo>
                    <a:pt x="303" y="1839"/>
                  </a:lnTo>
                  <a:lnTo>
                    <a:pt x="320" y="1775"/>
                  </a:lnTo>
                  <a:lnTo>
                    <a:pt x="337" y="1714"/>
                  </a:lnTo>
                  <a:lnTo>
                    <a:pt x="353" y="1654"/>
                  </a:lnTo>
                  <a:lnTo>
                    <a:pt x="368" y="1595"/>
                  </a:lnTo>
                  <a:lnTo>
                    <a:pt x="384" y="1539"/>
                  </a:lnTo>
                  <a:lnTo>
                    <a:pt x="398" y="1487"/>
                  </a:lnTo>
                  <a:lnTo>
                    <a:pt x="412" y="1437"/>
                  </a:lnTo>
                  <a:lnTo>
                    <a:pt x="424" y="1390"/>
                  </a:lnTo>
                  <a:lnTo>
                    <a:pt x="436" y="1348"/>
                  </a:lnTo>
                  <a:lnTo>
                    <a:pt x="446" y="1309"/>
                  </a:lnTo>
                  <a:lnTo>
                    <a:pt x="456" y="1275"/>
                  </a:lnTo>
                  <a:lnTo>
                    <a:pt x="463" y="1245"/>
                  </a:lnTo>
                  <a:lnTo>
                    <a:pt x="470" y="1221"/>
                  </a:lnTo>
                  <a:lnTo>
                    <a:pt x="476" y="1201"/>
                  </a:lnTo>
                  <a:lnTo>
                    <a:pt x="488" y="1159"/>
                  </a:lnTo>
                  <a:lnTo>
                    <a:pt x="505" y="1121"/>
                  </a:lnTo>
                  <a:lnTo>
                    <a:pt x="524" y="1088"/>
                  </a:lnTo>
                  <a:lnTo>
                    <a:pt x="546" y="1060"/>
                  </a:lnTo>
                  <a:lnTo>
                    <a:pt x="569" y="1035"/>
                  </a:lnTo>
                  <a:lnTo>
                    <a:pt x="595" y="1014"/>
                  </a:lnTo>
                  <a:lnTo>
                    <a:pt x="623" y="996"/>
                  </a:lnTo>
                  <a:lnTo>
                    <a:pt x="652" y="983"/>
                  </a:lnTo>
                  <a:lnTo>
                    <a:pt x="683" y="971"/>
                  </a:lnTo>
                  <a:lnTo>
                    <a:pt x="716" y="964"/>
                  </a:lnTo>
                  <a:lnTo>
                    <a:pt x="750" y="958"/>
                  </a:lnTo>
                  <a:lnTo>
                    <a:pt x="783" y="955"/>
                  </a:lnTo>
                  <a:lnTo>
                    <a:pt x="819" y="955"/>
                  </a:lnTo>
                  <a:lnTo>
                    <a:pt x="1285" y="955"/>
                  </a:lnTo>
                  <a:lnTo>
                    <a:pt x="1285" y="778"/>
                  </a:lnTo>
                  <a:lnTo>
                    <a:pt x="1196" y="772"/>
                  </a:lnTo>
                  <a:lnTo>
                    <a:pt x="1111" y="761"/>
                  </a:lnTo>
                  <a:lnTo>
                    <a:pt x="1031" y="748"/>
                  </a:lnTo>
                  <a:lnTo>
                    <a:pt x="954" y="732"/>
                  </a:lnTo>
                  <a:lnTo>
                    <a:pt x="882" y="712"/>
                  </a:lnTo>
                  <a:lnTo>
                    <a:pt x="814" y="692"/>
                  </a:lnTo>
                  <a:lnTo>
                    <a:pt x="749" y="668"/>
                  </a:lnTo>
                  <a:lnTo>
                    <a:pt x="688" y="642"/>
                  </a:lnTo>
                  <a:lnTo>
                    <a:pt x="631" y="614"/>
                  </a:lnTo>
                  <a:lnTo>
                    <a:pt x="576" y="584"/>
                  </a:lnTo>
                  <a:lnTo>
                    <a:pt x="526" y="553"/>
                  </a:lnTo>
                  <a:lnTo>
                    <a:pt x="479" y="521"/>
                  </a:lnTo>
                  <a:lnTo>
                    <a:pt x="435" y="489"/>
                  </a:lnTo>
                  <a:lnTo>
                    <a:pt x="394" y="454"/>
                  </a:lnTo>
                  <a:lnTo>
                    <a:pt x="356" y="421"/>
                  </a:lnTo>
                  <a:lnTo>
                    <a:pt x="320" y="387"/>
                  </a:lnTo>
                  <a:lnTo>
                    <a:pt x="289" y="353"/>
                  </a:lnTo>
                  <a:lnTo>
                    <a:pt x="259" y="318"/>
                  </a:lnTo>
                  <a:lnTo>
                    <a:pt x="232" y="285"/>
                  </a:lnTo>
                  <a:lnTo>
                    <a:pt x="208" y="253"/>
                  </a:lnTo>
                  <a:lnTo>
                    <a:pt x="186" y="220"/>
                  </a:lnTo>
                  <a:lnTo>
                    <a:pt x="166" y="190"/>
                  </a:lnTo>
                  <a:lnTo>
                    <a:pt x="148" y="161"/>
                  </a:lnTo>
                  <a:lnTo>
                    <a:pt x="133" y="133"/>
                  </a:lnTo>
                  <a:lnTo>
                    <a:pt x="120" y="108"/>
                  </a:lnTo>
                  <a:lnTo>
                    <a:pt x="108" y="84"/>
                  </a:lnTo>
                  <a:lnTo>
                    <a:pt x="99" y="63"/>
                  </a:lnTo>
                  <a:lnTo>
                    <a:pt x="91" y="45"/>
                  </a:lnTo>
                  <a:lnTo>
                    <a:pt x="85" y="29"/>
                  </a:lnTo>
                  <a:lnTo>
                    <a:pt x="80" y="17"/>
                  </a:lnTo>
                  <a:lnTo>
                    <a:pt x="77" y="7"/>
                  </a:lnTo>
                  <a:lnTo>
                    <a:pt x="76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5" name="Freeform 33"/>
            <p:cNvSpPr>
              <a:spLocks/>
            </p:cNvSpPr>
            <p:nvPr/>
          </p:nvSpPr>
          <p:spPr bwMode="auto">
            <a:xfrm>
              <a:off x="3199" y="486"/>
              <a:ext cx="10" cy="8"/>
            </a:xfrm>
            <a:custGeom>
              <a:avLst/>
              <a:gdLst>
                <a:gd name="T0" fmla="*/ 28 w 122"/>
                <a:gd name="T1" fmla="*/ 0 h 104"/>
                <a:gd name="T2" fmla="*/ 122 w 122"/>
                <a:gd name="T3" fmla="*/ 65 h 104"/>
                <a:gd name="T4" fmla="*/ 107 w 122"/>
                <a:gd name="T5" fmla="*/ 84 h 104"/>
                <a:gd name="T6" fmla="*/ 93 w 122"/>
                <a:gd name="T7" fmla="*/ 104 h 104"/>
                <a:gd name="T8" fmla="*/ 0 w 122"/>
                <a:gd name="T9" fmla="*/ 38 h 104"/>
                <a:gd name="T10" fmla="*/ 28 w 122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4">
                  <a:moveTo>
                    <a:pt x="28" y="0"/>
                  </a:moveTo>
                  <a:lnTo>
                    <a:pt x="122" y="65"/>
                  </a:lnTo>
                  <a:lnTo>
                    <a:pt x="107" y="84"/>
                  </a:lnTo>
                  <a:lnTo>
                    <a:pt x="93" y="104"/>
                  </a:lnTo>
                  <a:lnTo>
                    <a:pt x="0" y="38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3221" y="467"/>
              <a:ext cx="8" cy="10"/>
            </a:xfrm>
            <a:custGeom>
              <a:avLst/>
              <a:gdLst>
                <a:gd name="T0" fmla="*/ 43 w 94"/>
                <a:gd name="T1" fmla="*/ 0 h 125"/>
                <a:gd name="T2" fmla="*/ 94 w 94"/>
                <a:gd name="T3" fmla="*/ 103 h 125"/>
                <a:gd name="T4" fmla="*/ 73 w 94"/>
                <a:gd name="T5" fmla="*/ 113 h 125"/>
                <a:gd name="T6" fmla="*/ 52 w 94"/>
                <a:gd name="T7" fmla="*/ 125 h 125"/>
                <a:gd name="T8" fmla="*/ 0 w 94"/>
                <a:gd name="T9" fmla="*/ 20 h 125"/>
                <a:gd name="T10" fmla="*/ 43 w 94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25">
                  <a:moveTo>
                    <a:pt x="43" y="0"/>
                  </a:moveTo>
                  <a:lnTo>
                    <a:pt x="94" y="103"/>
                  </a:lnTo>
                  <a:lnTo>
                    <a:pt x="73" y="113"/>
                  </a:lnTo>
                  <a:lnTo>
                    <a:pt x="52" y="125"/>
                  </a:lnTo>
                  <a:lnTo>
                    <a:pt x="0" y="2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7" name="Freeform 35"/>
            <p:cNvSpPr>
              <a:spLocks/>
            </p:cNvSpPr>
            <p:nvPr/>
          </p:nvSpPr>
          <p:spPr bwMode="auto">
            <a:xfrm>
              <a:off x="3189" y="520"/>
              <a:ext cx="9" cy="4"/>
            </a:xfrm>
            <a:custGeom>
              <a:avLst/>
              <a:gdLst>
                <a:gd name="T0" fmla="*/ 0 w 119"/>
                <a:gd name="T1" fmla="*/ 0 h 48"/>
                <a:gd name="T2" fmla="*/ 118 w 119"/>
                <a:gd name="T3" fmla="*/ 0 h 48"/>
                <a:gd name="T4" fmla="*/ 117 w 119"/>
                <a:gd name="T5" fmla="*/ 5 h 48"/>
                <a:gd name="T6" fmla="*/ 117 w 119"/>
                <a:gd name="T7" fmla="*/ 11 h 48"/>
                <a:gd name="T8" fmla="*/ 116 w 119"/>
                <a:gd name="T9" fmla="*/ 16 h 48"/>
                <a:gd name="T10" fmla="*/ 118 w 119"/>
                <a:gd name="T11" fmla="*/ 32 h 48"/>
                <a:gd name="T12" fmla="*/ 119 w 119"/>
                <a:gd name="T13" fmla="*/ 48 h 48"/>
                <a:gd name="T14" fmla="*/ 0 w 119"/>
                <a:gd name="T15" fmla="*/ 48 h 48"/>
                <a:gd name="T16" fmla="*/ 0 w 119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48">
                  <a:moveTo>
                    <a:pt x="0" y="0"/>
                  </a:moveTo>
                  <a:lnTo>
                    <a:pt x="118" y="0"/>
                  </a:lnTo>
                  <a:lnTo>
                    <a:pt x="117" y="5"/>
                  </a:lnTo>
                  <a:lnTo>
                    <a:pt x="117" y="11"/>
                  </a:lnTo>
                  <a:lnTo>
                    <a:pt x="116" y="16"/>
                  </a:lnTo>
                  <a:lnTo>
                    <a:pt x="118" y="32"/>
                  </a:lnTo>
                  <a:lnTo>
                    <a:pt x="119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8" name="Freeform 36"/>
            <p:cNvSpPr>
              <a:spLocks/>
            </p:cNvSpPr>
            <p:nvPr/>
          </p:nvSpPr>
          <p:spPr bwMode="auto">
            <a:xfrm>
              <a:off x="3294" y="492"/>
              <a:ext cx="10" cy="8"/>
            </a:xfrm>
            <a:custGeom>
              <a:avLst/>
              <a:gdLst>
                <a:gd name="T0" fmla="*/ 119 w 142"/>
                <a:gd name="T1" fmla="*/ 0 h 106"/>
                <a:gd name="T2" fmla="*/ 142 w 142"/>
                <a:gd name="T3" fmla="*/ 41 h 106"/>
                <a:gd name="T4" fmla="*/ 23 w 142"/>
                <a:gd name="T5" fmla="*/ 106 h 106"/>
                <a:gd name="T6" fmla="*/ 0 w 142"/>
                <a:gd name="T7" fmla="*/ 64 h 106"/>
                <a:gd name="T8" fmla="*/ 119 w 142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06">
                  <a:moveTo>
                    <a:pt x="119" y="0"/>
                  </a:moveTo>
                  <a:lnTo>
                    <a:pt x="142" y="41"/>
                  </a:lnTo>
                  <a:lnTo>
                    <a:pt x="23" y="106"/>
                  </a:lnTo>
                  <a:lnTo>
                    <a:pt x="0" y="6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9" name="Freeform 37"/>
            <p:cNvSpPr>
              <a:spLocks/>
            </p:cNvSpPr>
            <p:nvPr/>
          </p:nvSpPr>
          <p:spPr bwMode="auto">
            <a:xfrm>
              <a:off x="3275" y="469"/>
              <a:ext cx="8" cy="11"/>
            </a:xfrm>
            <a:custGeom>
              <a:avLst/>
              <a:gdLst>
                <a:gd name="T0" fmla="*/ 67 w 108"/>
                <a:gd name="T1" fmla="*/ 0 h 133"/>
                <a:gd name="T2" fmla="*/ 108 w 108"/>
                <a:gd name="T3" fmla="*/ 24 h 133"/>
                <a:gd name="T4" fmla="*/ 42 w 108"/>
                <a:gd name="T5" fmla="*/ 133 h 133"/>
                <a:gd name="T6" fmla="*/ 22 w 108"/>
                <a:gd name="T7" fmla="*/ 120 h 133"/>
                <a:gd name="T8" fmla="*/ 0 w 108"/>
                <a:gd name="T9" fmla="*/ 109 h 133"/>
                <a:gd name="T10" fmla="*/ 67 w 108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33">
                  <a:moveTo>
                    <a:pt x="67" y="0"/>
                  </a:moveTo>
                  <a:lnTo>
                    <a:pt x="108" y="24"/>
                  </a:lnTo>
                  <a:lnTo>
                    <a:pt x="42" y="133"/>
                  </a:lnTo>
                  <a:lnTo>
                    <a:pt x="22" y="120"/>
                  </a:lnTo>
                  <a:lnTo>
                    <a:pt x="0" y="109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0" name="Freeform 38"/>
            <p:cNvSpPr>
              <a:spLocks/>
            </p:cNvSpPr>
            <p:nvPr/>
          </p:nvSpPr>
          <p:spPr bwMode="auto">
            <a:xfrm>
              <a:off x="3248" y="462"/>
              <a:ext cx="4" cy="9"/>
            </a:xfrm>
            <a:custGeom>
              <a:avLst/>
              <a:gdLst>
                <a:gd name="T0" fmla="*/ 0 w 48"/>
                <a:gd name="T1" fmla="*/ 0 h 122"/>
                <a:gd name="T2" fmla="*/ 48 w 48"/>
                <a:gd name="T3" fmla="*/ 0 h 122"/>
                <a:gd name="T4" fmla="*/ 48 w 48"/>
                <a:gd name="T5" fmla="*/ 122 h 122"/>
                <a:gd name="T6" fmla="*/ 30 w 48"/>
                <a:gd name="T7" fmla="*/ 119 h 122"/>
                <a:gd name="T8" fmla="*/ 11 w 48"/>
                <a:gd name="T9" fmla="*/ 118 h 122"/>
                <a:gd name="T10" fmla="*/ 8 w 48"/>
                <a:gd name="T11" fmla="*/ 118 h 122"/>
                <a:gd name="T12" fmla="*/ 4 w 48"/>
                <a:gd name="T13" fmla="*/ 118 h 122"/>
                <a:gd name="T14" fmla="*/ 0 w 48"/>
                <a:gd name="T15" fmla="*/ 119 h 122"/>
                <a:gd name="T16" fmla="*/ 0 w 48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22">
                  <a:moveTo>
                    <a:pt x="0" y="0"/>
                  </a:moveTo>
                  <a:lnTo>
                    <a:pt x="48" y="0"/>
                  </a:lnTo>
                  <a:lnTo>
                    <a:pt x="48" y="122"/>
                  </a:lnTo>
                  <a:lnTo>
                    <a:pt x="30" y="119"/>
                  </a:lnTo>
                  <a:lnTo>
                    <a:pt x="11" y="118"/>
                  </a:lnTo>
                  <a:lnTo>
                    <a:pt x="8" y="118"/>
                  </a:lnTo>
                  <a:lnTo>
                    <a:pt x="4" y="118"/>
                  </a:lnTo>
                  <a:lnTo>
                    <a:pt x="0" y="1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1" name="Freeform 39"/>
            <p:cNvSpPr>
              <a:spLocks/>
            </p:cNvSpPr>
            <p:nvPr/>
          </p:nvSpPr>
          <p:spPr bwMode="auto">
            <a:xfrm>
              <a:off x="3271" y="566"/>
              <a:ext cx="8" cy="11"/>
            </a:xfrm>
            <a:custGeom>
              <a:avLst/>
              <a:gdLst>
                <a:gd name="T0" fmla="*/ 41 w 105"/>
                <a:gd name="T1" fmla="*/ 0 h 149"/>
                <a:gd name="T2" fmla="*/ 105 w 105"/>
                <a:gd name="T3" fmla="*/ 128 h 149"/>
                <a:gd name="T4" fmla="*/ 62 w 105"/>
                <a:gd name="T5" fmla="*/ 149 h 149"/>
                <a:gd name="T6" fmla="*/ 0 w 105"/>
                <a:gd name="T7" fmla="*/ 23 h 149"/>
                <a:gd name="T8" fmla="*/ 21 w 105"/>
                <a:gd name="T9" fmla="*/ 12 h 149"/>
                <a:gd name="T10" fmla="*/ 41 w 105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49">
                  <a:moveTo>
                    <a:pt x="41" y="0"/>
                  </a:moveTo>
                  <a:lnTo>
                    <a:pt x="105" y="128"/>
                  </a:lnTo>
                  <a:lnTo>
                    <a:pt x="62" y="149"/>
                  </a:lnTo>
                  <a:lnTo>
                    <a:pt x="0" y="23"/>
                  </a:lnTo>
                  <a:lnTo>
                    <a:pt x="21" y="12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40"/>
            <p:cNvSpPr>
              <a:spLocks/>
            </p:cNvSpPr>
            <p:nvPr/>
          </p:nvSpPr>
          <p:spPr bwMode="auto">
            <a:xfrm>
              <a:off x="3290" y="549"/>
              <a:ext cx="11" cy="10"/>
            </a:xfrm>
            <a:custGeom>
              <a:avLst/>
              <a:gdLst>
                <a:gd name="T0" fmla="*/ 29 w 145"/>
                <a:gd name="T1" fmla="*/ 0 h 120"/>
                <a:gd name="T2" fmla="*/ 145 w 145"/>
                <a:gd name="T3" fmla="*/ 82 h 120"/>
                <a:gd name="T4" fmla="*/ 118 w 145"/>
                <a:gd name="T5" fmla="*/ 120 h 120"/>
                <a:gd name="T6" fmla="*/ 0 w 145"/>
                <a:gd name="T7" fmla="*/ 37 h 120"/>
                <a:gd name="T8" fmla="*/ 15 w 145"/>
                <a:gd name="T9" fmla="*/ 19 h 120"/>
                <a:gd name="T10" fmla="*/ 29 w 145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20">
                  <a:moveTo>
                    <a:pt x="29" y="0"/>
                  </a:moveTo>
                  <a:lnTo>
                    <a:pt x="145" y="82"/>
                  </a:lnTo>
                  <a:lnTo>
                    <a:pt x="118" y="120"/>
                  </a:lnTo>
                  <a:lnTo>
                    <a:pt x="0" y="37"/>
                  </a:lnTo>
                  <a:lnTo>
                    <a:pt x="15" y="19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41"/>
            <p:cNvSpPr>
              <a:spLocks/>
            </p:cNvSpPr>
            <p:nvPr/>
          </p:nvSpPr>
          <p:spPr bwMode="auto">
            <a:xfrm>
              <a:off x="3300" y="520"/>
              <a:ext cx="11" cy="4"/>
            </a:xfrm>
            <a:custGeom>
              <a:avLst/>
              <a:gdLst>
                <a:gd name="T0" fmla="*/ 2 w 142"/>
                <a:gd name="T1" fmla="*/ 0 h 48"/>
                <a:gd name="T2" fmla="*/ 142 w 142"/>
                <a:gd name="T3" fmla="*/ 0 h 48"/>
                <a:gd name="T4" fmla="*/ 142 w 142"/>
                <a:gd name="T5" fmla="*/ 48 h 48"/>
                <a:gd name="T6" fmla="*/ 0 w 142"/>
                <a:gd name="T7" fmla="*/ 48 h 48"/>
                <a:gd name="T8" fmla="*/ 2 w 142"/>
                <a:gd name="T9" fmla="*/ 32 h 48"/>
                <a:gd name="T10" fmla="*/ 3 w 142"/>
                <a:gd name="T11" fmla="*/ 16 h 48"/>
                <a:gd name="T12" fmla="*/ 3 w 142"/>
                <a:gd name="T13" fmla="*/ 11 h 48"/>
                <a:gd name="T14" fmla="*/ 2 w 142"/>
                <a:gd name="T15" fmla="*/ 5 h 48"/>
                <a:gd name="T16" fmla="*/ 2 w 14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48">
                  <a:moveTo>
                    <a:pt x="2" y="0"/>
                  </a:moveTo>
                  <a:lnTo>
                    <a:pt x="142" y="0"/>
                  </a:lnTo>
                  <a:lnTo>
                    <a:pt x="142" y="48"/>
                  </a:lnTo>
                  <a:lnTo>
                    <a:pt x="0" y="48"/>
                  </a:lnTo>
                  <a:lnTo>
                    <a:pt x="2" y="32"/>
                  </a:lnTo>
                  <a:lnTo>
                    <a:pt x="3" y="16"/>
                  </a:lnTo>
                  <a:lnTo>
                    <a:pt x="3" y="11"/>
                  </a:lnTo>
                  <a:lnTo>
                    <a:pt x="2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42"/>
            <p:cNvSpPr>
              <a:spLocks/>
            </p:cNvSpPr>
            <p:nvPr/>
          </p:nvSpPr>
          <p:spPr bwMode="auto">
            <a:xfrm>
              <a:off x="3248" y="572"/>
              <a:ext cx="4" cy="11"/>
            </a:xfrm>
            <a:custGeom>
              <a:avLst/>
              <a:gdLst>
                <a:gd name="T0" fmla="*/ 48 w 48"/>
                <a:gd name="T1" fmla="*/ 0 h 138"/>
                <a:gd name="T2" fmla="*/ 48 w 48"/>
                <a:gd name="T3" fmla="*/ 138 h 138"/>
                <a:gd name="T4" fmla="*/ 0 w 48"/>
                <a:gd name="T5" fmla="*/ 138 h 138"/>
                <a:gd name="T6" fmla="*/ 0 w 48"/>
                <a:gd name="T7" fmla="*/ 2 h 138"/>
                <a:gd name="T8" fmla="*/ 4 w 48"/>
                <a:gd name="T9" fmla="*/ 3 h 138"/>
                <a:gd name="T10" fmla="*/ 8 w 48"/>
                <a:gd name="T11" fmla="*/ 3 h 138"/>
                <a:gd name="T12" fmla="*/ 11 w 48"/>
                <a:gd name="T13" fmla="*/ 3 h 138"/>
                <a:gd name="T14" fmla="*/ 30 w 48"/>
                <a:gd name="T15" fmla="*/ 2 h 138"/>
                <a:gd name="T16" fmla="*/ 48 w 48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8">
                  <a:moveTo>
                    <a:pt x="48" y="0"/>
                  </a:moveTo>
                  <a:lnTo>
                    <a:pt x="48" y="138"/>
                  </a:lnTo>
                  <a:lnTo>
                    <a:pt x="0" y="138"/>
                  </a:lnTo>
                  <a:lnTo>
                    <a:pt x="0" y="2"/>
                  </a:lnTo>
                  <a:lnTo>
                    <a:pt x="4" y="3"/>
                  </a:lnTo>
                  <a:lnTo>
                    <a:pt x="8" y="3"/>
                  </a:lnTo>
                  <a:lnTo>
                    <a:pt x="11" y="3"/>
                  </a:lnTo>
                  <a:lnTo>
                    <a:pt x="3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43"/>
            <p:cNvSpPr>
              <a:spLocks/>
            </p:cNvSpPr>
            <p:nvPr/>
          </p:nvSpPr>
          <p:spPr bwMode="auto">
            <a:xfrm>
              <a:off x="3196" y="545"/>
              <a:ext cx="10" cy="8"/>
            </a:xfrm>
            <a:custGeom>
              <a:avLst/>
              <a:gdLst>
                <a:gd name="T0" fmla="*/ 108 w 131"/>
                <a:gd name="T1" fmla="*/ 0 h 100"/>
                <a:gd name="T2" fmla="*/ 131 w 131"/>
                <a:gd name="T3" fmla="*/ 42 h 100"/>
                <a:gd name="T4" fmla="*/ 23 w 131"/>
                <a:gd name="T5" fmla="*/ 100 h 100"/>
                <a:gd name="T6" fmla="*/ 0 w 131"/>
                <a:gd name="T7" fmla="*/ 59 h 100"/>
                <a:gd name="T8" fmla="*/ 108 w 131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0">
                  <a:moveTo>
                    <a:pt x="108" y="0"/>
                  </a:moveTo>
                  <a:lnTo>
                    <a:pt x="131" y="42"/>
                  </a:lnTo>
                  <a:lnTo>
                    <a:pt x="23" y="100"/>
                  </a:lnTo>
                  <a:lnTo>
                    <a:pt x="0" y="59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44"/>
            <p:cNvSpPr>
              <a:spLocks/>
            </p:cNvSpPr>
            <p:nvPr/>
          </p:nvSpPr>
          <p:spPr bwMode="auto">
            <a:xfrm>
              <a:off x="3217" y="564"/>
              <a:ext cx="8" cy="11"/>
            </a:xfrm>
            <a:custGeom>
              <a:avLst/>
              <a:gdLst>
                <a:gd name="T0" fmla="*/ 68 w 110"/>
                <a:gd name="T1" fmla="*/ 0 h 135"/>
                <a:gd name="T2" fmla="*/ 89 w 110"/>
                <a:gd name="T3" fmla="*/ 13 h 135"/>
                <a:gd name="T4" fmla="*/ 110 w 110"/>
                <a:gd name="T5" fmla="*/ 23 h 135"/>
                <a:gd name="T6" fmla="*/ 41 w 110"/>
                <a:gd name="T7" fmla="*/ 135 h 135"/>
                <a:gd name="T8" fmla="*/ 0 w 110"/>
                <a:gd name="T9" fmla="*/ 112 h 135"/>
                <a:gd name="T10" fmla="*/ 68 w 110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35">
                  <a:moveTo>
                    <a:pt x="68" y="0"/>
                  </a:moveTo>
                  <a:lnTo>
                    <a:pt x="89" y="13"/>
                  </a:lnTo>
                  <a:lnTo>
                    <a:pt x="110" y="23"/>
                  </a:lnTo>
                  <a:lnTo>
                    <a:pt x="41" y="135"/>
                  </a:lnTo>
                  <a:lnTo>
                    <a:pt x="0" y="112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Freeform 45"/>
            <p:cNvSpPr>
              <a:spLocks noEditPoints="1"/>
            </p:cNvSpPr>
            <p:nvPr/>
          </p:nvSpPr>
          <p:spPr bwMode="auto">
            <a:xfrm>
              <a:off x="3228" y="507"/>
              <a:ext cx="34" cy="52"/>
            </a:xfrm>
            <a:custGeom>
              <a:avLst/>
              <a:gdLst>
                <a:gd name="T0" fmla="*/ 296 w 443"/>
                <a:gd name="T1" fmla="*/ 103 h 666"/>
                <a:gd name="T2" fmla="*/ 282 w 443"/>
                <a:gd name="T3" fmla="*/ 105 h 666"/>
                <a:gd name="T4" fmla="*/ 271 w 443"/>
                <a:gd name="T5" fmla="*/ 111 h 666"/>
                <a:gd name="T6" fmla="*/ 262 w 443"/>
                <a:gd name="T7" fmla="*/ 120 h 666"/>
                <a:gd name="T8" fmla="*/ 256 w 443"/>
                <a:gd name="T9" fmla="*/ 132 h 666"/>
                <a:gd name="T10" fmla="*/ 254 w 443"/>
                <a:gd name="T11" fmla="*/ 144 h 666"/>
                <a:gd name="T12" fmla="*/ 256 w 443"/>
                <a:gd name="T13" fmla="*/ 158 h 666"/>
                <a:gd name="T14" fmla="*/ 262 w 443"/>
                <a:gd name="T15" fmla="*/ 169 h 666"/>
                <a:gd name="T16" fmla="*/ 271 w 443"/>
                <a:gd name="T17" fmla="*/ 179 h 666"/>
                <a:gd name="T18" fmla="*/ 282 w 443"/>
                <a:gd name="T19" fmla="*/ 185 h 666"/>
                <a:gd name="T20" fmla="*/ 296 w 443"/>
                <a:gd name="T21" fmla="*/ 187 h 666"/>
                <a:gd name="T22" fmla="*/ 310 w 443"/>
                <a:gd name="T23" fmla="*/ 185 h 666"/>
                <a:gd name="T24" fmla="*/ 321 w 443"/>
                <a:gd name="T25" fmla="*/ 179 h 666"/>
                <a:gd name="T26" fmla="*/ 329 w 443"/>
                <a:gd name="T27" fmla="*/ 169 h 666"/>
                <a:gd name="T28" fmla="*/ 336 w 443"/>
                <a:gd name="T29" fmla="*/ 158 h 666"/>
                <a:gd name="T30" fmla="*/ 338 w 443"/>
                <a:gd name="T31" fmla="*/ 144 h 666"/>
                <a:gd name="T32" fmla="*/ 336 w 443"/>
                <a:gd name="T33" fmla="*/ 132 h 666"/>
                <a:gd name="T34" fmla="*/ 329 w 443"/>
                <a:gd name="T35" fmla="*/ 120 h 666"/>
                <a:gd name="T36" fmla="*/ 321 w 443"/>
                <a:gd name="T37" fmla="*/ 111 h 666"/>
                <a:gd name="T38" fmla="*/ 310 w 443"/>
                <a:gd name="T39" fmla="*/ 105 h 666"/>
                <a:gd name="T40" fmla="*/ 296 w 443"/>
                <a:gd name="T41" fmla="*/ 103 h 666"/>
                <a:gd name="T42" fmla="*/ 296 w 443"/>
                <a:gd name="T43" fmla="*/ 0 h 666"/>
                <a:gd name="T44" fmla="*/ 325 w 443"/>
                <a:gd name="T45" fmla="*/ 2 h 666"/>
                <a:gd name="T46" fmla="*/ 353 w 443"/>
                <a:gd name="T47" fmla="*/ 11 h 666"/>
                <a:gd name="T48" fmla="*/ 378 w 443"/>
                <a:gd name="T49" fmla="*/ 25 h 666"/>
                <a:gd name="T50" fmla="*/ 400 w 443"/>
                <a:gd name="T51" fmla="*/ 42 h 666"/>
                <a:gd name="T52" fmla="*/ 418 w 443"/>
                <a:gd name="T53" fmla="*/ 63 h 666"/>
                <a:gd name="T54" fmla="*/ 431 w 443"/>
                <a:gd name="T55" fmla="*/ 88 h 666"/>
                <a:gd name="T56" fmla="*/ 440 w 443"/>
                <a:gd name="T57" fmla="*/ 115 h 666"/>
                <a:gd name="T58" fmla="*/ 443 w 443"/>
                <a:gd name="T59" fmla="*/ 144 h 666"/>
                <a:gd name="T60" fmla="*/ 440 w 443"/>
                <a:gd name="T61" fmla="*/ 174 h 666"/>
                <a:gd name="T62" fmla="*/ 431 w 443"/>
                <a:gd name="T63" fmla="*/ 201 h 666"/>
                <a:gd name="T64" fmla="*/ 418 w 443"/>
                <a:gd name="T65" fmla="*/ 225 h 666"/>
                <a:gd name="T66" fmla="*/ 400 w 443"/>
                <a:gd name="T67" fmla="*/ 247 h 666"/>
                <a:gd name="T68" fmla="*/ 378 w 443"/>
                <a:gd name="T69" fmla="*/ 265 h 666"/>
                <a:gd name="T70" fmla="*/ 353 w 443"/>
                <a:gd name="T71" fmla="*/ 278 h 666"/>
                <a:gd name="T72" fmla="*/ 325 w 443"/>
                <a:gd name="T73" fmla="*/ 287 h 666"/>
                <a:gd name="T74" fmla="*/ 296 w 443"/>
                <a:gd name="T75" fmla="*/ 290 h 666"/>
                <a:gd name="T76" fmla="*/ 281 w 443"/>
                <a:gd name="T77" fmla="*/ 288 h 666"/>
                <a:gd name="T78" fmla="*/ 268 w 443"/>
                <a:gd name="T79" fmla="*/ 285 h 666"/>
                <a:gd name="T80" fmla="*/ 37 w 443"/>
                <a:gd name="T81" fmla="*/ 666 h 666"/>
                <a:gd name="T82" fmla="*/ 0 w 443"/>
                <a:gd name="T83" fmla="*/ 646 h 666"/>
                <a:gd name="T84" fmla="*/ 206 w 443"/>
                <a:gd name="T85" fmla="*/ 257 h 666"/>
                <a:gd name="T86" fmla="*/ 187 w 443"/>
                <a:gd name="T87" fmla="*/ 239 h 666"/>
                <a:gd name="T88" fmla="*/ 171 w 443"/>
                <a:gd name="T89" fmla="*/ 219 h 666"/>
                <a:gd name="T90" fmla="*/ 159 w 443"/>
                <a:gd name="T91" fmla="*/ 196 h 666"/>
                <a:gd name="T92" fmla="*/ 152 w 443"/>
                <a:gd name="T93" fmla="*/ 171 h 666"/>
                <a:gd name="T94" fmla="*/ 149 w 443"/>
                <a:gd name="T95" fmla="*/ 144 h 666"/>
                <a:gd name="T96" fmla="*/ 152 w 443"/>
                <a:gd name="T97" fmla="*/ 115 h 666"/>
                <a:gd name="T98" fmla="*/ 160 w 443"/>
                <a:gd name="T99" fmla="*/ 88 h 666"/>
                <a:gd name="T100" fmla="*/ 174 w 443"/>
                <a:gd name="T101" fmla="*/ 63 h 666"/>
                <a:gd name="T102" fmla="*/ 192 w 443"/>
                <a:gd name="T103" fmla="*/ 42 h 666"/>
                <a:gd name="T104" fmla="*/ 214 w 443"/>
                <a:gd name="T105" fmla="*/ 25 h 666"/>
                <a:gd name="T106" fmla="*/ 238 w 443"/>
                <a:gd name="T107" fmla="*/ 11 h 666"/>
                <a:gd name="T108" fmla="*/ 266 w 443"/>
                <a:gd name="T109" fmla="*/ 2 h 666"/>
                <a:gd name="T110" fmla="*/ 296 w 443"/>
                <a:gd name="T111" fmla="*/ 0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3" h="666">
                  <a:moveTo>
                    <a:pt x="296" y="103"/>
                  </a:moveTo>
                  <a:lnTo>
                    <a:pt x="282" y="105"/>
                  </a:lnTo>
                  <a:lnTo>
                    <a:pt x="271" y="111"/>
                  </a:lnTo>
                  <a:lnTo>
                    <a:pt x="262" y="120"/>
                  </a:lnTo>
                  <a:lnTo>
                    <a:pt x="256" y="132"/>
                  </a:lnTo>
                  <a:lnTo>
                    <a:pt x="254" y="144"/>
                  </a:lnTo>
                  <a:lnTo>
                    <a:pt x="256" y="158"/>
                  </a:lnTo>
                  <a:lnTo>
                    <a:pt x="262" y="169"/>
                  </a:lnTo>
                  <a:lnTo>
                    <a:pt x="271" y="179"/>
                  </a:lnTo>
                  <a:lnTo>
                    <a:pt x="282" y="185"/>
                  </a:lnTo>
                  <a:lnTo>
                    <a:pt x="296" y="187"/>
                  </a:lnTo>
                  <a:lnTo>
                    <a:pt x="310" y="185"/>
                  </a:lnTo>
                  <a:lnTo>
                    <a:pt x="321" y="179"/>
                  </a:lnTo>
                  <a:lnTo>
                    <a:pt x="329" y="169"/>
                  </a:lnTo>
                  <a:lnTo>
                    <a:pt x="336" y="158"/>
                  </a:lnTo>
                  <a:lnTo>
                    <a:pt x="338" y="144"/>
                  </a:lnTo>
                  <a:lnTo>
                    <a:pt x="336" y="132"/>
                  </a:lnTo>
                  <a:lnTo>
                    <a:pt x="329" y="120"/>
                  </a:lnTo>
                  <a:lnTo>
                    <a:pt x="321" y="111"/>
                  </a:lnTo>
                  <a:lnTo>
                    <a:pt x="310" y="105"/>
                  </a:lnTo>
                  <a:lnTo>
                    <a:pt x="296" y="103"/>
                  </a:lnTo>
                  <a:close/>
                  <a:moveTo>
                    <a:pt x="296" y="0"/>
                  </a:moveTo>
                  <a:lnTo>
                    <a:pt x="325" y="2"/>
                  </a:lnTo>
                  <a:lnTo>
                    <a:pt x="353" y="11"/>
                  </a:lnTo>
                  <a:lnTo>
                    <a:pt x="378" y="25"/>
                  </a:lnTo>
                  <a:lnTo>
                    <a:pt x="400" y="42"/>
                  </a:lnTo>
                  <a:lnTo>
                    <a:pt x="418" y="63"/>
                  </a:lnTo>
                  <a:lnTo>
                    <a:pt x="431" y="88"/>
                  </a:lnTo>
                  <a:lnTo>
                    <a:pt x="440" y="115"/>
                  </a:lnTo>
                  <a:lnTo>
                    <a:pt x="443" y="144"/>
                  </a:lnTo>
                  <a:lnTo>
                    <a:pt x="440" y="174"/>
                  </a:lnTo>
                  <a:lnTo>
                    <a:pt x="431" y="201"/>
                  </a:lnTo>
                  <a:lnTo>
                    <a:pt x="418" y="225"/>
                  </a:lnTo>
                  <a:lnTo>
                    <a:pt x="400" y="247"/>
                  </a:lnTo>
                  <a:lnTo>
                    <a:pt x="378" y="265"/>
                  </a:lnTo>
                  <a:lnTo>
                    <a:pt x="353" y="278"/>
                  </a:lnTo>
                  <a:lnTo>
                    <a:pt x="325" y="287"/>
                  </a:lnTo>
                  <a:lnTo>
                    <a:pt x="296" y="290"/>
                  </a:lnTo>
                  <a:lnTo>
                    <a:pt x="281" y="288"/>
                  </a:lnTo>
                  <a:lnTo>
                    <a:pt x="268" y="285"/>
                  </a:lnTo>
                  <a:lnTo>
                    <a:pt x="37" y="666"/>
                  </a:lnTo>
                  <a:lnTo>
                    <a:pt x="0" y="646"/>
                  </a:lnTo>
                  <a:lnTo>
                    <a:pt x="206" y="257"/>
                  </a:lnTo>
                  <a:lnTo>
                    <a:pt x="187" y="239"/>
                  </a:lnTo>
                  <a:lnTo>
                    <a:pt x="171" y="219"/>
                  </a:lnTo>
                  <a:lnTo>
                    <a:pt x="159" y="196"/>
                  </a:lnTo>
                  <a:lnTo>
                    <a:pt x="152" y="171"/>
                  </a:lnTo>
                  <a:lnTo>
                    <a:pt x="149" y="144"/>
                  </a:lnTo>
                  <a:lnTo>
                    <a:pt x="152" y="115"/>
                  </a:lnTo>
                  <a:lnTo>
                    <a:pt x="160" y="88"/>
                  </a:lnTo>
                  <a:lnTo>
                    <a:pt x="174" y="63"/>
                  </a:lnTo>
                  <a:lnTo>
                    <a:pt x="192" y="42"/>
                  </a:lnTo>
                  <a:lnTo>
                    <a:pt x="214" y="25"/>
                  </a:lnTo>
                  <a:lnTo>
                    <a:pt x="238" y="11"/>
                  </a:lnTo>
                  <a:lnTo>
                    <a:pt x="266" y="2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5D1E164-30A6-E844-85B2-7BC8C863F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Designs</a:t>
            </a:r>
          </a:p>
        </p:txBody>
      </p:sp>
    </p:spTree>
    <p:extLst>
      <p:ext uri="{BB962C8B-B14F-4D97-AF65-F5344CB8AC3E}">
        <p14:creationId xmlns:p14="http://schemas.microsoft.com/office/powerpoint/2010/main" val="1133069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251B8-0D64-462B-AE0D-FA4D79C8E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Choosing an Evaluation Design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F3985E9-392C-A042-8CED-2102BCF0FB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7414" y="1371600"/>
            <a:ext cx="6709172" cy="447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75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549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BCAA9FF-07F2-4FDA-9DAC-D5249BA88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en-US" dirty="0"/>
              <a:t>Learning Objectives </a:t>
            </a:r>
          </a:p>
        </p:txBody>
      </p:sp>
      <p:graphicFrame>
        <p:nvGraphicFramePr>
          <p:cNvPr id="21509" name="Content Placeholder 2">
            <a:extLst>
              <a:ext uri="{FF2B5EF4-FFF2-40B4-BE49-F238E27FC236}">
                <a16:creationId xmlns:a16="http://schemas.microsoft.com/office/drawing/2014/main" id="{D2401DDF-F8D1-49C9-9A29-A74EC0A168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5642754"/>
              </p:ext>
            </p:extLst>
          </p:nvPr>
        </p:nvGraphicFramePr>
        <p:xfrm>
          <a:off x="628650" y="1728788"/>
          <a:ext cx="7886700" cy="3661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98554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1733609F-8FA2-4A84-BB3C-CB8EF3C13D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97515"/>
            <a:ext cx="7886700" cy="76704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dirty="0"/>
              <a:t>Training Evaluation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AA3E6FA-5688-4291-986F-20CB5F1C29D9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1" eaLnBrk="1" hangingPunct="1"/>
            <a:endParaRPr lang="en-US" altLang="en-US" sz="3200" dirty="0"/>
          </a:p>
          <a:p>
            <a:pPr eaLnBrk="1" hangingPunct="1">
              <a:buFontTx/>
              <a:buNone/>
            </a:pPr>
            <a:endParaRPr lang="en-US" altLang="en-US" sz="24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AB9FA94-F9E0-534B-8388-F1C51CAB4C89}"/>
              </a:ext>
            </a:extLst>
          </p:cNvPr>
          <p:cNvSpPr txBox="1">
            <a:spLocks/>
          </p:cNvSpPr>
          <p:nvPr/>
        </p:nvSpPr>
        <p:spPr>
          <a:xfrm>
            <a:off x="383721" y="1239126"/>
            <a:ext cx="3886200" cy="495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1E7B47-03B4-4B49-9B9B-C323DEBFF0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0258" y="1025244"/>
            <a:ext cx="6473742" cy="28830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C6ACF4-9400-7C45-8350-0D2C8F841C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82480"/>
            <a:ext cx="6324600" cy="304438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4CFCD-5807-40C2-A3A0-A9320DAAD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Evaluation Process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D80418-C48D-6247-A41E-A635B1ECAFEC}"/>
              </a:ext>
            </a:extLst>
          </p:cNvPr>
          <p:cNvGrpSpPr/>
          <p:nvPr/>
        </p:nvGrpSpPr>
        <p:grpSpPr>
          <a:xfrm>
            <a:off x="1143000" y="1190294"/>
            <a:ext cx="5943600" cy="5210506"/>
            <a:chOff x="2487057" y="1541646"/>
            <a:chExt cx="4287026" cy="428213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427E9E7-94FA-40FD-BD44-223CDA017DB2}"/>
                </a:ext>
              </a:extLst>
            </p:cNvPr>
            <p:cNvSpPr/>
            <p:nvPr/>
          </p:nvSpPr>
          <p:spPr>
            <a:xfrm rot="20114200">
              <a:off x="4303762" y="1541646"/>
              <a:ext cx="1876726" cy="1832193"/>
            </a:xfrm>
            <a:custGeom>
              <a:avLst/>
              <a:gdLst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0101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1034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1034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1034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  <a:gd name="connsiteX0" fmla="*/ 0 w 2752531"/>
                <a:gd name="connsiteY0" fmla="*/ 0 h 2687216"/>
                <a:gd name="connsiteX1" fmla="*/ 2416629 w 2752531"/>
                <a:gd name="connsiteY1" fmla="*/ 1651518 h 2687216"/>
                <a:gd name="connsiteX2" fmla="*/ 2752531 w 2752531"/>
                <a:gd name="connsiteY2" fmla="*/ 1539551 h 2687216"/>
                <a:gd name="connsiteX3" fmla="*/ 2043404 w 2752531"/>
                <a:gd name="connsiteY3" fmla="*/ 2687216 h 2687216"/>
                <a:gd name="connsiteX4" fmla="*/ 802433 w 2752531"/>
                <a:gd name="connsiteY4" fmla="*/ 2183363 h 2687216"/>
                <a:gd name="connsiteX5" fmla="*/ 1110342 w 2752531"/>
                <a:gd name="connsiteY5" fmla="*/ 2108718 h 2687216"/>
                <a:gd name="connsiteX6" fmla="*/ 0 w 2752531"/>
                <a:gd name="connsiteY6" fmla="*/ 1418253 h 2687216"/>
                <a:gd name="connsiteX7" fmla="*/ 550506 w 2752531"/>
                <a:gd name="connsiteY7" fmla="*/ 727787 h 2687216"/>
                <a:gd name="connsiteX8" fmla="*/ 0 w 2752531"/>
                <a:gd name="connsiteY8" fmla="*/ 0 h 268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52531" h="2687216">
                  <a:moveTo>
                    <a:pt x="0" y="0"/>
                  </a:moveTo>
                  <a:cubicBezTo>
                    <a:pt x="1272074" y="121298"/>
                    <a:pt x="2058955" y="886408"/>
                    <a:pt x="2416629" y="1651518"/>
                  </a:cubicBezTo>
                  <a:lnTo>
                    <a:pt x="2752531" y="1539551"/>
                  </a:lnTo>
                  <a:lnTo>
                    <a:pt x="2043404" y="2687216"/>
                  </a:lnTo>
                  <a:lnTo>
                    <a:pt x="802433" y="2183363"/>
                  </a:lnTo>
                  <a:lnTo>
                    <a:pt x="1110342" y="2108718"/>
                  </a:lnTo>
                  <a:cubicBezTo>
                    <a:pt x="837376" y="1668916"/>
                    <a:pt x="460310" y="1480457"/>
                    <a:pt x="0" y="1418253"/>
                  </a:cubicBezTo>
                  <a:lnTo>
                    <a:pt x="550506" y="727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F7FA963-F7C9-014E-83A4-87BFA9AA72A2}"/>
                </a:ext>
              </a:extLst>
            </p:cNvPr>
            <p:cNvGrpSpPr/>
            <p:nvPr/>
          </p:nvGrpSpPr>
          <p:grpSpPr>
            <a:xfrm>
              <a:off x="2487057" y="2018767"/>
              <a:ext cx="4287026" cy="3805009"/>
              <a:chOff x="2487057" y="2018767"/>
              <a:chExt cx="4287026" cy="3805009"/>
            </a:xfrm>
          </p:grpSpPr>
          <p:sp>
            <p:nvSpPr>
              <p:cNvPr id="3" name="Freeform: Shape 2">
                <a:extLst>
                  <a:ext uri="{FF2B5EF4-FFF2-40B4-BE49-F238E27FC236}">
                    <a16:creationId xmlns:a16="http://schemas.microsoft.com/office/drawing/2014/main" id="{47CAF9DE-05ED-4E48-B70F-512F199841E1}"/>
                  </a:ext>
                </a:extLst>
              </p:cNvPr>
              <p:cNvSpPr/>
              <p:nvPr/>
            </p:nvSpPr>
            <p:spPr>
              <a:xfrm rot="20114200">
                <a:off x="2487057" y="2090443"/>
                <a:ext cx="2162193" cy="1750979"/>
              </a:xfrm>
              <a:custGeom>
                <a:avLst/>
                <a:gdLst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  <a:gd name="connsiteX0" fmla="*/ 0 w 3171217"/>
                  <a:gd name="connsiteY0" fmla="*/ 2140085 h 2568103"/>
                  <a:gd name="connsiteX1" fmla="*/ 2305455 w 3171217"/>
                  <a:gd name="connsiteY1" fmla="*/ 340468 h 2568103"/>
                  <a:gd name="connsiteX2" fmla="*/ 2305455 w 3171217"/>
                  <a:gd name="connsiteY2" fmla="*/ 0 h 2568103"/>
                  <a:gd name="connsiteX3" fmla="*/ 3171217 w 3171217"/>
                  <a:gd name="connsiteY3" fmla="*/ 982494 h 2568103"/>
                  <a:gd name="connsiteX4" fmla="*/ 2324910 w 3171217"/>
                  <a:gd name="connsiteY4" fmla="*/ 2033081 h 2568103"/>
                  <a:gd name="connsiteX5" fmla="*/ 2324910 w 3171217"/>
                  <a:gd name="connsiteY5" fmla="*/ 1760707 h 2568103"/>
                  <a:gd name="connsiteX6" fmla="*/ 1332689 w 3171217"/>
                  <a:gd name="connsiteY6" fmla="*/ 2568103 h 2568103"/>
                  <a:gd name="connsiteX7" fmla="*/ 836578 w 3171217"/>
                  <a:gd name="connsiteY7" fmla="*/ 1828800 h 2568103"/>
                  <a:gd name="connsiteX8" fmla="*/ 0 w 3171217"/>
                  <a:gd name="connsiteY8" fmla="*/ 2140085 h 256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1217" h="2568103">
                    <a:moveTo>
                      <a:pt x="0" y="2140085"/>
                    </a:moveTo>
                    <a:cubicBezTo>
                      <a:pt x="199320" y="1633520"/>
                      <a:pt x="883827" y="520464"/>
                      <a:pt x="2305455" y="340468"/>
                    </a:cubicBezTo>
                    <a:lnTo>
                      <a:pt x="2305455" y="0"/>
                    </a:lnTo>
                    <a:lnTo>
                      <a:pt x="3171217" y="982494"/>
                    </a:lnTo>
                    <a:lnTo>
                      <a:pt x="2324910" y="2033081"/>
                    </a:lnTo>
                    <a:lnTo>
                      <a:pt x="2324910" y="1760707"/>
                    </a:lnTo>
                    <a:cubicBezTo>
                      <a:pt x="2134130" y="1805904"/>
                      <a:pt x="1570123" y="1944408"/>
                      <a:pt x="1332689" y="2568103"/>
                    </a:cubicBezTo>
                    <a:lnTo>
                      <a:pt x="836578" y="1828800"/>
                    </a:lnTo>
                    <a:lnTo>
                      <a:pt x="0" y="214008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DC55F2F3-3665-4ED3-BAD1-0DDC007F1A79}"/>
                  </a:ext>
                </a:extLst>
              </p:cNvPr>
              <p:cNvSpPr/>
              <p:nvPr/>
            </p:nvSpPr>
            <p:spPr>
              <a:xfrm rot="20114200">
                <a:off x="5395111" y="2721701"/>
                <a:ext cx="1363552" cy="2114580"/>
              </a:xfrm>
              <a:custGeom>
                <a:avLst/>
                <a:gdLst>
                  <a:gd name="connsiteX0" fmla="*/ 563526 w 1903228"/>
                  <a:gd name="connsiteY0" fmla="*/ 372139 h 3072809"/>
                  <a:gd name="connsiteX1" fmla="*/ 1414130 w 1903228"/>
                  <a:gd name="connsiteY1" fmla="*/ 765544 h 3072809"/>
                  <a:gd name="connsiteX2" fmla="*/ 1903228 w 1903228"/>
                  <a:gd name="connsiteY2" fmla="*/ 0 h 3072809"/>
                  <a:gd name="connsiteX3" fmla="*/ 1073888 w 1903228"/>
                  <a:gd name="connsiteY3" fmla="*/ 2817628 h 3072809"/>
                  <a:gd name="connsiteX4" fmla="*/ 1286539 w 1903228"/>
                  <a:gd name="connsiteY4" fmla="*/ 3072809 h 3072809"/>
                  <a:gd name="connsiteX5" fmla="*/ 0 w 1903228"/>
                  <a:gd name="connsiteY5" fmla="*/ 2764465 h 3072809"/>
                  <a:gd name="connsiteX6" fmla="*/ 95693 w 1903228"/>
                  <a:gd name="connsiteY6" fmla="*/ 1424762 h 3072809"/>
                  <a:gd name="connsiteX7" fmla="*/ 244549 w 1903228"/>
                  <a:gd name="connsiteY7" fmla="*/ 1679944 h 3072809"/>
                  <a:gd name="connsiteX8" fmla="*/ 563526 w 1903228"/>
                  <a:gd name="connsiteY8" fmla="*/ 372139 h 3072809"/>
                  <a:gd name="connsiteX0" fmla="*/ 563526 w 1903228"/>
                  <a:gd name="connsiteY0" fmla="*/ 400714 h 3101384"/>
                  <a:gd name="connsiteX1" fmla="*/ 1414130 w 1903228"/>
                  <a:gd name="connsiteY1" fmla="*/ 794119 h 3101384"/>
                  <a:gd name="connsiteX2" fmla="*/ 1903228 w 1903228"/>
                  <a:gd name="connsiteY2" fmla="*/ 0 h 3101384"/>
                  <a:gd name="connsiteX3" fmla="*/ 1073888 w 1903228"/>
                  <a:gd name="connsiteY3" fmla="*/ 2846203 h 3101384"/>
                  <a:gd name="connsiteX4" fmla="*/ 1286539 w 1903228"/>
                  <a:gd name="connsiteY4" fmla="*/ 3101384 h 3101384"/>
                  <a:gd name="connsiteX5" fmla="*/ 0 w 1903228"/>
                  <a:gd name="connsiteY5" fmla="*/ 2793040 h 3101384"/>
                  <a:gd name="connsiteX6" fmla="*/ 95693 w 1903228"/>
                  <a:gd name="connsiteY6" fmla="*/ 1453337 h 3101384"/>
                  <a:gd name="connsiteX7" fmla="*/ 244549 w 1903228"/>
                  <a:gd name="connsiteY7" fmla="*/ 1708519 h 3101384"/>
                  <a:gd name="connsiteX8" fmla="*/ 563526 w 1903228"/>
                  <a:gd name="connsiteY8" fmla="*/ 400714 h 3101384"/>
                  <a:gd name="connsiteX0" fmla="*/ 563526 w 2001515"/>
                  <a:gd name="connsiteY0" fmla="*/ 400714 h 3101384"/>
                  <a:gd name="connsiteX1" fmla="*/ 1414130 w 2001515"/>
                  <a:gd name="connsiteY1" fmla="*/ 794119 h 3101384"/>
                  <a:gd name="connsiteX2" fmla="*/ 1903228 w 2001515"/>
                  <a:gd name="connsiteY2" fmla="*/ 0 h 3101384"/>
                  <a:gd name="connsiteX3" fmla="*/ 1073888 w 2001515"/>
                  <a:gd name="connsiteY3" fmla="*/ 2846203 h 3101384"/>
                  <a:gd name="connsiteX4" fmla="*/ 1286539 w 2001515"/>
                  <a:gd name="connsiteY4" fmla="*/ 3101384 h 3101384"/>
                  <a:gd name="connsiteX5" fmla="*/ 0 w 2001515"/>
                  <a:gd name="connsiteY5" fmla="*/ 2793040 h 3101384"/>
                  <a:gd name="connsiteX6" fmla="*/ 95693 w 2001515"/>
                  <a:gd name="connsiteY6" fmla="*/ 1453337 h 3101384"/>
                  <a:gd name="connsiteX7" fmla="*/ 244549 w 2001515"/>
                  <a:gd name="connsiteY7" fmla="*/ 1708519 h 3101384"/>
                  <a:gd name="connsiteX8" fmla="*/ 563526 w 2001515"/>
                  <a:gd name="connsiteY8" fmla="*/ 400714 h 3101384"/>
                  <a:gd name="connsiteX0" fmla="*/ 563526 w 2010828"/>
                  <a:gd name="connsiteY0" fmla="*/ 400714 h 3101384"/>
                  <a:gd name="connsiteX1" fmla="*/ 1414130 w 2010828"/>
                  <a:gd name="connsiteY1" fmla="*/ 794119 h 3101384"/>
                  <a:gd name="connsiteX2" fmla="*/ 1903228 w 2010828"/>
                  <a:gd name="connsiteY2" fmla="*/ 0 h 3101384"/>
                  <a:gd name="connsiteX3" fmla="*/ 1073888 w 2010828"/>
                  <a:gd name="connsiteY3" fmla="*/ 2846203 h 3101384"/>
                  <a:gd name="connsiteX4" fmla="*/ 1286539 w 2010828"/>
                  <a:gd name="connsiteY4" fmla="*/ 3101384 h 3101384"/>
                  <a:gd name="connsiteX5" fmla="*/ 0 w 2010828"/>
                  <a:gd name="connsiteY5" fmla="*/ 2793040 h 3101384"/>
                  <a:gd name="connsiteX6" fmla="*/ 95693 w 2010828"/>
                  <a:gd name="connsiteY6" fmla="*/ 1453337 h 3101384"/>
                  <a:gd name="connsiteX7" fmla="*/ 244549 w 2010828"/>
                  <a:gd name="connsiteY7" fmla="*/ 1708519 h 3101384"/>
                  <a:gd name="connsiteX8" fmla="*/ 563526 w 2010828"/>
                  <a:gd name="connsiteY8" fmla="*/ 400714 h 3101384"/>
                  <a:gd name="connsiteX0" fmla="*/ 563526 w 1978325"/>
                  <a:gd name="connsiteY0" fmla="*/ 400714 h 3101384"/>
                  <a:gd name="connsiteX1" fmla="*/ 1414130 w 1978325"/>
                  <a:gd name="connsiteY1" fmla="*/ 794119 h 3101384"/>
                  <a:gd name="connsiteX2" fmla="*/ 1903228 w 1978325"/>
                  <a:gd name="connsiteY2" fmla="*/ 0 h 3101384"/>
                  <a:gd name="connsiteX3" fmla="*/ 1073888 w 1978325"/>
                  <a:gd name="connsiteY3" fmla="*/ 2846203 h 3101384"/>
                  <a:gd name="connsiteX4" fmla="*/ 1286539 w 1978325"/>
                  <a:gd name="connsiteY4" fmla="*/ 3101384 h 3101384"/>
                  <a:gd name="connsiteX5" fmla="*/ 0 w 1978325"/>
                  <a:gd name="connsiteY5" fmla="*/ 2793040 h 3101384"/>
                  <a:gd name="connsiteX6" fmla="*/ 95693 w 1978325"/>
                  <a:gd name="connsiteY6" fmla="*/ 1453337 h 3101384"/>
                  <a:gd name="connsiteX7" fmla="*/ 244549 w 1978325"/>
                  <a:gd name="connsiteY7" fmla="*/ 1708519 h 3101384"/>
                  <a:gd name="connsiteX8" fmla="*/ 563526 w 1978325"/>
                  <a:gd name="connsiteY8" fmla="*/ 400714 h 3101384"/>
                  <a:gd name="connsiteX0" fmla="*/ 563526 w 2007313"/>
                  <a:gd name="connsiteY0" fmla="*/ 400714 h 3101384"/>
                  <a:gd name="connsiteX1" fmla="*/ 1414130 w 2007313"/>
                  <a:gd name="connsiteY1" fmla="*/ 794119 h 3101384"/>
                  <a:gd name="connsiteX2" fmla="*/ 1903228 w 2007313"/>
                  <a:gd name="connsiteY2" fmla="*/ 0 h 3101384"/>
                  <a:gd name="connsiteX3" fmla="*/ 1073888 w 2007313"/>
                  <a:gd name="connsiteY3" fmla="*/ 2846203 h 3101384"/>
                  <a:gd name="connsiteX4" fmla="*/ 1286539 w 2007313"/>
                  <a:gd name="connsiteY4" fmla="*/ 3101384 h 3101384"/>
                  <a:gd name="connsiteX5" fmla="*/ 0 w 2007313"/>
                  <a:gd name="connsiteY5" fmla="*/ 2793040 h 3101384"/>
                  <a:gd name="connsiteX6" fmla="*/ 95693 w 2007313"/>
                  <a:gd name="connsiteY6" fmla="*/ 1453337 h 3101384"/>
                  <a:gd name="connsiteX7" fmla="*/ 244549 w 2007313"/>
                  <a:gd name="connsiteY7" fmla="*/ 1708519 h 3101384"/>
                  <a:gd name="connsiteX8" fmla="*/ 563526 w 2007313"/>
                  <a:gd name="connsiteY8" fmla="*/ 400714 h 3101384"/>
                  <a:gd name="connsiteX0" fmla="*/ 563526 w 2024488"/>
                  <a:gd name="connsiteY0" fmla="*/ 400714 h 3101384"/>
                  <a:gd name="connsiteX1" fmla="*/ 1414130 w 2024488"/>
                  <a:gd name="connsiteY1" fmla="*/ 794119 h 3101384"/>
                  <a:gd name="connsiteX2" fmla="*/ 1903228 w 2024488"/>
                  <a:gd name="connsiteY2" fmla="*/ 0 h 3101384"/>
                  <a:gd name="connsiteX3" fmla="*/ 1073888 w 2024488"/>
                  <a:gd name="connsiteY3" fmla="*/ 2846203 h 3101384"/>
                  <a:gd name="connsiteX4" fmla="*/ 1286539 w 2024488"/>
                  <a:gd name="connsiteY4" fmla="*/ 3101384 h 3101384"/>
                  <a:gd name="connsiteX5" fmla="*/ 0 w 2024488"/>
                  <a:gd name="connsiteY5" fmla="*/ 2793040 h 3101384"/>
                  <a:gd name="connsiteX6" fmla="*/ 95693 w 2024488"/>
                  <a:gd name="connsiteY6" fmla="*/ 1453337 h 3101384"/>
                  <a:gd name="connsiteX7" fmla="*/ 244549 w 2024488"/>
                  <a:gd name="connsiteY7" fmla="*/ 1708519 h 3101384"/>
                  <a:gd name="connsiteX8" fmla="*/ 563526 w 2024488"/>
                  <a:gd name="connsiteY8" fmla="*/ 400714 h 3101384"/>
                  <a:gd name="connsiteX0" fmla="*/ 563526 w 2024488"/>
                  <a:gd name="connsiteY0" fmla="*/ 400714 h 3101384"/>
                  <a:gd name="connsiteX1" fmla="*/ 1414130 w 2024488"/>
                  <a:gd name="connsiteY1" fmla="*/ 794119 h 3101384"/>
                  <a:gd name="connsiteX2" fmla="*/ 1903228 w 2024488"/>
                  <a:gd name="connsiteY2" fmla="*/ 0 h 3101384"/>
                  <a:gd name="connsiteX3" fmla="*/ 1073888 w 2024488"/>
                  <a:gd name="connsiteY3" fmla="*/ 2846203 h 3101384"/>
                  <a:gd name="connsiteX4" fmla="*/ 1286539 w 2024488"/>
                  <a:gd name="connsiteY4" fmla="*/ 3101384 h 3101384"/>
                  <a:gd name="connsiteX5" fmla="*/ 0 w 2024488"/>
                  <a:gd name="connsiteY5" fmla="*/ 2793040 h 3101384"/>
                  <a:gd name="connsiteX6" fmla="*/ 95693 w 2024488"/>
                  <a:gd name="connsiteY6" fmla="*/ 1453337 h 3101384"/>
                  <a:gd name="connsiteX7" fmla="*/ 244549 w 2024488"/>
                  <a:gd name="connsiteY7" fmla="*/ 1708519 h 3101384"/>
                  <a:gd name="connsiteX8" fmla="*/ 563526 w 2024488"/>
                  <a:gd name="connsiteY8" fmla="*/ 400714 h 3101384"/>
                  <a:gd name="connsiteX0" fmla="*/ 563526 w 2028171"/>
                  <a:gd name="connsiteY0" fmla="*/ 400714 h 3101384"/>
                  <a:gd name="connsiteX1" fmla="*/ 1414130 w 2028171"/>
                  <a:gd name="connsiteY1" fmla="*/ 794119 h 3101384"/>
                  <a:gd name="connsiteX2" fmla="*/ 1903228 w 2028171"/>
                  <a:gd name="connsiteY2" fmla="*/ 0 h 3101384"/>
                  <a:gd name="connsiteX3" fmla="*/ 1073888 w 2028171"/>
                  <a:gd name="connsiteY3" fmla="*/ 2846203 h 3101384"/>
                  <a:gd name="connsiteX4" fmla="*/ 1286539 w 2028171"/>
                  <a:gd name="connsiteY4" fmla="*/ 3101384 h 3101384"/>
                  <a:gd name="connsiteX5" fmla="*/ 0 w 2028171"/>
                  <a:gd name="connsiteY5" fmla="*/ 2793040 h 3101384"/>
                  <a:gd name="connsiteX6" fmla="*/ 95693 w 2028171"/>
                  <a:gd name="connsiteY6" fmla="*/ 1453337 h 3101384"/>
                  <a:gd name="connsiteX7" fmla="*/ 244549 w 2028171"/>
                  <a:gd name="connsiteY7" fmla="*/ 1708519 h 3101384"/>
                  <a:gd name="connsiteX8" fmla="*/ 563526 w 2028171"/>
                  <a:gd name="connsiteY8" fmla="*/ 400714 h 3101384"/>
                  <a:gd name="connsiteX0" fmla="*/ 563526 w 2005468"/>
                  <a:gd name="connsiteY0" fmla="*/ 400714 h 3101384"/>
                  <a:gd name="connsiteX1" fmla="*/ 1414130 w 2005468"/>
                  <a:gd name="connsiteY1" fmla="*/ 794119 h 3101384"/>
                  <a:gd name="connsiteX2" fmla="*/ 1903228 w 2005468"/>
                  <a:gd name="connsiteY2" fmla="*/ 0 h 3101384"/>
                  <a:gd name="connsiteX3" fmla="*/ 1073888 w 2005468"/>
                  <a:gd name="connsiteY3" fmla="*/ 2846203 h 3101384"/>
                  <a:gd name="connsiteX4" fmla="*/ 1286539 w 2005468"/>
                  <a:gd name="connsiteY4" fmla="*/ 3101384 h 3101384"/>
                  <a:gd name="connsiteX5" fmla="*/ 0 w 2005468"/>
                  <a:gd name="connsiteY5" fmla="*/ 2793040 h 3101384"/>
                  <a:gd name="connsiteX6" fmla="*/ 95693 w 2005468"/>
                  <a:gd name="connsiteY6" fmla="*/ 1453337 h 3101384"/>
                  <a:gd name="connsiteX7" fmla="*/ 244549 w 2005468"/>
                  <a:gd name="connsiteY7" fmla="*/ 1708519 h 3101384"/>
                  <a:gd name="connsiteX8" fmla="*/ 563526 w 2005468"/>
                  <a:gd name="connsiteY8" fmla="*/ 400714 h 3101384"/>
                  <a:gd name="connsiteX0" fmla="*/ 563526 w 1988820"/>
                  <a:gd name="connsiteY0" fmla="*/ 400714 h 3101384"/>
                  <a:gd name="connsiteX1" fmla="*/ 1414130 w 1988820"/>
                  <a:gd name="connsiteY1" fmla="*/ 794119 h 3101384"/>
                  <a:gd name="connsiteX2" fmla="*/ 1903228 w 1988820"/>
                  <a:gd name="connsiteY2" fmla="*/ 0 h 3101384"/>
                  <a:gd name="connsiteX3" fmla="*/ 1073888 w 1988820"/>
                  <a:gd name="connsiteY3" fmla="*/ 2846203 h 3101384"/>
                  <a:gd name="connsiteX4" fmla="*/ 1286539 w 1988820"/>
                  <a:gd name="connsiteY4" fmla="*/ 3101384 h 3101384"/>
                  <a:gd name="connsiteX5" fmla="*/ 0 w 1988820"/>
                  <a:gd name="connsiteY5" fmla="*/ 2793040 h 3101384"/>
                  <a:gd name="connsiteX6" fmla="*/ 95693 w 1988820"/>
                  <a:gd name="connsiteY6" fmla="*/ 1453337 h 3101384"/>
                  <a:gd name="connsiteX7" fmla="*/ 244549 w 1988820"/>
                  <a:gd name="connsiteY7" fmla="*/ 1708519 h 3101384"/>
                  <a:gd name="connsiteX8" fmla="*/ 563526 w 1988820"/>
                  <a:gd name="connsiteY8" fmla="*/ 400714 h 3101384"/>
                  <a:gd name="connsiteX0" fmla="*/ 563526 w 1999877"/>
                  <a:gd name="connsiteY0" fmla="*/ 400714 h 3101384"/>
                  <a:gd name="connsiteX1" fmla="*/ 1414130 w 1999877"/>
                  <a:gd name="connsiteY1" fmla="*/ 794119 h 3101384"/>
                  <a:gd name="connsiteX2" fmla="*/ 1903228 w 1999877"/>
                  <a:gd name="connsiteY2" fmla="*/ 0 h 3101384"/>
                  <a:gd name="connsiteX3" fmla="*/ 1073888 w 1999877"/>
                  <a:gd name="connsiteY3" fmla="*/ 2846203 h 3101384"/>
                  <a:gd name="connsiteX4" fmla="*/ 1286539 w 1999877"/>
                  <a:gd name="connsiteY4" fmla="*/ 3101384 h 3101384"/>
                  <a:gd name="connsiteX5" fmla="*/ 0 w 1999877"/>
                  <a:gd name="connsiteY5" fmla="*/ 2793040 h 3101384"/>
                  <a:gd name="connsiteX6" fmla="*/ 95693 w 1999877"/>
                  <a:gd name="connsiteY6" fmla="*/ 1453337 h 3101384"/>
                  <a:gd name="connsiteX7" fmla="*/ 244549 w 1999877"/>
                  <a:gd name="connsiteY7" fmla="*/ 1708519 h 3101384"/>
                  <a:gd name="connsiteX8" fmla="*/ 563526 w 1999877"/>
                  <a:gd name="connsiteY8" fmla="*/ 400714 h 3101384"/>
                  <a:gd name="connsiteX0" fmla="*/ 563526 w 1999877"/>
                  <a:gd name="connsiteY0" fmla="*/ 400714 h 3101384"/>
                  <a:gd name="connsiteX1" fmla="*/ 1414130 w 1999877"/>
                  <a:gd name="connsiteY1" fmla="*/ 794119 h 3101384"/>
                  <a:gd name="connsiteX2" fmla="*/ 1903228 w 1999877"/>
                  <a:gd name="connsiteY2" fmla="*/ 0 h 3101384"/>
                  <a:gd name="connsiteX3" fmla="*/ 1073888 w 1999877"/>
                  <a:gd name="connsiteY3" fmla="*/ 2846203 h 3101384"/>
                  <a:gd name="connsiteX4" fmla="*/ 1286539 w 1999877"/>
                  <a:gd name="connsiteY4" fmla="*/ 3101384 h 3101384"/>
                  <a:gd name="connsiteX5" fmla="*/ 0 w 1999877"/>
                  <a:gd name="connsiteY5" fmla="*/ 2793040 h 3101384"/>
                  <a:gd name="connsiteX6" fmla="*/ 95693 w 1999877"/>
                  <a:gd name="connsiteY6" fmla="*/ 1453337 h 3101384"/>
                  <a:gd name="connsiteX7" fmla="*/ 244549 w 1999877"/>
                  <a:gd name="connsiteY7" fmla="*/ 1708519 h 3101384"/>
                  <a:gd name="connsiteX8" fmla="*/ 563526 w 1999877"/>
                  <a:gd name="connsiteY8" fmla="*/ 400714 h 3101384"/>
                  <a:gd name="connsiteX0" fmla="*/ 563526 w 1999877"/>
                  <a:gd name="connsiteY0" fmla="*/ 400714 h 3101384"/>
                  <a:gd name="connsiteX1" fmla="*/ 1414130 w 1999877"/>
                  <a:gd name="connsiteY1" fmla="*/ 794119 h 3101384"/>
                  <a:gd name="connsiteX2" fmla="*/ 1903228 w 1999877"/>
                  <a:gd name="connsiteY2" fmla="*/ 0 h 3101384"/>
                  <a:gd name="connsiteX3" fmla="*/ 1073888 w 1999877"/>
                  <a:gd name="connsiteY3" fmla="*/ 2846203 h 3101384"/>
                  <a:gd name="connsiteX4" fmla="*/ 1286539 w 1999877"/>
                  <a:gd name="connsiteY4" fmla="*/ 3101384 h 3101384"/>
                  <a:gd name="connsiteX5" fmla="*/ 0 w 1999877"/>
                  <a:gd name="connsiteY5" fmla="*/ 2793040 h 3101384"/>
                  <a:gd name="connsiteX6" fmla="*/ 95693 w 1999877"/>
                  <a:gd name="connsiteY6" fmla="*/ 1453337 h 3101384"/>
                  <a:gd name="connsiteX7" fmla="*/ 244549 w 1999877"/>
                  <a:gd name="connsiteY7" fmla="*/ 1708519 h 3101384"/>
                  <a:gd name="connsiteX8" fmla="*/ 563526 w 1999877"/>
                  <a:gd name="connsiteY8" fmla="*/ 400714 h 3101384"/>
                  <a:gd name="connsiteX0" fmla="*/ 563526 w 1999877"/>
                  <a:gd name="connsiteY0" fmla="*/ 400714 h 3101384"/>
                  <a:gd name="connsiteX1" fmla="*/ 1414130 w 1999877"/>
                  <a:gd name="connsiteY1" fmla="*/ 794119 h 3101384"/>
                  <a:gd name="connsiteX2" fmla="*/ 1903228 w 1999877"/>
                  <a:gd name="connsiteY2" fmla="*/ 0 h 3101384"/>
                  <a:gd name="connsiteX3" fmla="*/ 1073888 w 1999877"/>
                  <a:gd name="connsiteY3" fmla="*/ 2846203 h 3101384"/>
                  <a:gd name="connsiteX4" fmla="*/ 1286539 w 1999877"/>
                  <a:gd name="connsiteY4" fmla="*/ 3101384 h 3101384"/>
                  <a:gd name="connsiteX5" fmla="*/ 0 w 1999877"/>
                  <a:gd name="connsiteY5" fmla="*/ 2793040 h 3101384"/>
                  <a:gd name="connsiteX6" fmla="*/ 95693 w 1999877"/>
                  <a:gd name="connsiteY6" fmla="*/ 1453337 h 3101384"/>
                  <a:gd name="connsiteX7" fmla="*/ 244549 w 1999877"/>
                  <a:gd name="connsiteY7" fmla="*/ 1708519 h 3101384"/>
                  <a:gd name="connsiteX8" fmla="*/ 563526 w 1999877"/>
                  <a:gd name="connsiteY8" fmla="*/ 400714 h 3101384"/>
                  <a:gd name="connsiteX0" fmla="*/ 563526 w 1999877"/>
                  <a:gd name="connsiteY0" fmla="*/ 400714 h 3101384"/>
                  <a:gd name="connsiteX1" fmla="*/ 1414130 w 1999877"/>
                  <a:gd name="connsiteY1" fmla="*/ 794119 h 3101384"/>
                  <a:gd name="connsiteX2" fmla="*/ 1903228 w 1999877"/>
                  <a:gd name="connsiteY2" fmla="*/ 0 h 3101384"/>
                  <a:gd name="connsiteX3" fmla="*/ 1073888 w 1999877"/>
                  <a:gd name="connsiteY3" fmla="*/ 2846203 h 3101384"/>
                  <a:gd name="connsiteX4" fmla="*/ 1286539 w 1999877"/>
                  <a:gd name="connsiteY4" fmla="*/ 3101384 h 3101384"/>
                  <a:gd name="connsiteX5" fmla="*/ 0 w 1999877"/>
                  <a:gd name="connsiteY5" fmla="*/ 2793040 h 3101384"/>
                  <a:gd name="connsiteX6" fmla="*/ 95693 w 1999877"/>
                  <a:gd name="connsiteY6" fmla="*/ 1453337 h 3101384"/>
                  <a:gd name="connsiteX7" fmla="*/ 244549 w 1999877"/>
                  <a:gd name="connsiteY7" fmla="*/ 1708519 h 3101384"/>
                  <a:gd name="connsiteX8" fmla="*/ 563526 w 1999877"/>
                  <a:gd name="connsiteY8" fmla="*/ 400714 h 3101384"/>
                  <a:gd name="connsiteX0" fmla="*/ 563526 w 1999877"/>
                  <a:gd name="connsiteY0" fmla="*/ 400714 h 3101384"/>
                  <a:gd name="connsiteX1" fmla="*/ 1414130 w 1999877"/>
                  <a:gd name="connsiteY1" fmla="*/ 794119 h 3101384"/>
                  <a:gd name="connsiteX2" fmla="*/ 1903228 w 1999877"/>
                  <a:gd name="connsiteY2" fmla="*/ 0 h 3101384"/>
                  <a:gd name="connsiteX3" fmla="*/ 1073888 w 1999877"/>
                  <a:gd name="connsiteY3" fmla="*/ 2846203 h 3101384"/>
                  <a:gd name="connsiteX4" fmla="*/ 1286539 w 1999877"/>
                  <a:gd name="connsiteY4" fmla="*/ 3101384 h 3101384"/>
                  <a:gd name="connsiteX5" fmla="*/ 0 w 1999877"/>
                  <a:gd name="connsiteY5" fmla="*/ 2793040 h 3101384"/>
                  <a:gd name="connsiteX6" fmla="*/ 95693 w 1999877"/>
                  <a:gd name="connsiteY6" fmla="*/ 1453337 h 3101384"/>
                  <a:gd name="connsiteX7" fmla="*/ 244549 w 1999877"/>
                  <a:gd name="connsiteY7" fmla="*/ 1708519 h 3101384"/>
                  <a:gd name="connsiteX8" fmla="*/ 563526 w 1999877"/>
                  <a:gd name="connsiteY8" fmla="*/ 400714 h 310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99877" h="3101384">
                    <a:moveTo>
                      <a:pt x="563526" y="400714"/>
                    </a:moveTo>
                    <a:lnTo>
                      <a:pt x="1414130" y="794119"/>
                    </a:lnTo>
                    <a:lnTo>
                      <a:pt x="1903228" y="0"/>
                    </a:lnTo>
                    <a:cubicBezTo>
                      <a:pt x="2226856" y="1391646"/>
                      <a:pt x="1683711" y="2211794"/>
                      <a:pt x="1073888" y="2846203"/>
                    </a:cubicBezTo>
                    <a:lnTo>
                      <a:pt x="1286539" y="3101384"/>
                    </a:lnTo>
                    <a:lnTo>
                      <a:pt x="0" y="2793040"/>
                    </a:lnTo>
                    <a:lnTo>
                      <a:pt x="95693" y="1453337"/>
                    </a:lnTo>
                    <a:lnTo>
                      <a:pt x="244549" y="1708519"/>
                    </a:lnTo>
                    <a:cubicBezTo>
                      <a:pt x="531850" y="1415459"/>
                      <a:pt x="690562" y="865224"/>
                      <a:pt x="563526" y="400714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210BD6E0-3D37-4B3F-99EB-FA8B10C17D3B}"/>
                  </a:ext>
                </a:extLst>
              </p:cNvPr>
              <p:cNvSpPr/>
              <p:nvPr/>
            </p:nvSpPr>
            <p:spPr>
              <a:xfrm rot="20114200">
                <a:off x="4140934" y="4420742"/>
                <a:ext cx="2205470" cy="1178145"/>
              </a:xfrm>
              <a:custGeom>
                <a:avLst/>
                <a:gdLst>
                  <a:gd name="connsiteX0" fmla="*/ 2423160 w 3234690"/>
                  <a:gd name="connsiteY0" fmla="*/ 137160 h 1645920"/>
                  <a:gd name="connsiteX1" fmla="*/ 2343150 w 3234690"/>
                  <a:gd name="connsiteY1" fmla="*/ 1040130 h 1645920"/>
                  <a:gd name="connsiteX2" fmla="*/ 3234690 w 3234690"/>
                  <a:gd name="connsiteY2" fmla="*/ 1280160 h 1645920"/>
                  <a:gd name="connsiteX3" fmla="*/ 297180 w 3234690"/>
                  <a:gd name="connsiteY3" fmla="*/ 1383030 h 1645920"/>
                  <a:gd name="connsiteX4" fmla="*/ 102870 w 3234690"/>
                  <a:gd name="connsiteY4" fmla="*/ 1645920 h 1645920"/>
                  <a:gd name="connsiteX5" fmla="*/ 0 w 3234690"/>
                  <a:gd name="connsiteY5" fmla="*/ 308610 h 1645920"/>
                  <a:gd name="connsiteX6" fmla="*/ 1268730 w 3234690"/>
                  <a:gd name="connsiteY6" fmla="*/ 0 h 1645920"/>
                  <a:gd name="connsiteX7" fmla="*/ 1120140 w 3234690"/>
                  <a:gd name="connsiteY7" fmla="*/ 217170 h 1645920"/>
                  <a:gd name="connsiteX8" fmla="*/ 2423160 w 3234690"/>
                  <a:gd name="connsiteY8" fmla="*/ 137160 h 1645920"/>
                  <a:gd name="connsiteX0" fmla="*/ 2423160 w 3234690"/>
                  <a:gd name="connsiteY0" fmla="*/ 137160 h 1645920"/>
                  <a:gd name="connsiteX1" fmla="*/ 2343150 w 3234690"/>
                  <a:gd name="connsiteY1" fmla="*/ 1040130 h 1645920"/>
                  <a:gd name="connsiteX2" fmla="*/ 3234690 w 3234690"/>
                  <a:gd name="connsiteY2" fmla="*/ 1280160 h 1645920"/>
                  <a:gd name="connsiteX3" fmla="*/ 297180 w 3234690"/>
                  <a:gd name="connsiteY3" fmla="*/ 1383030 h 1645920"/>
                  <a:gd name="connsiteX4" fmla="*/ 102870 w 3234690"/>
                  <a:gd name="connsiteY4" fmla="*/ 1645920 h 1645920"/>
                  <a:gd name="connsiteX5" fmla="*/ 0 w 3234690"/>
                  <a:gd name="connsiteY5" fmla="*/ 308610 h 1645920"/>
                  <a:gd name="connsiteX6" fmla="*/ 1268730 w 3234690"/>
                  <a:gd name="connsiteY6" fmla="*/ 0 h 1645920"/>
                  <a:gd name="connsiteX7" fmla="*/ 1120140 w 3234690"/>
                  <a:gd name="connsiteY7" fmla="*/ 217170 h 1645920"/>
                  <a:gd name="connsiteX8" fmla="*/ 2423160 w 3234690"/>
                  <a:gd name="connsiteY8" fmla="*/ 137160 h 1645920"/>
                  <a:gd name="connsiteX0" fmla="*/ 2423160 w 3234690"/>
                  <a:gd name="connsiteY0" fmla="*/ 137160 h 1734296"/>
                  <a:gd name="connsiteX1" fmla="*/ 2343150 w 3234690"/>
                  <a:gd name="connsiteY1" fmla="*/ 1040130 h 1734296"/>
                  <a:gd name="connsiteX2" fmla="*/ 3234690 w 3234690"/>
                  <a:gd name="connsiteY2" fmla="*/ 1280160 h 1734296"/>
                  <a:gd name="connsiteX3" fmla="*/ 297180 w 3234690"/>
                  <a:gd name="connsiteY3" fmla="*/ 1383030 h 1734296"/>
                  <a:gd name="connsiteX4" fmla="*/ 102870 w 3234690"/>
                  <a:gd name="connsiteY4" fmla="*/ 1645920 h 1734296"/>
                  <a:gd name="connsiteX5" fmla="*/ 0 w 3234690"/>
                  <a:gd name="connsiteY5" fmla="*/ 308610 h 1734296"/>
                  <a:gd name="connsiteX6" fmla="*/ 1268730 w 3234690"/>
                  <a:gd name="connsiteY6" fmla="*/ 0 h 1734296"/>
                  <a:gd name="connsiteX7" fmla="*/ 1120140 w 3234690"/>
                  <a:gd name="connsiteY7" fmla="*/ 217170 h 1734296"/>
                  <a:gd name="connsiteX8" fmla="*/ 2423160 w 3234690"/>
                  <a:gd name="connsiteY8" fmla="*/ 137160 h 1734296"/>
                  <a:gd name="connsiteX0" fmla="*/ 2423160 w 3234690"/>
                  <a:gd name="connsiteY0" fmla="*/ 137160 h 1711206"/>
                  <a:gd name="connsiteX1" fmla="*/ 2343150 w 3234690"/>
                  <a:gd name="connsiteY1" fmla="*/ 1040130 h 1711206"/>
                  <a:gd name="connsiteX2" fmla="*/ 3234690 w 3234690"/>
                  <a:gd name="connsiteY2" fmla="*/ 1280160 h 1711206"/>
                  <a:gd name="connsiteX3" fmla="*/ 297180 w 3234690"/>
                  <a:gd name="connsiteY3" fmla="*/ 1383030 h 1711206"/>
                  <a:gd name="connsiteX4" fmla="*/ 102870 w 3234690"/>
                  <a:gd name="connsiteY4" fmla="*/ 1645920 h 1711206"/>
                  <a:gd name="connsiteX5" fmla="*/ 0 w 3234690"/>
                  <a:gd name="connsiteY5" fmla="*/ 308610 h 1711206"/>
                  <a:gd name="connsiteX6" fmla="*/ 1268730 w 3234690"/>
                  <a:gd name="connsiteY6" fmla="*/ 0 h 1711206"/>
                  <a:gd name="connsiteX7" fmla="*/ 1120140 w 3234690"/>
                  <a:gd name="connsiteY7" fmla="*/ 217170 h 1711206"/>
                  <a:gd name="connsiteX8" fmla="*/ 2423160 w 3234690"/>
                  <a:gd name="connsiteY8" fmla="*/ 137160 h 1711206"/>
                  <a:gd name="connsiteX0" fmla="*/ 2423160 w 3234690"/>
                  <a:gd name="connsiteY0" fmla="*/ 137160 h 1727946"/>
                  <a:gd name="connsiteX1" fmla="*/ 2343150 w 3234690"/>
                  <a:gd name="connsiteY1" fmla="*/ 1040130 h 1727946"/>
                  <a:gd name="connsiteX2" fmla="*/ 3234690 w 3234690"/>
                  <a:gd name="connsiteY2" fmla="*/ 1280160 h 1727946"/>
                  <a:gd name="connsiteX3" fmla="*/ 297180 w 3234690"/>
                  <a:gd name="connsiteY3" fmla="*/ 1383030 h 1727946"/>
                  <a:gd name="connsiteX4" fmla="*/ 102870 w 3234690"/>
                  <a:gd name="connsiteY4" fmla="*/ 1645920 h 1727946"/>
                  <a:gd name="connsiteX5" fmla="*/ 0 w 3234690"/>
                  <a:gd name="connsiteY5" fmla="*/ 308610 h 1727946"/>
                  <a:gd name="connsiteX6" fmla="*/ 1268730 w 3234690"/>
                  <a:gd name="connsiteY6" fmla="*/ 0 h 1727946"/>
                  <a:gd name="connsiteX7" fmla="*/ 1120140 w 3234690"/>
                  <a:gd name="connsiteY7" fmla="*/ 217170 h 1727946"/>
                  <a:gd name="connsiteX8" fmla="*/ 2423160 w 3234690"/>
                  <a:gd name="connsiteY8" fmla="*/ 137160 h 1727946"/>
                  <a:gd name="connsiteX0" fmla="*/ 2423160 w 3234690"/>
                  <a:gd name="connsiteY0" fmla="*/ 137160 h 1727946"/>
                  <a:gd name="connsiteX1" fmla="*/ 2343150 w 3234690"/>
                  <a:gd name="connsiteY1" fmla="*/ 1040130 h 1727946"/>
                  <a:gd name="connsiteX2" fmla="*/ 3234690 w 3234690"/>
                  <a:gd name="connsiteY2" fmla="*/ 1280160 h 1727946"/>
                  <a:gd name="connsiteX3" fmla="*/ 297180 w 3234690"/>
                  <a:gd name="connsiteY3" fmla="*/ 1383030 h 1727946"/>
                  <a:gd name="connsiteX4" fmla="*/ 102870 w 3234690"/>
                  <a:gd name="connsiteY4" fmla="*/ 1645920 h 1727946"/>
                  <a:gd name="connsiteX5" fmla="*/ 0 w 3234690"/>
                  <a:gd name="connsiteY5" fmla="*/ 308610 h 1727946"/>
                  <a:gd name="connsiteX6" fmla="*/ 1268730 w 3234690"/>
                  <a:gd name="connsiteY6" fmla="*/ 0 h 1727946"/>
                  <a:gd name="connsiteX7" fmla="*/ 1120140 w 3234690"/>
                  <a:gd name="connsiteY7" fmla="*/ 217170 h 1727946"/>
                  <a:gd name="connsiteX8" fmla="*/ 2423160 w 3234690"/>
                  <a:gd name="connsiteY8" fmla="*/ 137160 h 1727946"/>
                  <a:gd name="connsiteX0" fmla="*/ 2423160 w 3234690"/>
                  <a:gd name="connsiteY0" fmla="*/ 137160 h 1727946"/>
                  <a:gd name="connsiteX1" fmla="*/ 2343150 w 3234690"/>
                  <a:gd name="connsiteY1" fmla="*/ 1040130 h 1727946"/>
                  <a:gd name="connsiteX2" fmla="*/ 3234690 w 3234690"/>
                  <a:gd name="connsiteY2" fmla="*/ 1280160 h 1727946"/>
                  <a:gd name="connsiteX3" fmla="*/ 297180 w 3234690"/>
                  <a:gd name="connsiteY3" fmla="*/ 1383030 h 1727946"/>
                  <a:gd name="connsiteX4" fmla="*/ 102870 w 3234690"/>
                  <a:gd name="connsiteY4" fmla="*/ 1645920 h 1727946"/>
                  <a:gd name="connsiteX5" fmla="*/ 0 w 3234690"/>
                  <a:gd name="connsiteY5" fmla="*/ 308610 h 1727946"/>
                  <a:gd name="connsiteX6" fmla="*/ 1268730 w 3234690"/>
                  <a:gd name="connsiteY6" fmla="*/ 0 h 1727946"/>
                  <a:gd name="connsiteX7" fmla="*/ 1120140 w 3234690"/>
                  <a:gd name="connsiteY7" fmla="*/ 217170 h 1727946"/>
                  <a:gd name="connsiteX8" fmla="*/ 2423160 w 3234690"/>
                  <a:gd name="connsiteY8" fmla="*/ 137160 h 1727946"/>
                  <a:gd name="connsiteX0" fmla="*/ 2423160 w 3234690"/>
                  <a:gd name="connsiteY0" fmla="*/ 137160 h 1727946"/>
                  <a:gd name="connsiteX1" fmla="*/ 2343150 w 3234690"/>
                  <a:gd name="connsiteY1" fmla="*/ 1040130 h 1727946"/>
                  <a:gd name="connsiteX2" fmla="*/ 3234690 w 3234690"/>
                  <a:gd name="connsiteY2" fmla="*/ 1280160 h 1727946"/>
                  <a:gd name="connsiteX3" fmla="*/ 297180 w 3234690"/>
                  <a:gd name="connsiteY3" fmla="*/ 1383030 h 1727946"/>
                  <a:gd name="connsiteX4" fmla="*/ 102870 w 3234690"/>
                  <a:gd name="connsiteY4" fmla="*/ 1645920 h 1727946"/>
                  <a:gd name="connsiteX5" fmla="*/ 0 w 3234690"/>
                  <a:gd name="connsiteY5" fmla="*/ 308610 h 1727946"/>
                  <a:gd name="connsiteX6" fmla="*/ 1268730 w 3234690"/>
                  <a:gd name="connsiteY6" fmla="*/ 0 h 1727946"/>
                  <a:gd name="connsiteX7" fmla="*/ 1120140 w 3234690"/>
                  <a:gd name="connsiteY7" fmla="*/ 217170 h 1727946"/>
                  <a:gd name="connsiteX8" fmla="*/ 2423160 w 3234690"/>
                  <a:gd name="connsiteY8" fmla="*/ 137160 h 1727946"/>
                  <a:gd name="connsiteX0" fmla="*/ 2423160 w 3234690"/>
                  <a:gd name="connsiteY0" fmla="*/ 137160 h 1727946"/>
                  <a:gd name="connsiteX1" fmla="*/ 2343150 w 3234690"/>
                  <a:gd name="connsiteY1" fmla="*/ 1040130 h 1727946"/>
                  <a:gd name="connsiteX2" fmla="*/ 3234690 w 3234690"/>
                  <a:gd name="connsiteY2" fmla="*/ 1280160 h 1727946"/>
                  <a:gd name="connsiteX3" fmla="*/ 297180 w 3234690"/>
                  <a:gd name="connsiteY3" fmla="*/ 1383030 h 1727946"/>
                  <a:gd name="connsiteX4" fmla="*/ 102870 w 3234690"/>
                  <a:gd name="connsiteY4" fmla="*/ 1645920 h 1727946"/>
                  <a:gd name="connsiteX5" fmla="*/ 0 w 3234690"/>
                  <a:gd name="connsiteY5" fmla="*/ 308610 h 1727946"/>
                  <a:gd name="connsiteX6" fmla="*/ 1268730 w 3234690"/>
                  <a:gd name="connsiteY6" fmla="*/ 0 h 1727946"/>
                  <a:gd name="connsiteX7" fmla="*/ 1120140 w 3234690"/>
                  <a:gd name="connsiteY7" fmla="*/ 217170 h 1727946"/>
                  <a:gd name="connsiteX8" fmla="*/ 2423160 w 3234690"/>
                  <a:gd name="connsiteY8" fmla="*/ 137160 h 172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4690" h="1727946">
                    <a:moveTo>
                      <a:pt x="2423160" y="137160"/>
                    </a:moveTo>
                    <a:lnTo>
                      <a:pt x="2343150" y="1040130"/>
                    </a:lnTo>
                    <a:lnTo>
                      <a:pt x="3234690" y="1280160"/>
                    </a:lnTo>
                    <a:cubicBezTo>
                      <a:pt x="2347501" y="1866336"/>
                      <a:pt x="1108620" y="1851932"/>
                      <a:pt x="297180" y="1383030"/>
                    </a:cubicBezTo>
                    <a:lnTo>
                      <a:pt x="102870" y="1645920"/>
                    </a:lnTo>
                    <a:lnTo>
                      <a:pt x="0" y="308610"/>
                    </a:lnTo>
                    <a:lnTo>
                      <a:pt x="1268730" y="0"/>
                    </a:lnTo>
                    <a:lnTo>
                      <a:pt x="1120140" y="217170"/>
                    </a:lnTo>
                    <a:cubicBezTo>
                      <a:pt x="1549069" y="412336"/>
                      <a:pt x="1929303" y="418129"/>
                      <a:pt x="2423160" y="13716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D75F79AA-CE25-4FD1-B467-0944BF5D7B44}"/>
                  </a:ext>
                </a:extLst>
              </p:cNvPr>
              <p:cNvSpPr/>
              <p:nvPr/>
            </p:nvSpPr>
            <p:spPr>
              <a:xfrm rot="20114200">
                <a:off x="2934852" y="3532857"/>
                <a:ext cx="1438741" cy="2290919"/>
              </a:xfrm>
              <a:custGeom>
                <a:avLst/>
                <a:gdLst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  <a:gd name="connsiteX0" fmla="*/ 1206575 w 2110154"/>
                  <a:gd name="connsiteY0" fmla="*/ 0 h 3360014"/>
                  <a:gd name="connsiteX1" fmla="*/ 1893728 w 2110154"/>
                  <a:gd name="connsiteY1" fmla="*/ 1120005 h 3360014"/>
                  <a:gd name="connsiteX2" fmla="*/ 1644838 w 2110154"/>
                  <a:gd name="connsiteY2" fmla="*/ 1017202 h 3360014"/>
                  <a:gd name="connsiteX3" fmla="*/ 2110154 w 2110154"/>
                  <a:gd name="connsiteY3" fmla="*/ 2240009 h 3360014"/>
                  <a:gd name="connsiteX4" fmla="*/ 1239039 w 2110154"/>
                  <a:gd name="connsiteY4" fmla="*/ 2456435 h 3360014"/>
                  <a:gd name="connsiteX5" fmla="*/ 1298556 w 2110154"/>
                  <a:gd name="connsiteY5" fmla="*/ 3360014 h 3360014"/>
                  <a:gd name="connsiteX6" fmla="*/ 292175 w 2110154"/>
                  <a:gd name="connsiteY6" fmla="*/ 605993 h 3360014"/>
                  <a:gd name="connsiteX7" fmla="*/ 0 w 2110154"/>
                  <a:gd name="connsiteY7" fmla="*/ 486958 h 3360014"/>
                  <a:gd name="connsiteX8" fmla="*/ 1206575 w 2110154"/>
                  <a:gd name="connsiteY8" fmla="*/ 0 h 3360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0154" h="3360014">
                    <a:moveTo>
                      <a:pt x="1206575" y="0"/>
                    </a:moveTo>
                    <a:lnTo>
                      <a:pt x="1893728" y="1120005"/>
                    </a:lnTo>
                    <a:lnTo>
                      <a:pt x="1644838" y="1017202"/>
                    </a:lnTo>
                    <a:cubicBezTo>
                      <a:pt x="1545643" y="1581713"/>
                      <a:pt x="1884711" y="1994726"/>
                      <a:pt x="2110154" y="2240009"/>
                    </a:cubicBezTo>
                    <a:lnTo>
                      <a:pt x="1239039" y="2456435"/>
                    </a:lnTo>
                    <a:lnTo>
                      <a:pt x="1298556" y="3360014"/>
                    </a:lnTo>
                    <a:cubicBezTo>
                      <a:pt x="860294" y="3058821"/>
                      <a:pt x="5410" y="2081297"/>
                      <a:pt x="292175" y="605993"/>
                    </a:cubicBezTo>
                    <a:lnTo>
                      <a:pt x="0" y="486958"/>
                    </a:lnTo>
                    <a:lnTo>
                      <a:pt x="1206575" y="0"/>
                    </a:lnTo>
                    <a:close/>
                  </a:path>
                </a:pathLst>
              </a:custGeom>
              <a:solidFill>
                <a:srgbClr val="CCA8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C3AC9A-D5C1-4745-814C-D0DD243BEC6E}"/>
                  </a:ext>
                </a:extLst>
              </p:cNvPr>
              <p:cNvSpPr txBox="1"/>
              <p:nvPr/>
            </p:nvSpPr>
            <p:spPr>
              <a:xfrm>
                <a:off x="4394024" y="2018767"/>
                <a:ext cx="117286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</a:rPr>
                  <a:t>Conduct Needs Analysis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DF7C865-C1D1-4AB8-89B0-FCA7957C2A20}"/>
                  </a:ext>
                </a:extLst>
              </p:cNvPr>
              <p:cNvSpPr txBox="1"/>
              <p:nvPr/>
            </p:nvSpPr>
            <p:spPr>
              <a:xfrm>
                <a:off x="5601218" y="3556927"/>
                <a:ext cx="1172865" cy="784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Develop Measurable Learning</a:t>
                </a:r>
              </a:p>
              <a:p>
                <a:pPr algn="ctr"/>
                <a:r>
                  <a:rPr lang="en-US" sz="1400" b="1" dirty="0"/>
                  <a:t>Objectives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A12C38F-000F-401C-A23C-A9F2EC40D850}"/>
                  </a:ext>
                </a:extLst>
              </p:cNvPr>
              <p:cNvSpPr txBox="1"/>
              <p:nvPr/>
            </p:nvSpPr>
            <p:spPr>
              <a:xfrm>
                <a:off x="4271035" y="4825681"/>
                <a:ext cx="11728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Develop Outcome Measures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0E39F6A-EAA4-41FD-A9E9-F6CF0660020D}"/>
                  </a:ext>
                </a:extLst>
              </p:cNvPr>
              <p:cNvSpPr txBox="1"/>
              <p:nvPr/>
            </p:nvSpPr>
            <p:spPr>
              <a:xfrm>
                <a:off x="2912292" y="4106853"/>
                <a:ext cx="11728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Choose Evaluation Strategy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55E2859D-70A6-40D7-8133-D455816DB3AF}"/>
                  </a:ext>
                </a:extLst>
              </p:cNvPr>
              <p:cNvSpPr txBox="1"/>
              <p:nvPr/>
            </p:nvSpPr>
            <p:spPr>
              <a:xfrm>
                <a:off x="3115370" y="2562274"/>
                <a:ext cx="11728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Execute the Evaluation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105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1147284"/>
          </a:xfrm>
        </p:spPr>
        <p:txBody>
          <a:bodyPr>
            <a:normAutofit/>
          </a:bodyPr>
          <a:lstStyle/>
          <a:p>
            <a:r>
              <a:rPr lang="en-US" sz="2800" dirty="0"/>
              <a:t>Outcomes Used in Evaluation of Training Programs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380102" y="1152282"/>
            <a:ext cx="2383796" cy="2287903"/>
            <a:chOff x="3407404" y="1369697"/>
            <a:chExt cx="2383796" cy="2287903"/>
          </a:xfrm>
        </p:grpSpPr>
        <p:sp>
          <p:nvSpPr>
            <p:cNvPr id="5" name="Rectangle 4"/>
            <p:cNvSpPr/>
            <p:nvPr/>
          </p:nvSpPr>
          <p:spPr>
            <a:xfrm>
              <a:off x="3407404" y="1369697"/>
              <a:ext cx="2383796" cy="365759"/>
            </a:xfrm>
            <a:prstGeom prst="rect">
              <a:avLst/>
            </a:prstGeom>
            <a:solidFill>
              <a:srgbClr val="1DD941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dirty="0"/>
                <a:t>Cognitive</a:t>
              </a:r>
              <a:endParaRPr lang="en-US" b="1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07404" y="1735456"/>
              <a:ext cx="2383796" cy="19221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algn="ctr"/>
              <a:r>
                <a:rPr lang="en-US" sz="1600" dirty="0"/>
                <a:t>Also called Learning outcomes. Determines the degree that trainees are familiar with the, facts, techniques, procedures, and processes emphasized in the training programs.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199502" y="1152282"/>
            <a:ext cx="2383796" cy="2287903"/>
            <a:chOff x="6226804" y="1369697"/>
            <a:chExt cx="2383796" cy="2287903"/>
          </a:xfrm>
        </p:grpSpPr>
        <p:sp>
          <p:nvSpPr>
            <p:cNvPr id="8" name="Rectangle 7"/>
            <p:cNvSpPr/>
            <p:nvPr/>
          </p:nvSpPr>
          <p:spPr>
            <a:xfrm>
              <a:off x="6226804" y="1369697"/>
              <a:ext cx="2383796" cy="365759"/>
            </a:xfrm>
            <a:prstGeom prst="rect">
              <a:avLst/>
            </a:prstGeom>
            <a:solidFill>
              <a:srgbClr val="F55353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dirty="0"/>
                <a:t>Skill-base</a:t>
              </a:r>
              <a:endParaRPr lang="en-US" b="1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226804" y="1735456"/>
              <a:ext cx="2383796" cy="19221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algn="ctr"/>
              <a:r>
                <a:rPr lang="en-US" sz="1600" dirty="0"/>
                <a:t>Also called behavior based. Acquisition of learning of skills (skill learning) and the use of skills on the job (skill transfer)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60702" y="1152282"/>
            <a:ext cx="2383796" cy="2287903"/>
            <a:chOff x="588004" y="1369697"/>
            <a:chExt cx="2383796" cy="2287903"/>
          </a:xfrm>
        </p:grpSpPr>
        <p:sp>
          <p:nvSpPr>
            <p:cNvPr id="11" name="Rectangle 10"/>
            <p:cNvSpPr/>
            <p:nvPr/>
          </p:nvSpPr>
          <p:spPr>
            <a:xfrm>
              <a:off x="588004" y="1369697"/>
              <a:ext cx="2383796" cy="365759"/>
            </a:xfrm>
            <a:prstGeom prst="rect">
              <a:avLst/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en-US" dirty="0"/>
                <a:t>Reaction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8004" y="1735456"/>
              <a:ext cx="2383796" cy="19221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algn="ctr"/>
              <a:r>
                <a:rPr lang="en-US" sz="1600" dirty="0"/>
                <a:t>Trainees' perceptions of the program, including the facilities, trainers and content.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2CD71DC-DA41-0440-8B2D-C6D1C4E9FFDF}"/>
              </a:ext>
            </a:extLst>
          </p:cNvPr>
          <p:cNvGrpSpPr/>
          <p:nvPr/>
        </p:nvGrpSpPr>
        <p:grpSpPr>
          <a:xfrm>
            <a:off x="3380102" y="3794701"/>
            <a:ext cx="2383796" cy="2287903"/>
            <a:chOff x="3407404" y="1369697"/>
            <a:chExt cx="2383796" cy="228790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1FE760E-E94E-094B-BD6D-1A32136066FD}"/>
                </a:ext>
              </a:extLst>
            </p:cNvPr>
            <p:cNvSpPr/>
            <p:nvPr/>
          </p:nvSpPr>
          <p:spPr>
            <a:xfrm>
              <a:off x="3407404" y="1369697"/>
              <a:ext cx="2383796" cy="365759"/>
            </a:xfrm>
            <a:prstGeom prst="rect">
              <a:avLst/>
            </a:prstGeom>
            <a:solidFill>
              <a:srgbClr val="1DD941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b="1" kern="0" dirty="0">
                  <a:latin typeface="Calibri"/>
                </a:rPr>
                <a:t>Results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B64E844-7357-6A48-8CA1-3632D8B3EDCC}"/>
                </a:ext>
              </a:extLst>
            </p:cNvPr>
            <p:cNvSpPr/>
            <p:nvPr/>
          </p:nvSpPr>
          <p:spPr>
            <a:xfrm>
              <a:off x="3407404" y="1735456"/>
              <a:ext cx="2383796" cy="19221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algn="ctr"/>
              <a:endParaRPr lang="en-US" sz="16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D87353A-AFE5-B14C-9EEC-AB8D1DD3FA4A}"/>
              </a:ext>
            </a:extLst>
          </p:cNvPr>
          <p:cNvGrpSpPr/>
          <p:nvPr/>
        </p:nvGrpSpPr>
        <p:grpSpPr>
          <a:xfrm>
            <a:off x="6199502" y="3794701"/>
            <a:ext cx="2383796" cy="2287903"/>
            <a:chOff x="6226804" y="1369697"/>
            <a:chExt cx="2383796" cy="228790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C8C4D1F-A34D-394D-A258-9EADA23AA044}"/>
                </a:ext>
              </a:extLst>
            </p:cNvPr>
            <p:cNvSpPr/>
            <p:nvPr/>
          </p:nvSpPr>
          <p:spPr>
            <a:xfrm>
              <a:off x="6226804" y="1369697"/>
              <a:ext cx="2383796" cy="365759"/>
            </a:xfrm>
            <a:prstGeom prst="rect">
              <a:avLst/>
            </a:prstGeom>
            <a:solidFill>
              <a:srgbClr val="F55353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b="1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12B8E88-3767-4749-8994-9421B4DAF008}"/>
                </a:ext>
              </a:extLst>
            </p:cNvPr>
            <p:cNvSpPr/>
            <p:nvPr/>
          </p:nvSpPr>
          <p:spPr>
            <a:xfrm>
              <a:off x="6226804" y="1735456"/>
              <a:ext cx="2383796" cy="19221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algn="ctr"/>
              <a:endParaRPr lang="en-US" sz="1600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8D8F60-8925-9B4A-9D0D-3FC067D80FAF}"/>
              </a:ext>
            </a:extLst>
          </p:cNvPr>
          <p:cNvGrpSpPr/>
          <p:nvPr/>
        </p:nvGrpSpPr>
        <p:grpSpPr>
          <a:xfrm>
            <a:off x="560702" y="3794701"/>
            <a:ext cx="2383796" cy="2287903"/>
            <a:chOff x="588004" y="1369697"/>
            <a:chExt cx="2383796" cy="228790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A3BEAA0-5CF3-634D-AE33-68BCCDC01174}"/>
                </a:ext>
              </a:extLst>
            </p:cNvPr>
            <p:cNvSpPr/>
            <p:nvPr/>
          </p:nvSpPr>
          <p:spPr>
            <a:xfrm>
              <a:off x="588004" y="1369697"/>
              <a:ext cx="2383796" cy="365759"/>
            </a:xfrm>
            <a:prstGeom prst="rect">
              <a:avLst/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en-US" dirty="0"/>
                <a:t>Affective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8F17DE6-2CE8-5F4C-8118-6EB2E8DC1DCB}"/>
                </a:ext>
              </a:extLst>
            </p:cNvPr>
            <p:cNvSpPr/>
            <p:nvPr/>
          </p:nvSpPr>
          <p:spPr>
            <a:xfrm>
              <a:off x="588004" y="1735456"/>
              <a:ext cx="2383796" cy="19221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algn="ctr"/>
              <a:r>
                <a:rPr lang="en-US" sz="1600" dirty="0"/>
                <a:t>Attitudes and motivation. Collected in an evaluation include diversity, employee engagement, motivation to learn safety attitudes, and customer service orientation. 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5B1BFB3-C3F2-2541-92B8-A2B015686D85}"/>
              </a:ext>
            </a:extLst>
          </p:cNvPr>
          <p:cNvSpPr txBox="1"/>
          <p:nvPr/>
        </p:nvSpPr>
        <p:spPr>
          <a:xfrm>
            <a:off x="6199502" y="3791128"/>
            <a:ext cx="2623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ROI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133116-657D-4345-9632-11CAFEC0DDD4}"/>
              </a:ext>
            </a:extLst>
          </p:cNvPr>
          <p:cNvSpPr txBox="1"/>
          <p:nvPr/>
        </p:nvSpPr>
        <p:spPr>
          <a:xfrm>
            <a:off x="3380102" y="4234645"/>
            <a:ext cx="238379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Determine the training program’s payoff for the company.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67F1429-9DB5-3F4D-BBAD-B82600D842FD}"/>
              </a:ext>
            </a:extLst>
          </p:cNvPr>
          <p:cNvSpPr txBox="1"/>
          <p:nvPr/>
        </p:nvSpPr>
        <p:spPr>
          <a:xfrm>
            <a:off x="6206128" y="4247897"/>
            <a:ext cx="23771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Comparing learning benefits with costs.</a:t>
            </a:r>
          </a:p>
        </p:txBody>
      </p:sp>
    </p:spTree>
    <p:extLst>
      <p:ext uri="{BB962C8B-B14F-4D97-AF65-F5344CB8AC3E}">
        <p14:creationId xmlns:p14="http://schemas.microsoft.com/office/powerpoint/2010/main" val="1458920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3D186-6EF2-4B65-9227-81046105B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7515"/>
            <a:ext cx="7886700" cy="767043"/>
          </a:xfrm>
        </p:spPr>
        <p:txBody>
          <a:bodyPr anchor="ctr">
            <a:normAutofit/>
          </a:bodyPr>
          <a:lstStyle/>
          <a:p>
            <a:r>
              <a:rPr lang="en-US" sz="2800"/>
              <a:t>Determining Whether Outcomes are Appropriate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804D7B-E12D-E348-ADA3-668DE260F11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9150" y="2401888"/>
            <a:ext cx="3886200" cy="2590800"/>
          </a:xfrm>
          <a:prstGeom prst="rect">
            <a:avLst/>
          </a:prstGeom>
        </p:spPr>
      </p:pic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4BFFEEDA-1CCC-4641-A97C-0CC6B76E03F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52191224"/>
              </p:ext>
            </p:extLst>
          </p:nvPr>
        </p:nvGraphicFramePr>
        <p:xfrm>
          <a:off x="628650" y="1217355"/>
          <a:ext cx="3886200" cy="4959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66225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Oval 41"/>
          <p:cNvSpPr/>
          <p:nvPr/>
        </p:nvSpPr>
        <p:spPr>
          <a:xfrm>
            <a:off x="610630" y="4811802"/>
            <a:ext cx="3424832" cy="110199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2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0927"/>
            <a:ext cx="8515350" cy="714040"/>
          </a:xfrm>
        </p:spPr>
        <p:txBody>
          <a:bodyPr>
            <a:normAutofit fontScale="90000"/>
          </a:bodyPr>
          <a:lstStyle/>
          <a:p>
            <a:r>
              <a:rPr lang="en-US" altLang="en-US" sz="3600" dirty="0"/>
              <a:t>Kirkpatrick’s Four-Level Model of Evaluation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597123" y="1656889"/>
            <a:ext cx="1412783" cy="3497487"/>
            <a:chOff x="4855121" y="138496"/>
            <a:chExt cx="2173172" cy="5379909"/>
          </a:xfrm>
        </p:grpSpPr>
        <p:sp>
          <p:nvSpPr>
            <p:cNvPr id="7" name="Rectangle 6"/>
            <p:cNvSpPr/>
            <p:nvPr/>
          </p:nvSpPr>
          <p:spPr>
            <a:xfrm>
              <a:off x="4855121" y="3345233"/>
              <a:ext cx="2173172" cy="217317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855121" y="2276321"/>
              <a:ext cx="2173172" cy="21731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855121" y="1207408"/>
              <a:ext cx="2173172" cy="217317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855121" y="138496"/>
              <a:ext cx="2173172" cy="21731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4013116" y="1869957"/>
            <a:ext cx="0" cy="35234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3797906" y="1918205"/>
            <a:ext cx="3981734" cy="3491195"/>
            <a:chOff x="5062556" y="1415130"/>
            <a:chExt cx="5307597" cy="4653716"/>
          </a:xfrm>
        </p:grpSpPr>
        <p:grpSp>
          <p:nvGrpSpPr>
            <p:cNvPr id="39" name="Group 38"/>
            <p:cNvGrpSpPr/>
            <p:nvPr/>
          </p:nvGrpSpPr>
          <p:grpSpPr>
            <a:xfrm>
              <a:off x="5062556" y="1415130"/>
              <a:ext cx="5307596" cy="732881"/>
              <a:chOff x="5062556" y="1415130"/>
              <a:chExt cx="5307596" cy="732881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6247117" y="1614669"/>
                <a:ext cx="4123035" cy="5333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en-US" sz="2000" dirty="0"/>
                  <a:t>Level 1: Reaction</a:t>
                </a: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5062556" y="1415130"/>
                <a:ext cx="573741" cy="57374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1</a:t>
                </a: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5062556" y="2722075"/>
              <a:ext cx="5307597" cy="732880"/>
              <a:chOff x="5062556" y="2722075"/>
              <a:chExt cx="5307597" cy="73288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247117" y="2921614"/>
                <a:ext cx="4123036" cy="533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en-US" sz="2000" dirty="0"/>
                  <a:t>Level 2: Learning</a:t>
                </a: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5062556" y="2722075"/>
                <a:ext cx="573741" cy="57374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2</a:t>
                </a: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5062556" y="5335966"/>
              <a:ext cx="5307596" cy="732880"/>
              <a:chOff x="5062556" y="5335966"/>
              <a:chExt cx="5307596" cy="732880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6247117" y="5535504"/>
                <a:ext cx="4123035" cy="5333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en-US" sz="2000" dirty="0"/>
                  <a:t>Level 4: Results</a:t>
                </a: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062556" y="5335966"/>
                <a:ext cx="573741" cy="573741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4</a:t>
                </a: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5062556" y="4029020"/>
              <a:ext cx="5307596" cy="732881"/>
              <a:chOff x="5062556" y="4029020"/>
              <a:chExt cx="5307596" cy="73288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6247117" y="4228559"/>
                <a:ext cx="4123035" cy="5333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49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898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48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797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46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6960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6453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5947" algn="l" defTabSz="1218987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en-US" sz="2000" dirty="0"/>
                  <a:t>Level 3: Behavior</a:t>
                </a: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5062556" y="4029020"/>
                <a:ext cx="573741" cy="573741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/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115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610630" y="4811802"/>
            <a:ext cx="3424832" cy="110199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2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200" dirty="0"/>
              <a:t>Level 1 - Reaction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4013116" y="2054297"/>
            <a:ext cx="0" cy="32076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597123" y="1656889"/>
            <a:ext cx="1412783" cy="3497487"/>
            <a:chOff x="4855121" y="138496"/>
            <a:chExt cx="2173172" cy="5379909"/>
          </a:xfrm>
        </p:grpSpPr>
        <p:sp>
          <p:nvSpPr>
            <p:cNvPr id="14" name="Rectangle 13"/>
            <p:cNvSpPr/>
            <p:nvPr/>
          </p:nvSpPr>
          <p:spPr>
            <a:xfrm>
              <a:off x="4855121" y="3345233"/>
              <a:ext cx="2173172" cy="217317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55121" y="2276321"/>
              <a:ext cx="2173172" cy="21731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55121" y="1207408"/>
              <a:ext cx="2173172" cy="217317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5121" y="138496"/>
              <a:ext cx="2173172" cy="21731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8" name="Oval 17"/>
          <p:cNvSpPr/>
          <p:nvPr/>
        </p:nvSpPr>
        <p:spPr>
          <a:xfrm>
            <a:off x="3797907" y="1918204"/>
            <a:ext cx="430418" cy="4304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86330" y="2970657"/>
            <a:ext cx="30930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5243" lvl="1" indent="-285750">
              <a:buFont typeface="Arial" panose="020B0604020202020204" pitchFamily="34" charset="0"/>
              <a:buChar char="•"/>
            </a:pPr>
            <a:r>
              <a:rPr lang="en-US" altLang="en-US" sz="2000" dirty="0"/>
              <a:t>Smile sheets</a:t>
            </a:r>
          </a:p>
          <a:p>
            <a:pPr marL="895243" lvl="1" indent="-285750">
              <a:buFont typeface="Arial" panose="020B0604020202020204" pitchFamily="34" charset="0"/>
              <a:buChar char="•"/>
            </a:pPr>
            <a:r>
              <a:rPr lang="en-US" altLang="en-US" sz="2000" dirty="0"/>
              <a:t>Informal comments</a:t>
            </a:r>
          </a:p>
          <a:p>
            <a:pPr marL="895243" lvl="1" indent="-285750">
              <a:buFont typeface="Arial" panose="020B0604020202020204" pitchFamily="34" charset="0"/>
              <a:buChar char="•"/>
            </a:pPr>
            <a:r>
              <a:rPr lang="en-US" altLang="en-US" sz="2000" dirty="0"/>
              <a:t>Focus groups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4686330" y="2171373"/>
            <a:ext cx="3082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Reaction</a:t>
            </a:r>
          </a:p>
        </p:txBody>
      </p:sp>
    </p:spTree>
    <p:extLst>
      <p:ext uri="{BB962C8B-B14F-4D97-AF65-F5344CB8AC3E}">
        <p14:creationId xmlns:p14="http://schemas.microsoft.com/office/powerpoint/2010/main" val="259898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610630" y="4811802"/>
            <a:ext cx="3424832" cy="110199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2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Level 2: Learning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4013116" y="2054297"/>
            <a:ext cx="0" cy="32076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597123" y="1656889"/>
            <a:ext cx="1412783" cy="3497487"/>
            <a:chOff x="4855121" y="138496"/>
            <a:chExt cx="2173172" cy="5379909"/>
          </a:xfrm>
        </p:grpSpPr>
        <p:sp>
          <p:nvSpPr>
            <p:cNvPr id="14" name="Rectangle 13"/>
            <p:cNvSpPr/>
            <p:nvPr/>
          </p:nvSpPr>
          <p:spPr>
            <a:xfrm>
              <a:off x="4855121" y="3345233"/>
              <a:ext cx="2173172" cy="217317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55121" y="2276321"/>
              <a:ext cx="2173172" cy="21731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55121" y="1207408"/>
              <a:ext cx="2173172" cy="217317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855121" y="138496"/>
              <a:ext cx="2173172" cy="21731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isometricOffAxis2Top">
                <a:rot lat="19200000" lon="2820000" rev="18000000"/>
              </a:camera>
              <a:lightRig rig="soft" dir="t"/>
            </a:scene3d>
            <a:sp3d>
              <a:bevelT w="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1" name="Oval 20"/>
          <p:cNvSpPr/>
          <p:nvPr/>
        </p:nvSpPr>
        <p:spPr>
          <a:xfrm>
            <a:off x="3797907" y="2898668"/>
            <a:ext cx="430418" cy="43041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823462" y="2946860"/>
            <a:ext cx="38633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Pre-and post-tests 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On-the-job assessment</a:t>
            </a:r>
          </a:p>
          <a:p>
            <a:pPr marL="952393" lvl="1" indent="-342900">
              <a:buFont typeface="Arial" panose="020B0604020202020204" pitchFamily="34" charset="0"/>
              <a:buChar char="•"/>
            </a:pPr>
            <a:r>
              <a:rPr lang="en-US" altLang="en-US" sz="2000" dirty="0"/>
              <a:t>Supervisor reports</a:t>
            </a:r>
          </a:p>
        </p:txBody>
      </p:sp>
      <p:sp>
        <p:nvSpPr>
          <p:cNvPr id="24" name="TextBox 23"/>
          <p:cNvSpPr txBox="1"/>
          <p:nvPr/>
        </p:nvSpPr>
        <p:spPr>
          <a:xfrm flipH="1">
            <a:off x="4686330" y="2171373"/>
            <a:ext cx="3082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409960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UC5APVKEY7YA-445657348-565</_dlc_DocId>
    <_dlc_DocIdUrl xmlns="9e35c72e-853b-4481-acd9-8b56c994845b">
      <Url>https://edit.shrm.org/certification/educators/_layouts/15/DocIdRedir.aspx?ID=UC5APVKEY7YA-445657348-565</Url>
      <Description>UC5APVKEY7YA-445657348-565</Description>
    </_dlc_DocIdUrl>
  </documentManagement>
</p:properties>
</file>

<file path=customXml/itemProps1.xml><?xml version="1.0" encoding="utf-8"?>
<ds:datastoreItem xmlns:ds="http://schemas.openxmlformats.org/officeDocument/2006/customXml" ds:itemID="{8CD2D20B-BFD4-4712-8BCC-711DFE501D99}"/>
</file>

<file path=customXml/itemProps2.xml><?xml version="1.0" encoding="utf-8"?>
<ds:datastoreItem xmlns:ds="http://schemas.openxmlformats.org/officeDocument/2006/customXml" ds:itemID="{EF426235-EB11-4BE0-985E-9D96BDE515F1}"/>
</file>

<file path=customXml/itemProps3.xml><?xml version="1.0" encoding="utf-8"?>
<ds:datastoreItem xmlns:ds="http://schemas.openxmlformats.org/officeDocument/2006/customXml" ds:itemID="{C4A33EF2-0548-4684-9C6D-8786CAFD12B3}"/>
</file>

<file path=customXml/itemProps4.xml><?xml version="1.0" encoding="utf-8"?>
<ds:datastoreItem xmlns:ds="http://schemas.openxmlformats.org/officeDocument/2006/customXml" ds:itemID="{2864312D-B8DD-471A-BF52-AEB3E05B6389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47591</TotalTime>
  <Words>449</Words>
  <Application>Microsoft Macintosh PowerPoint</Application>
  <PresentationFormat>On-screen Show (4:3)</PresentationFormat>
  <Paragraphs>122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Open Sans Condensed Light</vt:lpstr>
      <vt:lpstr>Times New Roman</vt:lpstr>
      <vt:lpstr>Template Academically  Read-Only</vt:lpstr>
      <vt:lpstr>Employee Training and Development   Module: 7 Training Evaluation</vt:lpstr>
      <vt:lpstr>Learning Objectives </vt:lpstr>
      <vt:lpstr>Training Evaluation</vt:lpstr>
      <vt:lpstr>Training Evaluation Process</vt:lpstr>
      <vt:lpstr>Outcomes Used in Evaluation of Training Programs</vt:lpstr>
      <vt:lpstr>Determining Whether Outcomes are Appropriate</vt:lpstr>
      <vt:lpstr>Kirkpatrick’s Four-Level Model of Evaluation</vt:lpstr>
      <vt:lpstr>Level 1 - Reaction</vt:lpstr>
      <vt:lpstr>Level 2: Learning</vt:lpstr>
      <vt:lpstr>Level 3: Behavior</vt:lpstr>
      <vt:lpstr>Level 4: Results</vt:lpstr>
      <vt:lpstr> Return on Investment (ROI)</vt:lpstr>
      <vt:lpstr>ROI: Benefit-Cost Ratio:</vt:lpstr>
      <vt:lpstr>Benefit-Cost Ratio</vt:lpstr>
      <vt:lpstr>What About ROI?</vt:lpstr>
      <vt:lpstr>Evaluation Designs</vt:lpstr>
      <vt:lpstr>Choosing an Evaluation Design</vt:lpstr>
      <vt:lpstr>PowerPoint Presentation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lastModifiedBy>Lori Roth</cp:lastModifiedBy>
  <cp:revision>498</cp:revision>
  <dcterms:created xsi:type="dcterms:W3CDTF">2000-02-04T00:23:25Z</dcterms:created>
  <dcterms:modified xsi:type="dcterms:W3CDTF">2021-11-05T17:35:16Z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3d1ca353-33a3-4ad4-b250-f2baf9b2c015</vt:lpwstr>
  </property>
</Properties>
</file>