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diagrams/data3.xml" ContentType="application/vnd.openxmlformats-officedocument.drawingml.diagramData+xml"/>
  <Override PartName="/ppt/presentation.xml" ContentType="application/vnd.openxmlformats-officedocument.presentationml.presentation.main+xml"/>
  <Override PartName="/ppt/diagrams/data2.xml" ContentType="application/vnd.openxmlformats-officedocument.drawingml.diagramData+xml"/>
  <Override PartName="/ppt/diagrams/data1.xml" ContentType="application/vnd.openxmlformats-officedocument.drawingml.diagramData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theme/theme1.xml" ContentType="application/vnd.openxmlformats-officedocument.theme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89" r:id="rId1"/>
  </p:sldMasterIdLst>
  <p:notesMasterIdLst>
    <p:notesMasterId r:id="rId11"/>
  </p:notesMasterIdLst>
  <p:sldIdLst>
    <p:sldId id="606" r:id="rId2"/>
    <p:sldId id="607" r:id="rId3"/>
    <p:sldId id="474" r:id="rId4"/>
    <p:sldId id="608" r:id="rId5"/>
    <p:sldId id="610" r:id="rId6"/>
    <p:sldId id="276" r:id="rId7"/>
    <p:sldId id="480" r:id="rId8"/>
    <p:sldId id="613" r:id="rId9"/>
    <p:sldId id="31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6" autoAdjust="0"/>
    <p:restoredTop sz="67308" autoAdjust="0"/>
  </p:normalViewPr>
  <p:slideViewPr>
    <p:cSldViewPr>
      <p:cViewPr varScale="1">
        <p:scale>
          <a:sx n="69" d="100"/>
          <a:sy n="69" d="100"/>
        </p:scale>
        <p:origin x="264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77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-2333" y="-91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D89CC1-5B6E-4B76-9A83-E33C88A0637E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0CE2AC9-ED20-4577-BF42-3DD7638EDE7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Discuss the potential legal issues that relate to training.</a:t>
          </a:r>
        </a:p>
      </dgm:t>
    </dgm:pt>
    <dgm:pt modelId="{D2E9E6D2-B6AB-4FB8-8BA1-F7B7450918C8}" type="parTrans" cxnId="{8239A9C9-4864-432B-9B2C-997FE5EEF355}">
      <dgm:prSet/>
      <dgm:spPr/>
      <dgm:t>
        <a:bodyPr/>
        <a:lstStyle/>
        <a:p>
          <a:endParaRPr lang="en-US"/>
        </a:p>
      </dgm:t>
    </dgm:pt>
    <dgm:pt modelId="{81647540-5822-4642-857D-0845CBB50A92}" type="sibTrans" cxnId="{8239A9C9-4864-432B-9B2C-997FE5EEF355}">
      <dgm:prSet/>
      <dgm:spPr/>
      <dgm:t>
        <a:bodyPr/>
        <a:lstStyle/>
        <a:p>
          <a:endParaRPr lang="en-US"/>
        </a:p>
      </dgm:t>
    </dgm:pt>
    <dgm:pt modelId="{A773A2A6-ABF6-4193-9BD0-C745A5AFB03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Develop a program for effectively managing diversity.</a:t>
          </a:r>
        </a:p>
      </dgm:t>
    </dgm:pt>
    <dgm:pt modelId="{7EBB9C7F-6B8F-4FF1-BDAA-152978A24E29}" type="parTrans" cxnId="{FACE42AB-A46E-4C10-8590-21EBA95667F5}">
      <dgm:prSet/>
      <dgm:spPr/>
      <dgm:t>
        <a:bodyPr/>
        <a:lstStyle/>
        <a:p>
          <a:endParaRPr lang="en-US"/>
        </a:p>
      </dgm:t>
    </dgm:pt>
    <dgm:pt modelId="{0D88C301-653E-4A52-97B1-DEDA2FAC2A7A}" type="sibTrans" cxnId="{FACE42AB-A46E-4C10-8590-21EBA95667F5}">
      <dgm:prSet/>
      <dgm:spPr/>
      <dgm:t>
        <a:bodyPr/>
        <a:lstStyle/>
        <a:p>
          <a:endParaRPr lang="en-US"/>
        </a:p>
      </dgm:t>
    </dgm:pt>
    <dgm:pt modelId="{898D0645-C57D-4076-B0CD-7D986D2B503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Create a career path or dual career paths.</a:t>
          </a:r>
        </a:p>
      </dgm:t>
    </dgm:pt>
    <dgm:pt modelId="{6A41AD39-D32D-42A4-95A5-0B19FB1CF674}" type="parTrans" cxnId="{C673B859-1167-44EE-B17F-A3FA27338904}">
      <dgm:prSet/>
      <dgm:spPr/>
      <dgm:t>
        <a:bodyPr/>
        <a:lstStyle/>
        <a:p>
          <a:endParaRPr lang="en-US"/>
        </a:p>
      </dgm:t>
    </dgm:pt>
    <dgm:pt modelId="{A93C9233-2A54-4C53-866B-BA3BB7A0E220}" type="sibTrans" cxnId="{C673B859-1167-44EE-B17F-A3FA27338904}">
      <dgm:prSet/>
      <dgm:spPr/>
      <dgm:t>
        <a:bodyPr/>
        <a:lstStyle/>
        <a:p>
          <a:endParaRPr lang="en-US"/>
        </a:p>
      </dgm:t>
    </dgm:pt>
    <dgm:pt modelId="{4A7500F4-2B08-46F4-8173-B25C2DF351A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rPr>
            <a:t>Discuss career challenges and programs to help employees cope with the challenges.</a:t>
          </a:r>
          <a:endParaRPr lang="en-US" dirty="0"/>
        </a:p>
      </dgm:t>
    </dgm:pt>
    <dgm:pt modelId="{3267F7B3-AD25-4F60-8649-7023767381F3}" type="parTrans" cxnId="{8997962B-A5DA-4E79-AD3A-791EE2EA687D}">
      <dgm:prSet/>
      <dgm:spPr/>
      <dgm:t>
        <a:bodyPr/>
        <a:lstStyle/>
        <a:p>
          <a:endParaRPr lang="en-US"/>
        </a:p>
      </dgm:t>
    </dgm:pt>
    <dgm:pt modelId="{DB71D175-C265-4810-B923-17658086676A}" type="sibTrans" cxnId="{8997962B-A5DA-4E79-AD3A-791EE2EA687D}">
      <dgm:prSet/>
      <dgm:spPr/>
      <dgm:t>
        <a:bodyPr/>
        <a:lstStyle/>
        <a:p>
          <a:endParaRPr lang="en-US"/>
        </a:p>
      </dgm:t>
    </dgm:pt>
    <dgm:pt modelId="{D115343D-80FB-7943-AE09-73C2B1D1759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Discuss types of training partnerships and benefit to communities.</a:t>
          </a:r>
        </a:p>
      </dgm:t>
    </dgm:pt>
    <dgm:pt modelId="{F9A07FBA-12E6-364D-B3F9-85208E7FB940}" type="parTrans" cxnId="{661E6C6F-BBD0-0341-B032-4D0B8E0F2869}">
      <dgm:prSet/>
      <dgm:spPr/>
      <dgm:t>
        <a:bodyPr/>
        <a:lstStyle/>
        <a:p>
          <a:endParaRPr lang="en-US"/>
        </a:p>
      </dgm:t>
    </dgm:pt>
    <dgm:pt modelId="{434AC2D7-AD39-7E41-98A7-6A82FE8D2C96}" type="sibTrans" cxnId="{661E6C6F-BBD0-0341-B032-4D0B8E0F2869}">
      <dgm:prSet/>
      <dgm:spPr/>
      <dgm:t>
        <a:bodyPr/>
        <a:lstStyle/>
        <a:p>
          <a:endParaRPr lang="en-US"/>
        </a:p>
      </dgm:t>
    </dgm:pt>
    <dgm:pt modelId="{CD5A57FB-C62C-4D8B-BBB4-031A3663819F}" type="pres">
      <dgm:prSet presAssocID="{7FD89CC1-5B6E-4B76-9A83-E33C88A0637E}" presName="root" presStyleCnt="0">
        <dgm:presLayoutVars>
          <dgm:dir/>
          <dgm:resizeHandles val="exact"/>
        </dgm:presLayoutVars>
      </dgm:prSet>
      <dgm:spPr/>
    </dgm:pt>
    <dgm:pt modelId="{9C480F46-D266-F647-A151-88C25F1770F2}" type="pres">
      <dgm:prSet presAssocID="{D115343D-80FB-7943-AE09-73C2B1D17591}" presName="compNode" presStyleCnt="0"/>
      <dgm:spPr/>
    </dgm:pt>
    <dgm:pt modelId="{DD262329-2076-D54E-BDDA-32C775AC1A9C}" type="pres">
      <dgm:prSet presAssocID="{D115343D-80FB-7943-AE09-73C2B1D17591}" presName="bgRect" presStyleLbl="bgShp" presStyleIdx="0" presStyleCnt="5"/>
      <dgm:spPr/>
    </dgm:pt>
    <dgm:pt modelId="{30C0676D-0BA4-1143-BA7B-6B097CA1C150}" type="pres">
      <dgm:prSet presAssocID="{D115343D-80FB-7943-AE09-73C2B1D17591}" presName="iconRect" presStyleLbl="node1" presStyleIdx="0" presStyleCnt="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old bars with solid fill"/>
        </a:ext>
      </dgm:extLst>
    </dgm:pt>
    <dgm:pt modelId="{9DD97980-4B2A-B248-938F-C5AE857F507C}" type="pres">
      <dgm:prSet presAssocID="{D115343D-80FB-7943-AE09-73C2B1D17591}" presName="spaceRect" presStyleCnt="0"/>
      <dgm:spPr/>
    </dgm:pt>
    <dgm:pt modelId="{E1AA6A35-0439-D740-B229-111C2F357D26}" type="pres">
      <dgm:prSet presAssocID="{D115343D-80FB-7943-AE09-73C2B1D17591}" presName="parTx" presStyleLbl="revTx" presStyleIdx="0" presStyleCnt="5">
        <dgm:presLayoutVars>
          <dgm:chMax val="0"/>
          <dgm:chPref val="0"/>
        </dgm:presLayoutVars>
      </dgm:prSet>
      <dgm:spPr/>
    </dgm:pt>
    <dgm:pt modelId="{398F4BD1-6D86-1241-8886-4C55AF743A77}" type="pres">
      <dgm:prSet presAssocID="{434AC2D7-AD39-7E41-98A7-6A82FE8D2C96}" presName="sibTrans" presStyleCnt="0"/>
      <dgm:spPr/>
    </dgm:pt>
    <dgm:pt modelId="{9B0D22DF-F1A3-454F-90FA-7B5496B31553}" type="pres">
      <dgm:prSet presAssocID="{B0CE2AC9-ED20-4577-BF42-3DD7638EDE7A}" presName="compNode" presStyleCnt="0"/>
      <dgm:spPr/>
    </dgm:pt>
    <dgm:pt modelId="{E79CFF75-A0D1-4109-9705-00B021B87972}" type="pres">
      <dgm:prSet presAssocID="{B0CE2AC9-ED20-4577-BF42-3DD7638EDE7A}" presName="bgRect" presStyleLbl="bgShp" presStyleIdx="1" presStyleCnt="5"/>
      <dgm:spPr/>
    </dgm:pt>
    <dgm:pt modelId="{C180BD24-EF6A-4B19-92B3-8C4DA0D09D18}" type="pres">
      <dgm:prSet presAssocID="{B0CE2AC9-ED20-4577-BF42-3DD7638EDE7A}" presName="iconRect" presStyleLbl="node1" presStyleIdx="1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 Item Bug"/>
        </a:ext>
      </dgm:extLst>
    </dgm:pt>
    <dgm:pt modelId="{C52E2C44-1A0A-4387-932B-47F156AD3D78}" type="pres">
      <dgm:prSet presAssocID="{B0CE2AC9-ED20-4577-BF42-3DD7638EDE7A}" presName="spaceRect" presStyleCnt="0"/>
      <dgm:spPr/>
    </dgm:pt>
    <dgm:pt modelId="{B2BF917C-F6F1-4D86-B049-776529813F34}" type="pres">
      <dgm:prSet presAssocID="{B0CE2AC9-ED20-4577-BF42-3DD7638EDE7A}" presName="parTx" presStyleLbl="revTx" presStyleIdx="1" presStyleCnt="5">
        <dgm:presLayoutVars>
          <dgm:chMax val="0"/>
          <dgm:chPref val="0"/>
        </dgm:presLayoutVars>
      </dgm:prSet>
      <dgm:spPr/>
    </dgm:pt>
    <dgm:pt modelId="{7C4A9669-2346-4132-80AC-D8D92C0D07C5}" type="pres">
      <dgm:prSet presAssocID="{81647540-5822-4642-857D-0845CBB50A92}" presName="sibTrans" presStyleCnt="0"/>
      <dgm:spPr/>
    </dgm:pt>
    <dgm:pt modelId="{96418110-93E5-4537-ACA3-D9BDA5AEBF85}" type="pres">
      <dgm:prSet presAssocID="{A773A2A6-ABF6-4193-9BD0-C745A5AFB03F}" presName="compNode" presStyleCnt="0"/>
      <dgm:spPr/>
    </dgm:pt>
    <dgm:pt modelId="{1A5E744B-D0ED-4367-B162-09C834FD2DD7}" type="pres">
      <dgm:prSet presAssocID="{A773A2A6-ABF6-4193-9BD0-C745A5AFB03F}" presName="bgRect" presStyleLbl="bgShp" presStyleIdx="2" presStyleCnt="5"/>
      <dgm:spPr/>
    </dgm:pt>
    <dgm:pt modelId="{A4AFF756-658B-4A85-A2B6-7FF5CCEF17F1}" type="pres">
      <dgm:prSet presAssocID="{A773A2A6-ABF6-4193-9BD0-C745A5AFB03F}" presName="iconRect" presStyleLbl="node1" presStyleIdx="2" presStyleCnt="5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dit"/>
        </a:ext>
      </dgm:extLst>
    </dgm:pt>
    <dgm:pt modelId="{7920980B-D79D-4360-9CC7-ABFC9810E7AD}" type="pres">
      <dgm:prSet presAssocID="{A773A2A6-ABF6-4193-9BD0-C745A5AFB03F}" presName="spaceRect" presStyleCnt="0"/>
      <dgm:spPr/>
    </dgm:pt>
    <dgm:pt modelId="{B55952E0-E70A-49E7-AC79-1315664A9211}" type="pres">
      <dgm:prSet presAssocID="{A773A2A6-ABF6-4193-9BD0-C745A5AFB03F}" presName="parTx" presStyleLbl="revTx" presStyleIdx="2" presStyleCnt="5">
        <dgm:presLayoutVars>
          <dgm:chMax val="0"/>
          <dgm:chPref val="0"/>
        </dgm:presLayoutVars>
      </dgm:prSet>
      <dgm:spPr/>
    </dgm:pt>
    <dgm:pt modelId="{A9D7C28A-53EE-42EF-9001-5441A7DB3C6C}" type="pres">
      <dgm:prSet presAssocID="{0D88C301-653E-4A52-97B1-DEDA2FAC2A7A}" presName="sibTrans" presStyleCnt="0"/>
      <dgm:spPr/>
    </dgm:pt>
    <dgm:pt modelId="{09ABB379-A84B-4FAB-A45F-1B460189EADB}" type="pres">
      <dgm:prSet presAssocID="{898D0645-C57D-4076-B0CD-7D986D2B503D}" presName="compNode" presStyleCnt="0"/>
      <dgm:spPr/>
    </dgm:pt>
    <dgm:pt modelId="{73A365DB-3817-430B-9235-52EC79FFB1FA}" type="pres">
      <dgm:prSet presAssocID="{898D0645-C57D-4076-B0CD-7D986D2B503D}" presName="bgRect" presStyleLbl="bgShp" presStyleIdx="3" presStyleCnt="5"/>
      <dgm:spPr/>
    </dgm:pt>
    <dgm:pt modelId="{129EB22F-BAE8-4AB3-87A2-F7E3145D7A03}" type="pres">
      <dgm:prSet presAssocID="{898D0645-C57D-4076-B0CD-7D986D2B503D}" presName="iconRect" presStyleLbl="node1" presStyleIdx="3" presStyleCnt="5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boarding"/>
        </a:ext>
      </dgm:extLst>
    </dgm:pt>
    <dgm:pt modelId="{C717A3EF-FD05-4111-9215-FC2D6A8251E2}" type="pres">
      <dgm:prSet presAssocID="{898D0645-C57D-4076-B0CD-7D986D2B503D}" presName="spaceRect" presStyleCnt="0"/>
      <dgm:spPr/>
    </dgm:pt>
    <dgm:pt modelId="{B56244AE-3632-4882-A2C0-0C2975B675DD}" type="pres">
      <dgm:prSet presAssocID="{898D0645-C57D-4076-B0CD-7D986D2B503D}" presName="parTx" presStyleLbl="revTx" presStyleIdx="3" presStyleCnt="5">
        <dgm:presLayoutVars>
          <dgm:chMax val="0"/>
          <dgm:chPref val="0"/>
        </dgm:presLayoutVars>
      </dgm:prSet>
      <dgm:spPr/>
    </dgm:pt>
    <dgm:pt modelId="{C68E124C-12C5-434B-8070-5700225710A1}" type="pres">
      <dgm:prSet presAssocID="{A93C9233-2A54-4C53-866B-BA3BB7A0E220}" presName="sibTrans" presStyleCnt="0"/>
      <dgm:spPr/>
    </dgm:pt>
    <dgm:pt modelId="{14731AE0-5395-45D0-AEB9-5F91732077EE}" type="pres">
      <dgm:prSet presAssocID="{4A7500F4-2B08-46F4-8173-B25C2DF351A3}" presName="compNode" presStyleCnt="0"/>
      <dgm:spPr/>
    </dgm:pt>
    <dgm:pt modelId="{A782B0A8-082A-4783-BB91-2E6833A372DA}" type="pres">
      <dgm:prSet presAssocID="{4A7500F4-2B08-46F4-8173-B25C2DF351A3}" presName="bgRect" presStyleLbl="bgShp" presStyleIdx="4" presStyleCnt="5"/>
      <dgm:spPr/>
    </dgm:pt>
    <dgm:pt modelId="{B2E03036-237A-4CA3-B420-7C277E0530DC}" type="pres">
      <dgm:prSet presAssocID="{4A7500F4-2B08-46F4-8173-B25C2DF351A3}" presName="iconRect" presStyleLbl="node1" presStyleIdx="4" presStyleCnt="5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ment Urgent"/>
        </a:ext>
      </dgm:extLst>
    </dgm:pt>
    <dgm:pt modelId="{06B95B37-83BF-44F1-B1FD-8F3E29F87396}" type="pres">
      <dgm:prSet presAssocID="{4A7500F4-2B08-46F4-8173-B25C2DF351A3}" presName="spaceRect" presStyleCnt="0"/>
      <dgm:spPr/>
    </dgm:pt>
    <dgm:pt modelId="{A38119DB-9C7F-440F-81B6-ADE55B48D370}" type="pres">
      <dgm:prSet presAssocID="{4A7500F4-2B08-46F4-8173-B25C2DF351A3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85811808-C9A5-B040-961F-13B3D0131D0E}" type="presOf" srcId="{A773A2A6-ABF6-4193-9BD0-C745A5AFB03F}" destId="{B55952E0-E70A-49E7-AC79-1315664A9211}" srcOrd="0" destOrd="0" presId="urn:microsoft.com/office/officeart/2018/2/layout/IconVerticalSolidList"/>
    <dgm:cxn modelId="{AF29B91C-6006-6142-A9F5-E42613A88DE6}" type="presOf" srcId="{4A7500F4-2B08-46F4-8173-B25C2DF351A3}" destId="{A38119DB-9C7F-440F-81B6-ADE55B48D370}" srcOrd="0" destOrd="0" presId="urn:microsoft.com/office/officeart/2018/2/layout/IconVerticalSolidList"/>
    <dgm:cxn modelId="{8E12B01D-276F-6947-903B-14D05D04E323}" type="presOf" srcId="{B0CE2AC9-ED20-4577-BF42-3DD7638EDE7A}" destId="{B2BF917C-F6F1-4D86-B049-776529813F34}" srcOrd="0" destOrd="0" presId="urn:microsoft.com/office/officeart/2018/2/layout/IconVerticalSolidList"/>
    <dgm:cxn modelId="{8997962B-A5DA-4E79-AD3A-791EE2EA687D}" srcId="{7FD89CC1-5B6E-4B76-9A83-E33C88A0637E}" destId="{4A7500F4-2B08-46F4-8173-B25C2DF351A3}" srcOrd="4" destOrd="0" parTransId="{3267F7B3-AD25-4F60-8649-7023767381F3}" sibTransId="{DB71D175-C265-4810-B923-17658086676A}"/>
    <dgm:cxn modelId="{C673B859-1167-44EE-B17F-A3FA27338904}" srcId="{7FD89CC1-5B6E-4B76-9A83-E33C88A0637E}" destId="{898D0645-C57D-4076-B0CD-7D986D2B503D}" srcOrd="3" destOrd="0" parTransId="{6A41AD39-D32D-42A4-95A5-0B19FB1CF674}" sibTransId="{A93C9233-2A54-4C53-866B-BA3BB7A0E220}"/>
    <dgm:cxn modelId="{ADC4F261-0455-0A48-8852-E2386CA0A8EA}" type="presOf" srcId="{898D0645-C57D-4076-B0CD-7D986D2B503D}" destId="{B56244AE-3632-4882-A2C0-0C2975B675DD}" srcOrd="0" destOrd="0" presId="urn:microsoft.com/office/officeart/2018/2/layout/IconVerticalSolidList"/>
    <dgm:cxn modelId="{661E6C6F-BBD0-0341-B032-4D0B8E0F2869}" srcId="{7FD89CC1-5B6E-4B76-9A83-E33C88A0637E}" destId="{D115343D-80FB-7943-AE09-73C2B1D17591}" srcOrd="0" destOrd="0" parTransId="{F9A07FBA-12E6-364D-B3F9-85208E7FB940}" sibTransId="{434AC2D7-AD39-7E41-98A7-6A82FE8D2C96}"/>
    <dgm:cxn modelId="{752EA884-89D7-DA4D-946C-DBB337292BFB}" type="presOf" srcId="{D115343D-80FB-7943-AE09-73C2B1D17591}" destId="{E1AA6A35-0439-D740-B229-111C2F357D26}" srcOrd="0" destOrd="0" presId="urn:microsoft.com/office/officeart/2018/2/layout/IconVerticalSolidList"/>
    <dgm:cxn modelId="{FB2B84A5-E061-4330-8BE9-333CE6D44204}" type="presOf" srcId="{7FD89CC1-5B6E-4B76-9A83-E33C88A0637E}" destId="{CD5A57FB-C62C-4D8B-BBB4-031A3663819F}" srcOrd="0" destOrd="0" presId="urn:microsoft.com/office/officeart/2018/2/layout/IconVerticalSolidList"/>
    <dgm:cxn modelId="{FACE42AB-A46E-4C10-8590-21EBA95667F5}" srcId="{7FD89CC1-5B6E-4B76-9A83-E33C88A0637E}" destId="{A773A2A6-ABF6-4193-9BD0-C745A5AFB03F}" srcOrd="2" destOrd="0" parTransId="{7EBB9C7F-6B8F-4FF1-BDAA-152978A24E29}" sibTransId="{0D88C301-653E-4A52-97B1-DEDA2FAC2A7A}"/>
    <dgm:cxn modelId="{8239A9C9-4864-432B-9B2C-997FE5EEF355}" srcId="{7FD89CC1-5B6E-4B76-9A83-E33C88A0637E}" destId="{B0CE2AC9-ED20-4577-BF42-3DD7638EDE7A}" srcOrd="1" destOrd="0" parTransId="{D2E9E6D2-B6AB-4FB8-8BA1-F7B7450918C8}" sibTransId="{81647540-5822-4642-857D-0845CBB50A92}"/>
    <dgm:cxn modelId="{3A904E50-C022-C340-B1E8-E7773D1AE609}" type="presParOf" srcId="{CD5A57FB-C62C-4D8B-BBB4-031A3663819F}" destId="{9C480F46-D266-F647-A151-88C25F1770F2}" srcOrd="0" destOrd="0" presId="urn:microsoft.com/office/officeart/2018/2/layout/IconVerticalSolidList"/>
    <dgm:cxn modelId="{353326AE-EBEB-9141-8B95-25C67EC4F1E0}" type="presParOf" srcId="{9C480F46-D266-F647-A151-88C25F1770F2}" destId="{DD262329-2076-D54E-BDDA-32C775AC1A9C}" srcOrd="0" destOrd="0" presId="urn:microsoft.com/office/officeart/2018/2/layout/IconVerticalSolidList"/>
    <dgm:cxn modelId="{BACB7071-9AE2-764A-8BFF-49E7322E7FBA}" type="presParOf" srcId="{9C480F46-D266-F647-A151-88C25F1770F2}" destId="{30C0676D-0BA4-1143-BA7B-6B097CA1C150}" srcOrd="1" destOrd="0" presId="urn:microsoft.com/office/officeart/2018/2/layout/IconVerticalSolidList"/>
    <dgm:cxn modelId="{1167F30B-22E5-0040-A471-9487E34C6513}" type="presParOf" srcId="{9C480F46-D266-F647-A151-88C25F1770F2}" destId="{9DD97980-4B2A-B248-938F-C5AE857F507C}" srcOrd="2" destOrd="0" presId="urn:microsoft.com/office/officeart/2018/2/layout/IconVerticalSolidList"/>
    <dgm:cxn modelId="{743C86EB-06C8-964F-94B7-F4409A2292A5}" type="presParOf" srcId="{9C480F46-D266-F647-A151-88C25F1770F2}" destId="{E1AA6A35-0439-D740-B229-111C2F357D26}" srcOrd="3" destOrd="0" presId="urn:microsoft.com/office/officeart/2018/2/layout/IconVerticalSolidList"/>
    <dgm:cxn modelId="{5B36C67D-59B9-C543-A7F5-43542FE79D92}" type="presParOf" srcId="{CD5A57FB-C62C-4D8B-BBB4-031A3663819F}" destId="{398F4BD1-6D86-1241-8886-4C55AF743A77}" srcOrd="1" destOrd="0" presId="urn:microsoft.com/office/officeart/2018/2/layout/IconVerticalSolidList"/>
    <dgm:cxn modelId="{5EE58232-8031-294C-960E-97BA058CEB7F}" type="presParOf" srcId="{CD5A57FB-C62C-4D8B-BBB4-031A3663819F}" destId="{9B0D22DF-F1A3-454F-90FA-7B5496B31553}" srcOrd="2" destOrd="0" presId="urn:microsoft.com/office/officeart/2018/2/layout/IconVerticalSolidList"/>
    <dgm:cxn modelId="{0444B398-5372-D541-BDA2-2D38405556C5}" type="presParOf" srcId="{9B0D22DF-F1A3-454F-90FA-7B5496B31553}" destId="{E79CFF75-A0D1-4109-9705-00B021B87972}" srcOrd="0" destOrd="0" presId="urn:microsoft.com/office/officeart/2018/2/layout/IconVerticalSolidList"/>
    <dgm:cxn modelId="{F0A34EAB-9477-5043-84D9-20B0E9ED8AC3}" type="presParOf" srcId="{9B0D22DF-F1A3-454F-90FA-7B5496B31553}" destId="{C180BD24-EF6A-4B19-92B3-8C4DA0D09D18}" srcOrd="1" destOrd="0" presId="urn:microsoft.com/office/officeart/2018/2/layout/IconVerticalSolidList"/>
    <dgm:cxn modelId="{7869299C-6BE4-7B4F-805B-55DEFBCE021E}" type="presParOf" srcId="{9B0D22DF-F1A3-454F-90FA-7B5496B31553}" destId="{C52E2C44-1A0A-4387-932B-47F156AD3D78}" srcOrd="2" destOrd="0" presId="urn:microsoft.com/office/officeart/2018/2/layout/IconVerticalSolidList"/>
    <dgm:cxn modelId="{8F101F0B-7C68-9445-A4C2-0333EA3893FD}" type="presParOf" srcId="{9B0D22DF-F1A3-454F-90FA-7B5496B31553}" destId="{B2BF917C-F6F1-4D86-B049-776529813F34}" srcOrd="3" destOrd="0" presId="urn:microsoft.com/office/officeart/2018/2/layout/IconVerticalSolidList"/>
    <dgm:cxn modelId="{031124B7-E2DB-324E-8751-4231FE54AFD0}" type="presParOf" srcId="{CD5A57FB-C62C-4D8B-BBB4-031A3663819F}" destId="{7C4A9669-2346-4132-80AC-D8D92C0D07C5}" srcOrd="3" destOrd="0" presId="urn:microsoft.com/office/officeart/2018/2/layout/IconVerticalSolidList"/>
    <dgm:cxn modelId="{4550BF08-2588-9841-AA30-276BFCDBBEDC}" type="presParOf" srcId="{CD5A57FB-C62C-4D8B-BBB4-031A3663819F}" destId="{96418110-93E5-4537-ACA3-D9BDA5AEBF85}" srcOrd="4" destOrd="0" presId="urn:microsoft.com/office/officeart/2018/2/layout/IconVerticalSolidList"/>
    <dgm:cxn modelId="{32C20F07-718C-6C4E-9B54-68EC2DA0DBAB}" type="presParOf" srcId="{96418110-93E5-4537-ACA3-D9BDA5AEBF85}" destId="{1A5E744B-D0ED-4367-B162-09C834FD2DD7}" srcOrd="0" destOrd="0" presId="urn:microsoft.com/office/officeart/2018/2/layout/IconVerticalSolidList"/>
    <dgm:cxn modelId="{E72E3FDC-E7B0-1A44-BDA0-9C5C409DCC74}" type="presParOf" srcId="{96418110-93E5-4537-ACA3-D9BDA5AEBF85}" destId="{A4AFF756-658B-4A85-A2B6-7FF5CCEF17F1}" srcOrd="1" destOrd="0" presId="urn:microsoft.com/office/officeart/2018/2/layout/IconVerticalSolidList"/>
    <dgm:cxn modelId="{8D72591C-60E2-7542-A67C-66B939B4A9C7}" type="presParOf" srcId="{96418110-93E5-4537-ACA3-D9BDA5AEBF85}" destId="{7920980B-D79D-4360-9CC7-ABFC9810E7AD}" srcOrd="2" destOrd="0" presId="urn:microsoft.com/office/officeart/2018/2/layout/IconVerticalSolidList"/>
    <dgm:cxn modelId="{A5F742F3-57DC-2C45-AD55-140B6A651B65}" type="presParOf" srcId="{96418110-93E5-4537-ACA3-D9BDA5AEBF85}" destId="{B55952E0-E70A-49E7-AC79-1315664A9211}" srcOrd="3" destOrd="0" presId="urn:microsoft.com/office/officeart/2018/2/layout/IconVerticalSolidList"/>
    <dgm:cxn modelId="{563E7BDF-7882-DF43-A87B-2A89E814BFA4}" type="presParOf" srcId="{CD5A57FB-C62C-4D8B-BBB4-031A3663819F}" destId="{A9D7C28A-53EE-42EF-9001-5441A7DB3C6C}" srcOrd="5" destOrd="0" presId="urn:microsoft.com/office/officeart/2018/2/layout/IconVerticalSolidList"/>
    <dgm:cxn modelId="{EEFD2572-6BBB-144F-9518-9C9BCCEA9050}" type="presParOf" srcId="{CD5A57FB-C62C-4D8B-BBB4-031A3663819F}" destId="{09ABB379-A84B-4FAB-A45F-1B460189EADB}" srcOrd="6" destOrd="0" presId="urn:microsoft.com/office/officeart/2018/2/layout/IconVerticalSolidList"/>
    <dgm:cxn modelId="{C20A5A76-E792-0F47-A8A7-0E90E0277A4A}" type="presParOf" srcId="{09ABB379-A84B-4FAB-A45F-1B460189EADB}" destId="{73A365DB-3817-430B-9235-52EC79FFB1FA}" srcOrd="0" destOrd="0" presId="urn:microsoft.com/office/officeart/2018/2/layout/IconVerticalSolidList"/>
    <dgm:cxn modelId="{F2E19A14-DBCD-6243-AE03-D3242285F961}" type="presParOf" srcId="{09ABB379-A84B-4FAB-A45F-1B460189EADB}" destId="{129EB22F-BAE8-4AB3-87A2-F7E3145D7A03}" srcOrd="1" destOrd="0" presId="urn:microsoft.com/office/officeart/2018/2/layout/IconVerticalSolidList"/>
    <dgm:cxn modelId="{4521B8C8-2751-A940-8C01-3F6FE81BE14F}" type="presParOf" srcId="{09ABB379-A84B-4FAB-A45F-1B460189EADB}" destId="{C717A3EF-FD05-4111-9215-FC2D6A8251E2}" srcOrd="2" destOrd="0" presId="urn:microsoft.com/office/officeart/2018/2/layout/IconVerticalSolidList"/>
    <dgm:cxn modelId="{7316B140-3D33-414D-BD24-59EA211D38B4}" type="presParOf" srcId="{09ABB379-A84B-4FAB-A45F-1B460189EADB}" destId="{B56244AE-3632-4882-A2C0-0C2975B675DD}" srcOrd="3" destOrd="0" presId="urn:microsoft.com/office/officeart/2018/2/layout/IconVerticalSolidList"/>
    <dgm:cxn modelId="{819913CF-D743-AD49-B230-7C42003EBBDB}" type="presParOf" srcId="{CD5A57FB-C62C-4D8B-BBB4-031A3663819F}" destId="{C68E124C-12C5-434B-8070-5700225710A1}" srcOrd="7" destOrd="0" presId="urn:microsoft.com/office/officeart/2018/2/layout/IconVerticalSolidList"/>
    <dgm:cxn modelId="{4FD75D51-EF72-B945-B01F-F1B568F55146}" type="presParOf" srcId="{CD5A57FB-C62C-4D8B-BBB4-031A3663819F}" destId="{14731AE0-5395-45D0-AEB9-5F91732077EE}" srcOrd="8" destOrd="0" presId="urn:microsoft.com/office/officeart/2018/2/layout/IconVerticalSolidList"/>
    <dgm:cxn modelId="{4E8385F3-E37D-9D4A-83C4-325E036BF336}" type="presParOf" srcId="{14731AE0-5395-45D0-AEB9-5F91732077EE}" destId="{A782B0A8-082A-4783-BB91-2E6833A372DA}" srcOrd="0" destOrd="0" presId="urn:microsoft.com/office/officeart/2018/2/layout/IconVerticalSolidList"/>
    <dgm:cxn modelId="{15779D65-24DA-F64B-95EA-6BB82F0B19B7}" type="presParOf" srcId="{14731AE0-5395-45D0-AEB9-5F91732077EE}" destId="{B2E03036-237A-4CA3-B420-7C277E0530DC}" srcOrd="1" destOrd="0" presId="urn:microsoft.com/office/officeart/2018/2/layout/IconVerticalSolidList"/>
    <dgm:cxn modelId="{6E21D0C7-E78F-4449-92BD-C521141B2B1B}" type="presParOf" srcId="{14731AE0-5395-45D0-AEB9-5F91732077EE}" destId="{06B95B37-83BF-44F1-B1FD-8F3E29F87396}" srcOrd="2" destOrd="0" presId="urn:microsoft.com/office/officeart/2018/2/layout/IconVerticalSolidList"/>
    <dgm:cxn modelId="{F78F4469-F322-894B-811D-3CCA1E17B548}" type="presParOf" srcId="{14731AE0-5395-45D0-AEB9-5F91732077EE}" destId="{A38119DB-9C7F-440F-81B6-ADE55B48D37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E03777-E80D-4950-95F5-3C838A5A3E4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231718-DD8A-46D0-9496-3F024FE25D8A}">
      <dgm:prSet/>
      <dgm:spPr/>
      <dgm:t>
        <a:bodyPr/>
        <a:lstStyle/>
        <a:p>
          <a:r>
            <a:rPr lang="en-US"/>
            <a:t>Sector Partnerships</a:t>
          </a:r>
        </a:p>
      </dgm:t>
    </dgm:pt>
    <dgm:pt modelId="{BFBFABC7-025D-4791-9AA0-A34A53BEF03D}" type="parTrans" cxnId="{F8A51120-04EB-4195-BE53-8C073B4B78AB}">
      <dgm:prSet/>
      <dgm:spPr/>
      <dgm:t>
        <a:bodyPr/>
        <a:lstStyle/>
        <a:p>
          <a:endParaRPr lang="en-US"/>
        </a:p>
      </dgm:t>
    </dgm:pt>
    <dgm:pt modelId="{FFA40968-014D-41A0-92A9-F4A4C911A80F}" type="sibTrans" cxnId="{F8A51120-04EB-4195-BE53-8C073B4B78AB}">
      <dgm:prSet/>
      <dgm:spPr/>
      <dgm:t>
        <a:bodyPr/>
        <a:lstStyle/>
        <a:p>
          <a:endParaRPr lang="en-US"/>
        </a:p>
      </dgm:t>
    </dgm:pt>
    <dgm:pt modelId="{D9C8F3AD-CD8A-4A07-B3DB-DB566BE6E14B}">
      <dgm:prSet/>
      <dgm:spPr/>
      <dgm:t>
        <a:bodyPr/>
        <a:lstStyle/>
        <a:p>
          <a:r>
            <a:rPr lang="en-US"/>
            <a:t>School-to-Work Opportunities Act</a:t>
          </a:r>
        </a:p>
      </dgm:t>
    </dgm:pt>
    <dgm:pt modelId="{E0F7F9B0-06E5-405D-B081-A30D16C0AFA0}" type="parTrans" cxnId="{CD802C57-B72D-4032-85D9-FB5158755993}">
      <dgm:prSet/>
      <dgm:spPr/>
      <dgm:t>
        <a:bodyPr/>
        <a:lstStyle/>
        <a:p>
          <a:endParaRPr lang="en-US"/>
        </a:p>
      </dgm:t>
    </dgm:pt>
    <dgm:pt modelId="{73472099-4B26-4003-9BA2-7B309F00C23F}" type="sibTrans" cxnId="{CD802C57-B72D-4032-85D9-FB5158755993}">
      <dgm:prSet/>
      <dgm:spPr/>
      <dgm:t>
        <a:bodyPr/>
        <a:lstStyle/>
        <a:p>
          <a:endParaRPr lang="en-US"/>
        </a:p>
      </dgm:t>
    </dgm:pt>
    <dgm:pt modelId="{D8932D35-5EEF-43A5-A47C-516744CA28E0}">
      <dgm:prSet/>
      <dgm:spPr/>
      <dgm:t>
        <a:bodyPr/>
        <a:lstStyle/>
        <a:p>
          <a:r>
            <a:rPr lang="en-US"/>
            <a:t>Workforce Innovation and Opportunity Act (WIOA)</a:t>
          </a:r>
        </a:p>
      </dgm:t>
    </dgm:pt>
    <dgm:pt modelId="{131FD999-5C98-447A-96EE-FA9EA971D79B}" type="parTrans" cxnId="{FF80D4BB-A70F-4F03-9BD7-5F02E52EB301}">
      <dgm:prSet/>
      <dgm:spPr/>
      <dgm:t>
        <a:bodyPr/>
        <a:lstStyle/>
        <a:p>
          <a:endParaRPr lang="en-US"/>
        </a:p>
      </dgm:t>
    </dgm:pt>
    <dgm:pt modelId="{316BB9FE-72A5-4DF8-A52C-04FB7B3FA1F1}" type="sibTrans" cxnId="{FF80D4BB-A70F-4F03-9BD7-5F02E52EB301}">
      <dgm:prSet/>
      <dgm:spPr/>
      <dgm:t>
        <a:bodyPr/>
        <a:lstStyle/>
        <a:p>
          <a:endParaRPr lang="en-US"/>
        </a:p>
      </dgm:t>
    </dgm:pt>
    <dgm:pt modelId="{1EEE276B-985C-4096-9948-7C3ACD3CD1C9}">
      <dgm:prSet/>
      <dgm:spPr/>
      <dgm:t>
        <a:bodyPr/>
        <a:lstStyle/>
        <a:p>
          <a:r>
            <a:rPr lang="en-US"/>
            <a:t>Joint Union-Management Programs</a:t>
          </a:r>
        </a:p>
      </dgm:t>
    </dgm:pt>
    <dgm:pt modelId="{AE43BA5C-7E25-4D29-B4D3-0FD7AB6EBB98}" type="parTrans" cxnId="{D3968A92-A845-4293-B303-BDB40FFE83DC}">
      <dgm:prSet/>
      <dgm:spPr/>
      <dgm:t>
        <a:bodyPr/>
        <a:lstStyle/>
        <a:p>
          <a:endParaRPr lang="en-US"/>
        </a:p>
      </dgm:t>
    </dgm:pt>
    <dgm:pt modelId="{4A813483-32C7-4E68-8955-D096779859F6}" type="sibTrans" cxnId="{D3968A92-A845-4293-B303-BDB40FFE83DC}">
      <dgm:prSet/>
      <dgm:spPr/>
      <dgm:t>
        <a:bodyPr/>
        <a:lstStyle/>
        <a:p>
          <a:endParaRPr lang="en-US"/>
        </a:p>
      </dgm:t>
    </dgm:pt>
    <dgm:pt modelId="{9C9D808D-066D-4C41-B0F3-B26C950A9568}" type="pres">
      <dgm:prSet presAssocID="{73E03777-E80D-4950-95F5-3C838A5A3E43}" presName="root" presStyleCnt="0">
        <dgm:presLayoutVars>
          <dgm:dir/>
          <dgm:resizeHandles val="exact"/>
        </dgm:presLayoutVars>
      </dgm:prSet>
      <dgm:spPr/>
    </dgm:pt>
    <dgm:pt modelId="{4F698D74-3590-490B-B7C9-7E4D8B74DBE8}" type="pres">
      <dgm:prSet presAssocID="{60231718-DD8A-46D0-9496-3F024FE25D8A}" presName="compNode" presStyleCnt="0"/>
      <dgm:spPr/>
    </dgm:pt>
    <dgm:pt modelId="{558B69A7-DB97-44BA-AB62-7FFFC9887A00}" type="pres">
      <dgm:prSet presAssocID="{60231718-DD8A-46D0-9496-3F024FE25D8A}" presName="bgRect" presStyleLbl="bgShp" presStyleIdx="0" presStyleCnt="4"/>
      <dgm:spPr/>
    </dgm:pt>
    <dgm:pt modelId="{60E57C55-5003-412A-AC63-B30849FAC376}" type="pres">
      <dgm:prSet presAssocID="{60231718-DD8A-46D0-9496-3F024FE25D8A}" presName="iconRect" presStyleLbl="node1" presStyleIdx="0" presStyleCnt="4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977EF1B8-3D4C-456A-8DF9-4D964EC4A651}" type="pres">
      <dgm:prSet presAssocID="{60231718-DD8A-46D0-9496-3F024FE25D8A}" presName="spaceRect" presStyleCnt="0"/>
      <dgm:spPr/>
    </dgm:pt>
    <dgm:pt modelId="{DE8951E3-8A93-4D69-BE52-6B7DE3734FE6}" type="pres">
      <dgm:prSet presAssocID="{60231718-DD8A-46D0-9496-3F024FE25D8A}" presName="parTx" presStyleLbl="revTx" presStyleIdx="0" presStyleCnt="4">
        <dgm:presLayoutVars>
          <dgm:chMax val="0"/>
          <dgm:chPref val="0"/>
        </dgm:presLayoutVars>
      </dgm:prSet>
      <dgm:spPr/>
    </dgm:pt>
    <dgm:pt modelId="{7D0EF070-91FC-4814-A640-4C0238B7C3E5}" type="pres">
      <dgm:prSet presAssocID="{FFA40968-014D-41A0-92A9-F4A4C911A80F}" presName="sibTrans" presStyleCnt="0"/>
      <dgm:spPr/>
    </dgm:pt>
    <dgm:pt modelId="{64F124F7-4CC6-4A14-9647-CE1D7F41D129}" type="pres">
      <dgm:prSet presAssocID="{D9C8F3AD-CD8A-4A07-B3DB-DB566BE6E14B}" presName="compNode" presStyleCnt="0"/>
      <dgm:spPr/>
    </dgm:pt>
    <dgm:pt modelId="{F0CBC470-9763-4BE5-B309-4FB5BAB64763}" type="pres">
      <dgm:prSet presAssocID="{D9C8F3AD-CD8A-4A07-B3DB-DB566BE6E14B}" presName="bgRect" presStyleLbl="bgShp" presStyleIdx="1" presStyleCnt="4"/>
      <dgm:spPr/>
    </dgm:pt>
    <dgm:pt modelId="{37A7B2C1-F1C2-408E-88C6-D51673FD1ABA}" type="pres">
      <dgm:prSet presAssocID="{D9C8F3AD-CD8A-4A07-B3DB-DB566BE6E14B}" presName="iconRect" presStyleLbl="node1" presStyleIdx="1" presStyleCnt="4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oolhouse"/>
        </a:ext>
      </dgm:extLst>
    </dgm:pt>
    <dgm:pt modelId="{D4F801BD-1A12-46F1-A396-E209712633D7}" type="pres">
      <dgm:prSet presAssocID="{D9C8F3AD-CD8A-4A07-B3DB-DB566BE6E14B}" presName="spaceRect" presStyleCnt="0"/>
      <dgm:spPr/>
    </dgm:pt>
    <dgm:pt modelId="{A6803BD0-988B-48EB-B3F2-D0C6E49558E9}" type="pres">
      <dgm:prSet presAssocID="{D9C8F3AD-CD8A-4A07-B3DB-DB566BE6E14B}" presName="parTx" presStyleLbl="revTx" presStyleIdx="1" presStyleCnt="4">
        <dgm:presLayoutVars>
          <dgm:chMax val="0"/>
          <dgm:chPref val="0"/>
        </dgm:presLayoutVars>
      </dgm:prSet>
      <dgm:spPr/>
    </dgm:pt>
    <dgm:pt modelId="{5EDEB6D4-9DC0-4E5A-AAA5-91ED1ED17575}" type="pres">
      <dgm:prSet presAssocID="{73472099-4B26-4003-9BA2-7B309F00C23F}" presName="sibTrans" presStyleCnt="0"/>
      <dgm:spPr/>
    </dgm:pt>
    <dgm:pt modelId="{C24E57C1-D12F-4A5C-B833-2791C7263A64}" type="pres">
      <dgm:prSet presAssocID="{D8932D35-5EEF-43A5-A47C-516744CA28E0}" presName="compNode" presStyleCnt="0"/>
      <dgm:spPr/>
    </dgm:pt>
    <dgm:pt modelId="{2C85E458-67B7-4C48-BADA-2D805A2703BB}" type="pres">
      <dgm:prSet presAssocID="{D8932D35-5EEF-43A5-A47C-516744CA28E0}" presName="bgRect" presStyleLbl="bgShp" presStyleIdx="2" presStyleCnt="4"/>
      <dgm:spPr/>
    </dgm:pt>
    <dgm:pt modelId="{F8CD4294-A59C-41DF-B1BE-4A0CD01AA4B0}" type="pres">
      <dgm:prSet presAssocID="{D8932D35-5EEF-43A5-A47C-516744CA28E0}" presName="iconRect" presStyleLbl="node1" presStyleIdx="2" presStyleCnt="4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4C659AC3-D571-43A7-88E2-C299A449CD9E}" type="pres">
      <dgm:prSet presAssocID="{D8932D35-5EEF-43A5-A47C-516744CA28E0}" presName="spaceRect" presStyleCnt="0"/>
      <dgm:spPr/>
    </dgm:pt>
    <dgm:pt modelId="{10397D39-2585-467A-B06A-E24217D57395}" type="pres">
      <dgm:prSet presAssocID="{D8932D35-5EEF-43A5-A47C-516744CA28E0}" presName="parTx" presStyleLbl="revTx" presStyleIdx="2" presStyleCnt="4">
        <dgm:presLayoutVars>
          <dgm:chMax val="0"/>
          <dgm:chPref val="0"/>
        </dgm:presLayoutVars>
      </dgm:prSet>
      <dgm:spPr/>
    </dgm:pt>
    <dgm:pt modelId="{0D603F2A-7B84-4CC6-85CE-AB330AEE08AF}" type="pres">
      <dgm:prSet presAssocID="{316BB9FE-72A5-4DF8-A52C-04FB7B3FA1F1}" presName="sibTrans" presStyleCnt="0"/>
      <dgm:spPr/>
    </dgm:pt>
    <dgm:pt modelId="{3F2D2932-C57B-49D0-8DBF-62CD7A40093C}" type="pres">
      <dgm:prSet presAssocID="{1EEE276B-985C-4096-9948-7C3ACD3CD1C9}" presName="compNode" presStyleCnt="0"/>
      <dgm:spPr/>
    </dgm:pt>
    <dgm:pt modelId="{94A1F78E-E32E-4CE0-8C3C-266CDF72FA58}" type="pres">
      <dgm:prSet presAssocID="{1EEE276B-985C-4096-9948-7C3ACD3CD1C9}" presName="bgRect" presStyleLbl="bgShp" presStyleIdx="3" presStyleCnt="4"/>
      <dgm:spPr/>
    </dgm:pt>
    <dgm:pt modelId="{CEBE41A8-49CD-4E89-B750-7BCCF44DD49D}" type="pres">
      <dgm:prSet presAssocID="{1EEE276B-985C-4096-9948-7C3ACD3CD1C9}" presName="iconRect" presStyleLbl="node1" presStyleIdx="3" presStyleCnt="4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FF6CDFA6-8B07-470B-B6AD-91C26039306F}" type="pres">
      <dgm:prSet presAssocID="{1EEE276B-985C-4096-9948-7C3ACD3CD1C9}" presName="spaceRect" presStyleCnt="0"/>
      <dgm:spPr/>
    </dgm:pt>
    <dgm:pt modelId="{2A63DA20-B923-4657-B35A-BD7C98992B87}" type="pres">
      <dgm:prSet presAssocID="{1EEE276B-985C-4096-9948-7C3ACD3CD1C9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F8A51120-04EB-4195-BE53-8C073B4B78AB}" srcId="{73E03777-E80D-4950-95F5-3C838A5A3E43}" destId="{60231718-DD8A-46D0-9496-3F024FE25D8A}" srcOrd="0" destOrd="0" parTransId="{BFBFABC7-025D-4791-9AA0-A34A53BEF03D}" sibTransId="{FFA40968-014D-41A0-92A9-F4A4C911A80F}"/>
    <dgm:cxn modelId="{FF80EE34-062F-4DB3-B094-3EECFEA38C6E}" type="presOf" srcId="{D8932D35-5EEF-43A5-A47C-516744CA28E0}" destId="{10397D39-2585-467A-B06A-E24217D57395}" srcOrd="0" destOrd="0" presId="urn:microsoft.com/office/officeart/2018/2/layout/IconVerticalSolidList"/>
    <dgm:cxn modelId="{4A55983D-1DCB-4668-9EF5-F35F8BC58CF2}" type="presOf" srcId="{60231718-DD8A-46D0-9496-3F024FE25D8A}" destId="{DE8951E3-8A93-4D69-BE52-6B7DE3734FE6}" srcOrd="0" destOrd="0" presId="urn:microsoft.com/office/officeart/2018/2/layout/IconVerticalSolidList"/>
    <dgm:cxn modelId="{CD802C57-B72D-4032-85D9-FB5158755993}" srcId="{73E03777-E80D-4950-95F5-3C838A5A3E43}" destId="{D9C8F3AD-CD8A-4A07-B3DB-DB566BE6E14B}" srcOrd="1" destOrd="0" parTransId="{E0F7F9B0-06E5-405D-B081-A30D16C0AFA0}" sibTransId="{73472099-4B26-4003-9BA2-7B309F00C23F}"/>
    <dgm:cxn modelId="{EC646191-B4D4-488F-9196-D9AECF6C46FC}" type="presOf" srcId="{D9C8F3AD-CD8A-4A07-B3DB-DB566BE6E14B}" destId="{A6803BD0-988B-48EB-B3F2-D0C6E49558E9}" srcOrd="0" destOrd="0" presId="urn:microsoft.com/office/officeart/2018/2/layout/IconVerticalSolidList"/>
    <dgm:cxn modelId="{D3968A92-A845-4293-B303-BDB40FFE83DC}" srcId="{73E03777-E80D-4950-95F5-3C838A5A3E43}" destId="{1EEE276B-985C-4096-9948-7C3ACD3CD1C9}" srcOrd="3" destOrd="0" parTransId="{AE43BA5C-7E25-4D29-B4D3-0FD7AB6EBB98}" sibTransId="{4A813483-32C7-4E68-8955-D096779859F6}"/>
    <dgm:cxn modelId="{FF80D4BB-A70F-4F03-9BD7-5F02E52EB301}" srcId="{73E03777-E80D-4950-95F5-3C838A5A3E43}" destId="{D8932D35-5EEF-43A5-A47C-516744CA28E0}" srcOrd="2" destOrd="0" parTransId="{131FD999-5C98-447A-96EE-FA9EA971D79B}" sibTransId="{316BB9FE-72A5-4DF8-A52C-04FB7B3FA1F1}"/>
    <dgm:cxn modelId="{2DD0E3E1-0E71-4973-BDC1-52459DDD4324}" type="presOf" srcId="{73E03777-E80D-4950-95F5-3C838A5A3E43}" destId="{9C9D808D-066D-4C41-B0F3-B26C950A9568}" srcOrd="0" destOrd="0" presId="urn:microsoft.com/office/officeart/2018/2/layout/IconVerticalSolidList"/>
    <dgm:cxn modelId="{B70EC5FC-A9D3-4B58-A746-F96AC3E6C0BE}" type="presOf" srcId="{1EEE276B-985C-4096-9948-7C3ACD3CD1C9}" destId="{2A63DA20-B923-4657-B35A-BD7C98992B87}" srcOrd="0" destOrd="0" presId="urn:microsoft.com/office/officeart/2018/2/layout/IconVerticalSolidList"/>
    <dgm:cxn modelId="{CBE6BB1B-B4EB-4B13-B62E-2D2CB171890E}" type="presParOf" srcId="{9C9D808D-066D-4C41-B0F3-B26C950A9568}" destId="{4F698D74-3590-490B-B7C9-7E4D8B74DBE8}" srcOrd="0" destOrd="0" presId="urn:microsoft.com/office/officeart/2018/2/layout/IconVerticalSolidList"/>
    <dgm:cxn modelId="{630CB796-02A9-4659-A8D6-1367D95A639E}" type="presParOf" srcId="{4F698D74-3590-490B-B7C9-7E4D8B74DBE8}" destId="{558B69A7-DB97-44BA-AB62-7FFFC9887A00}" srcOrd="0" destOrd="0" presId="urn:microsoft.com/office/officeart/2018/2/layout/IconVerticalSolidList"/>
    <dgm:cxn modelId="{0EC2B338-D72F-4134-81AD-9C880C4D1477}" type="presParOf" srcId="{4F698D74-3590-490B-B7C9-7E4D8B74DBE8}" destId="{60E57C55-5003-412A-AC63-B30849FAC376}" srcOrd="1" destOrd="0" presId="urn:microsoft.com/office/officeart/2018/2/layout/IconVerticalSolidList"/>
    <dgm:cxn modelId="{F1BCF653-7D00-48B2-9EDE-DF0C91E3D75C}" type="presParOf" srcId="{4F698D74-3590-490B-B7C9-7E4D8B74DBE8}" destId="{977EF1B8-3D4C-456A-8DF9-4D964EC4A651}" srcOrd="2" destOrd="0" presId="urn:microsoft.com/office/officeart/2018/2/layout/IconVerticalSolidList"/>
    <dgm:cxn modelId="{71840FCC-6DCE-41DC-A2D9-3A052C662F99}" type="presParOf" srcId="{4F698D74-3590-490B-B7C9-7E4D8B74DBE8}" destId="{DE8951E3-8A93-4D69-BE52-6B7DE3734FE6}" srcOrd="3" destOrd="0" presId="urn:microsoft.com/office/officeart/2018/2/layout/IconVerticalSolidList"/>
    <dgm:cxn modelId="{7143E43A-AF21-47DD-BC53-4B975E0E7E54}" type="presParOf" srcId="{9C9D808D-066D-4C41-B0F3-B26C950A9568}" destId="{7D0EF070-91FC-4814-A640-4C0238B7C3E5}" srcOrd="1" destOrd="0" presId="urn:microsoft.com/office/officeart/2018/2/layout/IconVerticalSolidList"/>
    <dgm:cxn modelId="{1AC322ED-0B1B-40B3-9093-20850B1C07D8}" type="presParOf" srcId="{9C9D808D-066D-4C41-B0F3-B26C950A9568}" destId="{64F124F7-4CC6-4A14-9647-CE1D7F41D129}" srcOrd="2" destOrd="0" presId="urn:microsoft.com/office/officeart/2018/2/layout/IconVerticalSolidList"/>
    <dgm:cxn modelId="{A9F74F46-CD91-4F51-BCDB-58E799761E18}" type="presParOf" srcId="{64F124F7-4CC6-4A14-9647-CE1D7F41D129}" destId="{F0CBC470-9763-4BE5-B309-4FB5BAB64763}" srcOrd="0" destOrd="0" presId="urn:microsoft.com/office/officeart/2018/2/layout/IconVerticalSolidList"/>
    <dgm:cxn modelId="{DDE3B551-8F97-4D64-AC2B-336CA8DE19C0}" type="presParOf" srcId="{64F124F7-4CC6-4A14-9647-CE1D7F41D129}" destId="{37A7B2C1-F1C2-408E-88C6-D51673FD1ABA}" srcOrd="1" destOrd="0" presId="urn:microsoft.com/office/officeart/2018/2/layout/IconVerticalSolidList"/>
    <dgm:cxn modelId="{96BF130B-5AD9-417E-B2BF-98D03B9EBA5C}" type="presParOf" srcId="{64F124F7-4CC6-4A14-9647-CE1D7F41D129}" destId="{D4F801BD-1A12-46F1-A396-E209712633D7}" srcOrd="2" destOrd="0" presId="urn:microsoft.com/office/officeart/2018/2/layout/IconVerticalSolidList"/>
    <dgm:cxn modelId="{4345872B-1BBF-44F2-B84F-93B4D430923F}" type="presParOf" srcId="{64F124F7-4CC6-4A14-9647-CE1D7F41D129}" destId="{A6803BD0-988B-48EB-B3F2-D0C6E49558E9}" srcOrd="3" destOrd="0" presId="urn:microsoft.com/office/officeart/2018/2/layout/IconVerticalSolidList"/>
    <dgm:cxn modelId="{D009EBDE-EB1E-45E7-9C4A-B34DAE711D04}" type="presParOf" srcId="{9C9D808D-066D-4C41-B0F3-B26C950A9568}" destId="{5EDEB6D4-9DC0-4E5A-AAA5-91ED1ED17575}" srcOrd="3" destOrd="0" presId="urn:microsoft.com/office/officeart/2018/2/layout/IconVerticalSolidList"/>
    <dgm:cxn modelId="{0EC398F4-D57D-412C-9E4D-34FE8C2859C0}" type="presParOf" srcId="{9C9D808D-066D-4C41-B0F3-B26C950A9568}" destId="{C24E57C1-D12F-4A5C-B833-2791C7263A64}" srcOrd="4" destOrd="0" presId="urn:microsoft.com/office/officeart/2018/2/layout/IconVerticalSolidList"/>
    <dgm:cxn modelId="{03D1C190-05C5-43FB-88FF-F6338EF852F4}" type="presParOf" srcId="{C24E57C1-D12F-4A5C-B833-2791C7263A64}" destId="{2C85E458-67B7-4C48-BADA-2D805A2703BB}" srcOrd="0" destOrd="0" presId="urn:microsoft.com/office/officeart/2018/2/layout/IconVerticalSolidList"/>
    <dgm:cxn modelId="{9DF114CD-A02D-409D-B064-57EAE5069148}" type="presParOf" srcId="{C24E57C1-D12F-4A5C-B833-2791C7263A64}" destId="{F8CD4294-A59C-41DF-B1BE-4A0CD01AA4B0}" srcOrd="1" destOrd="0" presId="urn:microsoft.com/office/officeart/2018/2/layout/IconVerticalSolidList"/>
    <dgm:cxn modelId="{13189D05-740A-42D8-AA5D-0182D50411B7}" type="presParOf" srcId="{C24E57C1-D12F-4A5C-B833-2791C7263A64}" destId="{4C659AC3-D571-43A7-88E2-C299A449CD9E}" srcOrd="2" destOrd="0" presId="urn:microsoft.com/office/officeart/2018/2/layout/IconVerticalSolidList"/>
    <dgm:cxn modelId="{F08D07E9-B5A2-4DDF-8345-10D289C2C692}" type="presParOf" srcId="{C24E57C1-D12F-4A5C-B833-2791C7263A64}" destId="{10397D39-2585-467A-B06A-E24217D57395}" srcOrd="3" destOrd="0" presId="urn:microsoft.com/office/officeart/2018/2/layout/IconVerticalSolidList"/>
    <dgm:cxn modelId="{FA4E1301-80F5-4385-A302-7C41286F9455}" type="presParOf" srcId="{9C9D808D-066D-4C41-B0F3-B26C950A9568}" destId="{0D603F2A-7B84-4CC6-85CE-AB330AEE08AF}" srcOrd="5" destOrd="0" presId="urn:microsoft.com/office/officeart/2018/2/layout/IconVerticalSolidList"/>
    <dgm:cxn modelId="{77FED1E1-472D-4AAD-A46D-929A646964EB}" type="presParOf" srcId="{9C9D808D-066D-4C41-B0F3-B26C950A9568}" destId="{3F2D2932-C57B-49D0-8DBF-62CD7A40093C}" srcOrd="6" destOrd="0" presId="urn:microsoft.com/office/officeart/2018/2/layout/IconVerticalSolidList"/>
    <dgm:cxn modelId="{B56019FA-1142-428B-A5D3-356E58842151}" type="presParOf" srcId="{3F2D2932-C57B-49D0-8DBF-62CD7A40093C}" destId="{94A1F78E-E32E-4CE0-8C3C-266CDF72FA58}" srcOrd="0" destOrd="0" presId="urn:microsoft.com/office/officeart/2018/2/layout/IconVerticalSolidList"/>
    <dgm:cxn modelId="{43CB0988-864A-4F72-B979-887E4946D165}" type="presParOf" srcId="{3F2D2932-C57B-49D0-8DBF-62CD7A40093C}" destId="{CEBE41A8-49CD-4E89-B750-7BCCF44DD49D}" srcOrd="1" destOrd="0" presId="urn:microsoft.com/office/officeart/2018/2/layout/IconVerticalSolidList"/>
    <dgm:cxn modelId="{4C299342-A3F9-489C-9DF9-9DE1049E3663}" type="presParOf" srcId="{3F2D2932-C57B-49D0-8DBF-62CD7A40093C}" destId="{FF6CDFA6-8B07-470B-B6AD-91C26039306F}" srcOrd="2" destOrd="0" presId="urn:microsoft.com/office/officeart/2018/2/layout/IconVerticalSolidList"/>
    <dgm:cxn modelId="{27FFD638-E679-4193-9EDF-BA2EECEC9B1D}" type="presParOf" srcId="{3F2D2932-C57B-49D0-8DBF-62CD7A40093C}" destId="{2A63DA20-B923-4657-B35A-BD7C98992B8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A2A3A3-61E8-4EEC-BA28-9EA9494FABA3}" type="doc">
      <dgm:prSet loTypeId="urn:microsoft.com/office/officeart/2005/8/layout/defaul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C1238F3-A3D2-4CE9-98F5-34C21A49B0D8}">
      <dgm:prSet/>
      <dgm:spPr/>
      <dgm:t>
        <a:bodyPr/>
        <a:lstStyle/>
        <a:p>
          <a:r>
            <a:rPr lang="en-US"/>
            <a:t>Scientist</a:t>
          </a:r>
        </a:p>
      </dgm:t>
    </dgm:pt>
    <dgm:pt modelId="{81D370C4-A5F3-4B3D-93D9-83D257627D26}" type="parTrans" cxnId="{E34430B8-7438-4EFC-871D-A5A38CE57E2C}">
      <dgm:prSet/>
      <dgm:spPr/>
      <dgm:t>
        <a:bodyPr/>
        <a:lstStyle/>
        <a:p>
          <a:endParaRPr lang="en-US"/>
        </a:p>
      </dgm:t>
    </dgm:pt>
    <dgm:pt modelId="{E438499F-796C-4F1C-A8A3-A77968DCE7CC}" type="sibTrans" cxnId="{E34430B8-7438-4EFC-871D-A5A38CE57E2C}">
      <dgm:prSet/>
      <dgm:spPr/>
      <dgm:t>
        <a:bodyPr/>
        <a:lstStyle/>
        <a:p>
          <a:endParaRPr lang="en-US"/>
        </a:p>
      </dgm:t>
    </dgm:pt>
    <dgm:pt modelId="{B9BCFFB5-CF37-4708-A205-2C0203A318B3}">
      <dgm:prSet/>
      <dgm:spPr>
        <a:solidFill>
          <a:srgbClr val="0070C0"/>
        </a:solidFill>
      </dgm:spPr>
      <dgm:t>
        <a:bodyPr/>
        <a:lstStyle/>
        <a:p>
          <a:r>
            <a:rPr lang="en-US"/>
            <a:t>Engineer</a:t>
          </a:r>
        </a:p>
      </dgm:t>
    </dgm:pt>
    <dgm:pt modelId="{25A3C20B-FA77-4963-BBA5-F8235962B274}" type="parTrans" cxnId="{43E3FD38-4F93-4D93-B6E9-203F5DB94CBB}">
      <dgm:prSet/>
      <dgm:spPr/>
      <dgm:t>
        <a:bodyPr/>
        <a:lstStyle/>
        <a:p>
          <a:endParaRPr lang="en-US"/>
        </a:p>
      </dgm:t>
    </dgm:pt>
    <dgm:pt modelId="{F75FA1B2-B8F9-4644-8373-2BA7E480ECCA}" type="sibTrans" cxnId="{43E3FD38-4F93-4D93-B6E9-203F5DB94CBB}">
      <dgm:prSet/>
      <dgm:spPr/>
      <dgm:t>
        <a:bodyPr/>
        <a:lstStyle/>
        <a:p>
          <a:endParaRPr lang="en-US"/>
        </a:p>
      </dgm:t>
    </dgm:pt>
    <dgm:pt modelId="{ED0F13CE-9AF2-4E82-AFD6-10990BC09589}">
      <dgm:prSet/>
      <dgm:spPr/>
      <dgm:t>
        <a:bodyPr/>
        <a:lstStyle/>
        <a:p>
          <a:r>
            <a:rPr lang="en-US"/>
            <a:t>Teacher</a:t>
          </a:r>
        </a:p>
      </dgm:t>
    </dgm:pt>
    <dgm:pt modelId="{FCC009D2-B4E5-498E-88BA-55CF5852C5D5}" type="parTrans" cxnId="{6EB6C07D-FB8A-47A2-8507-046E82E1192F}">
      <dgm:prSet/>
      <dgm:spPr/>
      <dgm:t>
        <a:bodyPr/>
        <a:lstStyle/>
        <a:p>
          <a:endParaRPr lang="en-US"/>
        </a:p>
      </dgm:t>
    </dgm:pt>
    <dgm:pt modelId="{A52FEFC0-7BA6-440D-A880-859F7583B7A3}" type="sibTrans" cxnId="{6EB6C07D-FB8A-47A2-8507-046E82E1192F}">
      <dgm:prSet/>
      <dgm:spPr/>
      <dgm:t>
        <a:bodyPr/>
        <a:lstStyle/>
        <a:p>
          <a:endParaRPr lang="en-US"/>
        </a:p>
      </dgm:t>
    </dgm:pt>
    <dgm:pt modelId="{5F7F1D1C-8872-47D4-BDBA-EB7E16D69564}">
      <dgm:prSet/>
      <dgm:spPr>
        <a:solidFill>
          <a:srgbClr val="0070C0"/>
        </a:solidFill>
      </dgm:spPr>
      <dgm:t>
        <a:bodyPr/>
        <a:lstStyle/>
        <a:p>
          <a:r>
            <a:rPr lang="en-US" dirty="0"/>
            <a:t>Salesperson</a:t>
          </a:r>
        </a:p>
      </dgm:t>
    </dgm:pt>
    <dgm:pt modelId="{1C89D7C9-6A2F-4BFF-A33D-07A6EAF830B9}" type="parTrans" cxnId="{CE5A4420-539F-488E-AD9A-A80E4843BF4C}">
      <dgm:prSet/>
      <dgm:spPr/>
      <dgm:t>
        <a:bodyPr/>
        <a:lstStyle/>
        <a:p>
          <a:endParaRPr lang="en-US"/>
        </a:p>
      </dgm:t>
    </dgm:pt>
    <dgm:pt modelId="{62841A84-AA52-4DCF-9552-C4CC9E95DF77}" type="sibTrans" cxnId="{CE5A4420-539F-488E-AD9A-A80E4843BF4C}">
      <dgm:prSet/>
      <dgm:spPr/>
      <dgm:t>
        <a:bodyPr/>
        <a:lstStyle/>
        <a:p>
          <a:endParaRPr lang="en-US"/>
        </a:p>
      </dgm:t>
    </dgm:pt>
    <dgm:pt modelId="{BC1B15A3-AC4D-4BEA-9118-B1533B8F34AE}">
      <dgm:prSet/>
      <dgm:spPr>
        <a:solidFill>
          <a:srgbClr val="0070C0"/>
        </a:solidFill>
      </dgm:spPr>
      <dgm:t>
        <a:bodyPr/>
        <a:lstStyle/>
        <a:p>
          <a:r>
            <a:rPr lang="en-US" dirty="0"/>
            <a:t>Human Resources Specialist</a:t>
          </a:r>
        </a:p>
      </dgm:t>
    </dgm:pt>
    <dgm:pt modelId="{6C64824A-F18B-47A7-B5AB-342E15C3C180}" type="parTrans" cxnId="{E4D3350E-0709-4AD4-95A0-4A708ED572F4}">
      <dgm:prSet/>
      <dgm:spPr/>
      <dgm:t>
        <a:bodyPr/>
        <a:lstStyle/>
        <a:p>
          <a:endParaRPr lang="en-US"/>
        </a:p>
      </dgm:t>
    </dgm:pt>
    <dgm:pt modelId="{63FAE922-6193-4F98-90B5-1463C494D55B}" type="sibTrans" cxnId="{E4D3350E-0709-4AD4-95A0-4A708ED572F4}">
      <dgm:prSet/>
      <dgm:spPr/>
      <dgm:t>
        <a:bodyPr/>
        <a:lstStyle/>
        <a:p>
          <a:endParaRPr lang="en-US"/>
        </a:p>
      </dgm:t>
    </dgm:pt>
    <dgm:pt modelId="{A5E1A808-976B-4857-BAC0-1534063AFE00}">
      <dgm:prSet/>
      <dgm:spPr/>
      <dgm:t>
        <a:bodyPr/>
        <a:lstStyle/>
        <a:p>
          <a:r>
            <a:rPr lang="en-US"/>
            <a:t>Corporate Trainer</a:t>
          </a:r>
        </a:p>
      </dgm:t>
    </dgm:pt>
    <dgm:pt modelId="{14CD78EA-BFBE-4656-9C9F-8DF1FFA1074A}" type="parTrans" cxnId="{82F33E06-1F19-4145-BED6-3658DFCD26FA}">
      <dgm:prSet/>
      <dgm:spPr/>
      <dgm:t>
        <a:bodyPr/>
        <a:lstStyle/>
        <a:p>
          <a:endParaRPr lang="en-US"/>
        </a:p>
      </dgm:t>
    </dgm:pt>
    <dgm:pt modelId="{6DF46447-5244-4E1D-A8B7-92B7DAF328FE}" type="sibTrans" cxnId="{82F33E06-1F19-4145-BED6-3658DFCD26FA}">
      <dgm:prSet/>
      <dgm:spPr/>
      <dgm:t>
        <a:bodyPr/>
        <a:lstStyle/>
        <a:p>
          <a:endParaRPr lang="en-US"/>
        </a:p>
      </dgm:t>
    </dgm:pt>
    <dgm:pt modelId="{ECC04F51-079F-4553-9AF2-0B8ED71B8615}">
      <dgm:prSet/>
      <dgm:spPr>
        <a:solidFill>
          <a:srgbClr val="0070C0"/>
        </a:solidFill>
      </dgm:spPr>
      <dgm:t>
        <a:bodyPr/>
        <a:lstStyle/>
        <a:p>
          <a:r>
            <a:rPr lang="en-US" dirty="0"/>
            <a:t>Computer Programmer</a:t>
          </a:r>
        </a:p>
      </dgm:t>
    </dgm:pt>
    <dgm:pt modelId="{6B0674D4-7D6F-465C-9DAF-FCDF9E9EC1A5}" type="parTrans" cxnId="{62096EA6-D4AD-4F6C-9EF3-20992DCCDCF5}">
      <dgm:prSet/>
      <dgm:spPr/>
      <dgm:t>
        <a:bodyPr/>
        <a:lstStyle/>
        <a:p>
          <a:endParaRPr lang="en-US"/>
        </a:p>
      </dgm:t>
    </dgm:pt>
    <dgm:pt modelId="{FD451F57-91B5-4BC2-A325-4D7FA9F4C15E}" type="sibTrans" cxnId="{62096EA6-D4AD-4F6C-9EF3-20992DCCDCF5}">
      <dgm:prSet/>
      <dgm:spPr/>
      <dgm:t>
        <a:bodyPr/>
        <a:lstStyle/>
        <a:p>
          <a:endParaRPr lang="en-US"/>
        </a:p>
      </dgm:t>
    </dgm:pt>
    <dgm:pt modelId="{D322E160-8320-4F11-BFEB-EF29784FA254}">
      <dgm:prSet/>
      <dgm:spPr/>
      <dgm:t>
        <a:bodyPr/>
        <a:lstStyle/>
        <a:p>
          <a:r>
            <a:rPr lang="en-US"/>
            <a:t>Software Architect</a:t>
          </a:r>
        </a:p>
      </dgm:t>
    </dgm:pt>
    <dgm:pt modelId="{09D7127B-7826-42B6-8EE5-8C63270FCFA9}" type="parTrans" cxnId="{B88D043F-3872-4434-8ADB-953FFDB5B676}">
      <dgm:prSet/>
      <dgm:spPr/>
      <dgm:t>
        <a:bodyPr/>
        <a:lstStyle/>
        <a:p>
          <a:endParaRPr lang="en-US"/>
        </a:p>
      </dgm:t>
    </dgm:pt>
    <dgm:pt modelId="{6CC3B2E8-6C19-4312-AF06-CF9C48561577}" type="sibTrans" cxnId="{B88D043F-3872-4434-8ADB-953FFDB5B676}">
      <dgm:prSet/>
      <dgm:spPr/>
      <dgm:t>
        <a:bodyPr/>
        <a:lstStyle/>
        <a:p>
          <a:endParaRPr lang="en-US"/>
        </a:p>
      </dgm:t>
    </dgm:pt>
    <dgm:pt modelId="{2F10E341-2AC0-470E-9399-78FCB0D3C6CC}">
      <dgm:prSet/>
      <dgm:spPr/>
      <dgm:t>
        <a:bodyPr/>
        <a:lstStyle/>
        <a:p>
          <a:r>
            <a:rPr lang="en-US"/>
            <a:t>Web Developer</a:t>
          </a:r>
        </a:p>
      </dgm:t>
    </dgm:pt>
    <dgm:pt modelId="{AC78FD02-8C59-4A47-9D0E-3EF230B2DC25}" type="parTrans" cxnId="{00C3BB2F-6269-47EE-8258-56E680A15A95}">
      <dgm:prSet/>
      <dgm:spPr/>
      <dgm:t>
        <a:bodyPr/>
        <a:lstStyle/>
        <a:p>
          <a:endParaRPr lang="en-US"/>
        </a:p>
      </dgm:t>
    </dgm:pt>
    <dgm:pt modelId="{4C7F9A15-487C-4174-AFBA-BE46A43F26BC}" type="sibTrans" cxnId="{00C3BB2F-6269-47EE-8258-56E680A15A95}">
      <dgm:prSet/>
      <dgm:spPr/>
      <dgm:t>
        <a:bodyPr/>
        <a:lstStyle/>
        <a:p>
          <a:endParaRPr lang="en-US"/>
        </a:p>
      </dgm:t>
    </dgm:pt>
    <dgm:pt modelId="{6996F9EE-9A8D-46DF-8E79-DD98B809030D}">
      <dgm:prSet/>
      <dgm:spPr>
        <a:solidFill>
          <a:srgbClr val="0070C0"/>
        </a:solidFill>
      </dgm:spPr>
      <dgm:t>
        <a:bodyPr/>
        <a:lstStyle/>
        <a:p>
          <a:r>
            <a:rPr lang="en-US" dirty="0"/>
            <a:t>Construction Worker</a:t>
          </a:r>
        </a:p>
      </dgm:t>
    </dgm:pt>
    <dgm:pt modelId="{043FE1F7-E765-44AE-9B00-AA64B3445731}" type="parTrans" cxnId="{9D909B59-8FFF-4D00-B43C-68F9C5C78151}">
      <dgm:prSet/>
      <dgm:spPr/>
      <dgm:t>
        <a:bodyPr/>
        <a:lstStyle/>
        <a:p>
          <a:endParaRPr lang="en-US"/>
        </a:p>
      </dgm:t>
    </dgm:pt>
    <dgm:pt modelId="{B10CB4A5-E2A0-4EDC-B505-08BC41638892}" type="sibTrans" cxnId="{9D909B59-8FFF-4D00-B43C-68F9C5C78151}">
      <dgm:prSet/>
      <dgm:spPr/>
      <dgm:t>
        <a:bodyPr/>
        <a:lstStyle/>
        <a:p>
          <a:endParaRPr lang="en-US"/>
        </a:p>
      </dgm:t>
    </dgm:pt>
    <dgm:pt modelId="{ACF1B6B9-0539-4B41-9E42-73DD09F64D63}">
      <dgm:prSet/>
      <dgm:spPr/>
      <dgm:t>
        <a:bodyPr/>
        <a:lstStyle/>
        <a:p>
          <a:r>
            <a:rPr lang="en-US"/>
            <a:t>Nursing Assistant</a:t>
          </a:r>
        </a:p>
      </dgm:t>
    </dgm:pt>
    <dgm:pt modelId="{B6475353-5EE9-4C9A-896A-62599DD3DCAD}" type="parTrans" cxnId="{9CF47578-3F2C-4568-8869-6025257FDF41}">
      <dgm:prSet/>
      <dgm:spPr/>
      <dgm:t>
        <a:bodyPr/>
        <a:lstStyle/>
        <a:p>
          <a:endParaRPr lang="en-US"/>
        </a:p>
      </dgm:t>
    </dgm:pt>
    <dgm:pt modelId="{D3D7F0D3-AE49-4F6C-9327-661FC85DA019}" type="sibTrans" cxnId="{9CF47578-3F2C-4568-8869-6025257FDF41}">
      <dgm:prSet/>
      <dgm:spPr/>
      <dgm:t>
        <a:bodyPr/>
        <a:lstStyle/>
        <a:p>
          <a:endParaRPr lang="en-US"/>
        </a:p>
      </dgm:t>
    </dgm:pt>
    <dgm:pt modelId="{1A04CE01-3909-480E-99F6-4EC0F113EC48}">
      <dgm:prSet/>
      <dgm:spPr>
        <a:solidFill>
          <a:srgbClr val="0070C0"/>
        </a:solidFill>
      </dgm:spPr>
      <dgm:t>
        <a:bodyPr/>
        <a:lstStyle/>
        <a:p>
          <a:r>
            <a:rPr lang="en-US" dirty="0"/>
            <a:t>Financial Advisor</a:t>
          </a:r>
        </a:p>
      </dgm:t>
    </dgm:pt>
    <dgm:pt modelId="{2E67BFB9-89E3-4BD6-99E7-85E81D17BC37}" type="parTrans" cxnId="{D4F95766-2C72-4452-BF00-963D08401C42}">
      <dgm:prSet/>
      <dgm:spPr/>
      <dgm:t>
        <a:bodyPr/>
        <a:lstStyle/>
        <a:p>
          <a:endParaRPr lang="en-US"/>
        </a:p>
      </dgm:t>
    </dgm:pt>
    <dgm:pt modelId="{5CC8BF1D-F8FB-4CE2-8E7A-E1037729E6D4}" type="sibTrans" cxnId="{D4F95766-2C72-4452-BF00-963D08401C42}">
      <dgm:prSet/>
      <dgm:spPr/>
      <dgm:t>
        <a:bodyPr/>
        <a:lstStyle/>
        <a:p>
          <a:endParaRPr lang="en-US"/>
        </a:p>
      </dgm:t>
    </dgm:pt>
    <dgm:pt modelId="{E89C61BA-25A7-42C8-8FBA-B9B45661829C}">
      <dgm:prSet/>
      <dgm:spPr/>
      <dgm:t>
        <a:bodyPr/>
        <a:lstStyle/>
        <a:p>
          <a:r>
            <a:rPr lang="en-US"/>
            <a:t>Nurse</a:t>
          </a:r>
        </a:p>
      </dgm:t>
    </dgm:pt>
    <dgm:pt modelId="{5A30BD4B-9F81-4DD2-81B6-4C276BDF7E53}" type="parTrans" cxnId="{405383CB-7517-454C-A330-3C9AD9F88B44}">
      <dgm:prSet/>
      <dgm:spPr/>
      <dgm:t>
        <a:bodyPr/>
        <a:lstStyle/>
        <a:p>
          <a:endParaRPr lang="en-US"/>
        </a:p>
      </dgm:t>
    </dgm:pt>
    <dgm:pt modelId="{877B12AE-3A4D-457C-B867-CE5A94CCA724}" type="sibTrans" cxnId="{405383CB-7517-454C-A330-3C9AD9F88B44}">
      <dgm:prSet/>
      <dgm:spPr/>
      <dgm:t>
        <a:bodyPr/>
        <a:lstStyle/>
        <a:p>
          <a:endParaRPr lang="en-US"/>
        </a:p>
      </dgm:t>
    </dgm:pt>
    <dgm:pt modelId="{70478779-E5AA-9741-8F08-06AE2CA62F44}">
      <dgm:prSet/>
      <dgm:spPr>
        <a:solidFill>
          <a:srgbClr val="0070C0"/>
        </a:solidFill>
      </dgm:spPr>
      <dgm:t>
        <a:bodyPr/>
        <a:lstStyle/>
        <a:p>
          <a:r>
            <a:rPr lang="en-US" dirty="0"/>
            <a:t>IT Specialist</a:t>
          </a:r>
        </a:p>
      </dgm:t>
    </dgm:pt>
    <dgm:pt modelId="{2295179A-A6A4-6946-9C28-651E0F81E1C8}" type="parTrans" cxnId="{258D3904-B7FF-3444-AF44-0B364C0371DB}">
      <dgm:prSet/>
      <dgm:spPr/>
      <dgm:t>
        <a:bodyPr/>
        <a:lstStyle/>
        <a:p>
          <a:endParaRPr lang="en-US"/>
        </a:p>
      </dgm:t>
    </dgm:pt>
    <dgm:pt modelId="{5DE5B0F7-DB78-2548-8CB2-57DA9AC6FA1F}" type="sibTrans" cxnId="{258D3904-B7FF-3444-AF44-0B364C0371DB}">
      <dgm:prSet/>
      <dgm:spPr/>
      <dgm:t>
        <a:bodyPr/>
        <a:lstStyle/>
        <a:p>
          <a:endParaRPr lang="en-US"/>
        </a:p>
      </dgm:t>
    </dgm:pt>
    <dgm:pt modelId="{B4C0D2FC-7303-4540-AD1C-4FDC0D623761}">
      <dgm:prSet/>
      <dgm:spPr/>
      <dgm:t>
        <a:bodyPr/>
        <a:lstStyle/>
        <a:p>
          <a:r>
            <a:rPr lang="en-US" dirty="0"/>
            <a:t>Truck Driver</a:t>
          </a:r>
        </a:p>
      </dgm:t>
    </dgm:pt>
    <dgm:pt modelId="{1CE5BBEA-096F-B042-A82C-917AD1C6D4D8}" type="parTrans" cxnId="{2DAE9BEA-DE35-D34A-B11B-17C1DE0AC6ED}">
      <dgm:prSet/>
      <dgm:spPr/>
      <dgm:t>
        <a:bodyPr/>
        <a:lstStyle/>
        <a:p>
          <a:endParaRPr lang="en-US"/>
        </a:p>
      </dgm:t>
    </dgm:pt>
    <dgm:pt modelId="{D9619ADC-37A9-2447-88F9-33589C3FB351}" type="sibTrans" cxnId="{2DAE9BEA-DE35-D34A-B11B-17C1DE0AC6ED}">
      <dgm:prSet/>
      <dgm:spPr/>
      <dgm:t>
        <a:bodyPr/>
        <a:lstStyle/>
        <a:p>
          <a:endParaRPr lang="en-US"/>
        </a:p>
      </dgm:t>
    </dgm:pt>
    <dgm:pt modelId="{691B1FF2-F1BC-FF4B-9776-F108CF8B5A6D}">
      <dgm:prSet/>
      <dgm:spPr>
        <a:solidFill>
          <a:srgbClr val="0070C0"/>
        </a:solidFill>
      </dgm:spPr>
      <dgm:t>
        <a:bodyPr/>
        <a:lstStyle/>
        <a:p>
          <a:r>
            <a:rPr lang="en-US" dirty="0"/>
            <a:t>Accountant</a:t>
          </a:r>
        </a:p>
      </dgm:t>
    </dgm:pt>
    <dgm:pt modelId="{4799D6C1-0081-7047-8D41-BF4B1D0CB197}" type="parTrans" cxnId="{9F7476FC-45ED-4A42-AD62-6C6B21CA2AAD}">
      <dgm:prSet/>
      <dgm:spPr/>
      <dgm:t>
        <a:bodyPr/>
        <a:lstStyle/>
        <a:p>
          <a:endParaRPr lang="en-US"/>
        </a:p>
      </dgm:t>
    </dgm:pt>
    <dgm:pt modelId="{8E91F70A-024C-394B-9D49-E3224D3774DE}" type="sibTrans" cxnId="{9F7476FC-45ED-4A42-AD62-6C6B21CA2AAD}">
      <dgm:prSet/>
      <dgm:spPr/>
      <dgm:t>
        <a:bodyPr/>
        <a:lstStyle/>
        <a:p>
          <a:endParaRPr lang="en-US"/>
        </a:p>
      </dgm:t>
    </dgm:pt>
    <dgm:pt modelId="{988573E7-90E2-2D45-AAAA-BCAEB97F53EF}" type="pres">
      <dgm:prSet presAssocID="{82A2A3A3-61E8-4EEC-BA28-9EA9494FABA3}" presName="diagram" presStyleCnt="0">
        <dgm:presLayoutVars>
          <dgm:dir/>
          <dgm:resizeHandles val="exact"/>
        </dgm:presLayoutVars>
      </dgm:prSet>
      <dgm:spPr/>
    </dgm:pt>
    <dgm:pt modelId="{3B23847B-3316-CF4A-9488-577BE6A3B34D}" type="pres">
      <dgm:prSet presAssocID="{1C1238F3-A3D2-4CE9-98F5-34C21A49B0D8}" presName="node" presStyleLbl="node1" presStyleIdx="0" presStyleCnt="16">
        <dgm:presLayoutVars>
          <dgm:bulletEnabled val="1"/>
        </dgm:presLayoutVars>
      </dgm:prSet>
      <dgm:spPr/>
    </dgm:pt>
    <dgm:pt modelId="{0E2C9CA1-0D32-F445-A2A6-1F3006B79EC3}" type="pres">
      <dgm:prSet presAssocID="{E438499F-796C-4F1C-A8A3-A77968DCE7CC}" presName="sibTrans" presStyleCnt="0"/>
      <dgm:spPr/>
    </dgm:pt>
    <dgm:pt modelId="{2E6244A2-AA6C-C94E-BB23-6F01F3D7132E}" type="pres">
      <dgm:prSet presAssocID="{B9BCFFB5-CF37-4708-A205-2C0203A318B3}" presName="node" presStyleLbl="node1" presStyleIdx="1" presStyleCnt="16">
        <dgm:presLayoutVars>
          <dgm:bulletEnabled val="1"/>
        </dgm:presLayoutVars>
      </dgm:prSet>
      <dgm:spPr/>
    </dgm:pt>
    <dgm:pt modelId="{2F140067-87C9-8745-BDAF-FAF7E7527BB5}" type="pres">
      <dgm:prSet presAssocID="{F75FA1B2-B8F9-4644-8373-2BA7E480ECCA}" presName="sibTrans" presStyleCnt="0"/>
      <dgm:spPr/>
    </dgm:pt>
    <dgm:pt modelId="{5D8A939F-1532-9845-B0EA-8D5929870627}" type="pres">
      <dgm:prSet presAssocID="{ED0F13CE-9AF2-4E82-AFD6-10990BC09589}" presName="node" presStyleLbl="node1" presStyleIdx="2" presStyleCnt="16">
        <dgm:presLayoutVars>
          <dgm:bulletEnabled val="1"/>
        </dgm:presLayoutVars>
      </dgm:prSet>
      <dgm:spPr/>
    </dgm:pt>
    <dgm:pt modelId="{D8FE9EE4-0DAA-EF4B-A8F2-704D32F1B87B}" type="pres">
      <dgm:prSet presAssocID="{A52FEFC0-7BA6-440D-A880-859F7583B7A3}" presName="sibTrans" presStyleCnt="0"/>
      <dgm:spPr/>
    </dgm:pt>
    <dgm:pt modelId="{4D9A21A2-7030-BC4B-9EAA-79357C5CF47F}" type="pres">
      <dgm:prSet presAssocID="{5F7F1D1C-8872-47D4-BDBA-EB7E16D69564}" presName="node" presStyleLbl="node1" presStyleIdx="3" presStyleCnt="16">
        <dgm:presLayoutVars>
          <dgm:bulletEnabled val="1"/>
        </dgm:presLayoutVars>
      </dgm:prSet>
      <dgm:spPr/>
    </dgm:pt>
    <dgm:pt modelId="{52F5DA8C-12B0-F24B-B03C-000702820D04}" type="pres">
      <dgm:prSet presAssocID="{62841A84-AA52-4DCF-9552-C4CC9E95DF77}" presName="sibTrans" presStyleCnt="0"/>
      <dgm:spPr/>
    </dgm:pt>
    <dgm:pt modelId="{1FA35E68-C631-2240-B6E4-62DD2DF1D27A}" type="pres">
      <dgm:prSet presAssocID="{BC1B15A3-AC4D-4BEA-9118-B1533B8F34AE}" presName="node" presStyleLbl="node1" presStyleIdx="4" presStyleCnt="16">
        <dgm:presLayoutVars>
          <dgm:bulletEnabled val="1"/>
        </dgm:presLayoutVars>
      </dgm:prSet>
      <dgm:spPr/>
    </dgm:pt>
    <dgm:pt modelId="{6E8E72D7-EB23-C24E-B7A0-CF9EC055D609}" type="pres">
      <dgm:prSet presAssocID="{63FAE922-6193-4F98-90B5-1463C494D55B}" presName="sibTrans" presStyleCnt="0"/>
      <dgm:spPr/>
    </dgm:pt>
    <dgm:pt modelId="{EEAA3C7A-88CF-F643-AF76-7EE78F8AE6DD}" type="pres">
      <dgm:prSet presAssocID="{A5E1A808-976B-4857-BAC0-1534063AFE00}" presName="node" presStyleLbl="node1" presStyleIdx="5" presStyleCnt="16">
        <dgm:presLayoutVars>
          <dgm:bulletEnabled val="1"/>
        </dgm:presLayoutVars>
      </dgm:prSet>
      <dgm:spPr/>
    </dgm:pt>
    <dgm:pt modelId="{50EEC7D9-3AC9-1A41-AEFC-EC3C8057E9EB}" type="pres">
      <dgm:prSet presAssocID="{6DF46447-5244-4E1D-A8B7-92B7DAF328FE}" presName="sibTrans" presStyleCnt="0"/>
      <dgm:spPr/>
    </dgm:pt>
    <dgm:pt modelId="{B0236733-A254-DE42-8EC7-D46424ADA78D}" type="pres">
      <dgm:prSet presAssocID="{ECC04F51-079F-4553-9AF2-0B8ED71B8615}" presName="node" presStyleLbl="node1" presStyleIdx="6" presStyleCnt="16">
        <dgm:presLayoutVars>
          <dgm:bulletEnabled val="1"/>
        </dgm:presLayoutVars>
      </dgm:prSet>
      <dgm:spPr/>
    </dgm:pt>
    <dgm:pt modelId="{79595C73-F1E9-0E4E-9FF1-3A30399ED1C5}" type="pres">
      <dgm:prSet presAssocID="{FD451F57-91B5-4BC2-A325-4D7FA9F4C15E}" presName="sibTrans" presStyleCnt="0"/>
      <dgm:spPr/>
    </dgm:pt>
    <dgm:pt modelId="{E03B9297-49F6-D34F-8B69-BBEC6DA420D9}" type="pres">
      <dgm:prSet presAssocID="{D322E160-8320-4F11-BFEB-EF29784FA254}" presName="node" presStyleLbl="node1" presStyleIdx="7" presStyleCnt="16">
        <dgm:presLayoutVars>
          <dgm:bulletEnabled val="1"/>
        </dgm:presLayoutVars>
      </dgm:prSet>
      <dgm:spPr/>
    </dgm:pt>
    <dgm:pt modelId="{D33EF098-B875-0244-A262-055914BF8546}" type="pres">
      <dgm:prSet presAssocID="{6CC3B2E8-6C19-4312-AF06-CF9C48561577}" presName="sibTrans" presStyleCnt="0"/>
      <dgm:spPr/>
    </dgm:pt>
    <dgm:pt modelId="{32D8CBB1-7351-B54E-9582-1CEE2299FF82}" type="pres">
      <dgm:prSet presAssocID="{2F10E341-2AC0-470E-9399-78FCB0D3C6CC}" presName="node" presStyleLbl="node1" presStyleIdx="8" presStyleCnt="16">
        <dgm:presLayoutVars>
          <dgm:bulletEnabled val="1"/>
        </dgm:presLayoutVars>
      </dgm:prSet>
      <dgm:spPr/>
    </dgm:pt>
    <dgm:pt modelId="{30E9FA19-85DB-E347-ABEC-A083563AF62A}" type="pres">
      <dgm:prSet presAssocID="{4C7F9A15-487C-4174-AFBA-BE46A43F26BC}" presName="sibTrans" presStyleCnt="0"/>
      <dgm:spPr/>
    </dgm:pt>
    <dgm:pt modelId="{C639CC8F-6614-1B44-9B20-9BAD928CAE5C}" type="pres">
      <dgm:prSet presAssocID="{6996F9EE-9A8D-46DF-8E79-DD98B809030D}" presName="node" presStyleLbl="node1" presStyleIdx="9" presStyleCnt="16">
        <dgm:presLayoutVars>
          <dgm:bulletEnabled val="1"/>
        </dgm:presLayoutVars>
      </dgm:prSet>
      <dgm:spPr/>
    </dgm:pt>
    <dgm:pt modelId="{70545AF3-C691-EB44-811C-3872A9477810}" type="pres">
      <dgm:prSet presAssocID="{B10CB4A5-E2A0-4EDC-B505-08BC41638892}" presName="sibTrans" presStyleCnt="0"/>
      <dgm:spPr/>
    </dgm:pt>
    <dgm:pt modelId="{C82BC377-7CFF-3048-8C3F-D6991053182F}" type="pres">
      <dgm:prSet presAssocID="{ACF1B6B9-0539-4B41-9E42-73DD09F64D63}" presName="node" presStyleLbl="node1" presStyleIdx="10" presStyleCnt="16">
        <dgm:presLayoutVars>
          <dgm:bulletEnabled val="1"/>
        </dgm:presLayoutVars>
      </dgm:prSet>
      <dgm:spPr/>
    </dgm:pt>
    <dgm:pt modelId="{EA9A7CD0-63AC-B143-834C-E65741F79B3D}" type="pres">
      <dgm:prSet presAssocID="{D3D7F0D3-AE49-4F6C-9327-661FC85DA019}" presName="sibTrans" presStyleCnt="0"/>
      <dgm:spPr/>
    </dgm:pt>
    <dgm:pt modelId="{F3E3FD56-7571-264A-B0AF-F992CBD18492}" type="pres">
      <dgm:prSet presAssocID="{1A04CE01-3909-480E-99F6-4EC0F113EC48}" presName="node" presStyleLbl="node1" presStyleIdx="11" presStyleCnt="16">
        <dgm:presLayoutVars>
          <dgm:bulletEnabled val="1"/>
        </dgm:presLayoutVars>
      </dgm:prSet>
      <dgm:spPr/>
    </dgm:pt>
    <dgm:pt modelId="{08BB7063-FFB1-2743-A25A-48A75BDE15BF}" type="pres">
      <dgm:prSet presAssocID="{5CC8BF1D-F8FB-4CE2-8E7A-E1037729E6D4}" presName="sibTrans" presStyleCnt="0"/>
      <dgm:spPr/>
    </dgm:pt>
    <dgm:pt modelId="{DC970185-F7AE-A84F-B01C-DBBE04543699}" type="pres">
      <dgm:prSet presAssocID="{70478779-E5AA-9741-8F08-06AE2CA62F44}" presName="node" presStyleLbl="node1" presStyleIdx="12" presStyleCnt="16">
        <dgm:presLayoutVars>
          <dgm:bulletEnabled val="1"/>
        </dgm:presLayoutVars>
      </dgm:prSet>
      <dgm:spPr/>
    </dgm:pt>
    <dgm:pt modelId="{3518B5B1-7AA4-CB4E-A575-90B6AA509369}" type="pres">
      <dgm:prSet presAssocID="{5DE5B0F7-DB78-2548-8CB2-57DA9AC6FA1F}" presName="sibTrans" presStyleCnt="0"/>
      <dgm:spPr/>
    </dgm:pt>
    <dgm:pt modelId="{733BCFB5-0A45-F247-959D-2E4E856EE8CB}" type="pres">
      <dgm:prSet presAssocID="{B4C0D2FC-7303-4540-AD1C-4FDC0D623761}" presName="node" presStyleLbl="node1" presStyleIdx="13" presStyleCnt="16">
        <dgm:presLayoutVars>
          <dgm:bulletEnabled val="1"/>
        </dgm:presLayoutVars>
      </dgm:prSet>
      <dgm:spPr/>
    </dgm:pt>
    <dgm:pt modelId="{297988CF-859D-294C-856A-6727A3F9C332}" type="pres">
      <dgm:prSet presAssocID="{D9619ADC-37A9-2447-88F9-33589C3FB351}" presName="sibTrans" presStyleCnt="0"/>
      <dgm:spPr/>
    </dgm:pt>
    <dgm:pt modelId="{3044DAF6-D1CB-404A-ABFA-BA9884CC435E}" type="pres">
      <dgm:prSet presAssocID="{691B1FF2-F1BC-FF4B-9776-F108CF8B5A6D}" presName="node" presStyleLbl="node1" presStyleIdx="14" presStyleCnt="16">
        <dgm:presLayoutVars>
          <dgm:bulletEnabled val="1"/>
        </dgm:presLayoutVars>
      </dgm:prSet>
      <dgm:spPr/>
    </dgm:pt>
    <dgm:pt modelId="{4109FBEC-07BF-7948-94CE-9FBF7B847EA9}" type="pres">
      <dgm:prSet presAssocID="{8E91F70A-024C-394B-9D49-E3224D3774DE}" presName="sibTrans" presStyleCnt="0"/>
      <dgm:spPr/>
    </dgm:pt>
    <dgm:pt modelId="{482A893E-546C-4F48-A4C7-521FAE324DA6}" type="pres">
      <dgm:prSet presAssocID="{E89C61BA-25A7-42C8-8FBA-B9B45661829C}" presName="node" presStyleLbl="node1" presStyleIdx="15" presStyleCnt="16">
        <dgm:presLayoutVars>
          <dgm:bulletEnabled val="1"/>
        </dgm:presLayoutVars>
      </dgm:prSet>
      <dgm:spPr/>
    </dgm:pt>
  </dgm:ptLst>
  <dgm:cxnLst>
    <dgm:cxn modelId="{258D3904-B7FF-3444-AF44-0B364C0371DB}" srcId="{82A2A3A3-61E8-4EEC-BA28-9EA9494FABA3}" destId="{70478779-E5AA-9741-8F08-06AE2CA62F44}" srcOrd="12" destOrd="0" parTransId="{2295179A-A6A4-6946-9C28-651E0F81E1C8}" sibTransId="{5DE5B0F7-DB78-2548-8CB2-57DA9AC6FA1F}"/>
    <dgm:cxn modelId="{82F33E06-1F19-4145-BED6-3658DFCD26FA}" srcId="{82A2A3A3-61E8-4EEC-BA28-9EA9494FABA3}" destId="{A5E1A808-976B-4857-BAC0-1534063AFE00}" srcOrd="5" destOrd="0" parTransId="{14CD78EA-BFBE-4656-9C9F-8DF1FFA1074A}" sibTransId="{6DF46447-5244-4E1D-A8B7-92B7DAF328FE}"/>
    <dgm:cxn modelId="{EC456A0D-61E7-594C-ACEB-60EBAB5E13D3}" type="presOf" srcId="{1A04CE01-3909-480E-99F6-4EC0F113EC48}" destId="{F3E3FD56-7571-264A-B0AF-F992CBD18492}" srcOrd="0" destOrd="0" presId="urn:microsoft.com/office/officeart/2005/8/layout/default"/>
    <dgm:cxn modelId="{E4D3350E-0709-4AD4-95A0-4A708ED572F4}" srcId="{82A2A3A3-61E8-4EEC-BA28-9EA9494FABA3}" destId="{BC1B15A3-AC4D-4BEA-9118-B1533B8F34AE}" srcOrd="4" destOrd="0" parTransId="{6C64824A-F18B-47A7-B5AB-342E15C3C180}" sibTransId="{63FAE922-6193-4F98-90B5-1463C494D55B}"/>
    <dgm:cxn modelId="{FFDA0317-B527-1541-91BD-F2C76BA21AE9}" type="presOf" srcId="{2F10E341-2AC0-470E-9399-78FCB0D3C6CC}" destId="{32D8CBB1-7351-B54E-9582-1CEE2299FF82}" srcOrd="0" destOrd="0" presId="urn:microsoft.com/office/officeart/2005/8/layout/default"/>
    <dgm:cxn modelId="{097ECD19-C00F-C847-881E-FF73E096C973}" type="presOf" srcId="{6996F9EE-9A8D-46DF-8E79-DD98B809030D}" destId="{C639CC8F-6614-1B44-9B20-9BAD928CAE5C}" srcOrd="0" destOrd="0" presId="urn:microsoft.com/office/officeart/2005/8/layout/default"/>
    <dgm:cxn modelId="{CE5A4420-539F-488E-AD9A-A80E4843BF4C}" srcId="{82A2A3A3-61E8-4EEC-BA28-9EA9494FABA3}" destId="{5F7F1D1C-8872-47D4-BDBA-EB7E16D69564}" srcOrd="3" destOrd="0" parTransId="{1C89D7C9-6A2F-4BFF-A33D-07A6EAF830B9}" sibTransId="{62841A84-AA52-4DCF-9552-C4CC9E95DF77}"/>
    <dgm:cxn modelId="{1C769923-7273-C549-A4B8-FAD81FED7778}" type="presOf" srcId="{ECC04F51-079F-4553-9AF2-0B8ED71B8615}" destId="{B0236733-A254-DE42-8EC7-D46424ADA78D}" srcOrd="0" destOrd="0" presId="urn:microsoft.com/office/officeart/2005/8/layout/default"/>
    <dgm:cxn modelId="{90C80225-638C-984B-85DD-94045F0F85CF}" type="presOf" srcId="{1C1238F3-A3D2-4CE9-98F5-34C21A49B0D8}" destId="{3B23847B-3316-CF4A-9488-577BE6A3B34D}" srcOrd="0" destOrd="0" presId="urn:microsoft.com/office/officeart/2005/8/layout/default"/>
    <dgm:cxn modelId="{00C3BB2F-6269-47EE-8258-56E680A15A95}" srcId="{82A2A3A3-61E8-4EEC-BA28-9EA9494FABA3}" destId="{2F10E341-2AC0-470E-9399-78FCB0D3C6CC}" srcOrd="8" destOrd="0" parTransId="{AC78FD02-8C59-4A47-9D0E-3EF230B2DC25}" sibTransId="{4C7F9A15-487C-4174-AFBA-BE46A43F26BC}"/>
    <dgm:cxn modelId="{75DE4634-F5D5-464D-AFBD-818E6D5FF20E}" type="presOf" srcId="{D322E160-8320-4F11-BFEB-EF29784FA254}" destId="{E03B9297-49F6-D34F-8B69-BBEC6DA420D9}" srcOrd="0" destOrd="0" presId="urn:microsoft.com/office/officeart/2005/8/layout/default"/>
    <dgm:cxn modelId="{43E3FD38-4F93-4D93-B6E9-203F5DB94CBB}" srcId="{82A2A3A3-61E8-4EEC-BA28-9EA9494FABA3}" destId="{B9BCFFB5-CF37-4708-A205-2C0203A318B3}" srcOrd="1" destOrd="0" parTransId="{25A3C20B-FA77-4963-BBA5-F8235962B274}" sibTransId="{F75FA1B2-B8F9-4644-8373-2BA7E480ECCA}"/>
    <dgm:cxn modelId="{B88D043F-3872-4434-8ADB-953FFDB5B676}" srcId="{82A2A3A3-61E8-4EEC-BA28-9EA9494FABA3}" destId="{D322E160-8320-4F11-BFEB-EF29784FA254}" srcOrd="7" destOrd="0" parTransId="{09D7127B-7826-42B6-8EE5-8C63270FCFA9}" sibTransId="{6CC3B2E8-6C19-4312-AF06-CF9C48561577}"/>
    <dgm:cxn modelId="{9D909B59-8FFF-4D00-B43C-68F9C5C78151}" srcId="{82A2A3A3-61E8-4EEC-BA28-9EA9494FABA3}" destId="{6996F9EE-9A8D-46DF-8E79-DD98B809030D}" srcOrd="9" destOrd="0" parTransId="{043FE1F7-E765-44AE-9B00-AA64B3445731}" sibTransId="{B10CB4A5-E2A0-4EDC-B505-08BC41638892}"/>
    <dgm:cxn modelId="{BC19C562-A2FC-1046-8934-83E293A47843}" type="presOf" srcId="{B4C0D2FC-7303-4540-AD1C-4FDC0D623761}" destId="{733BCFB5-0A45-F247-959D-2E4E856EE8CB}" srcOrd="0" destOrd="0" presId="urn:microsoft.com/office/officeart/2005/8/layout/default"/>
    <dgm:cxn modelId="{D857E163-9D11-7147-9EA8-79F24323721E}" type="presOf" srcId="{ACF1B6B9-0539-4B41-9E42-73DD09F64D63}" destId="{C82BC377-7CFF-3048-8C3F-D6991053182F}" srcOrd="0" destOrd="0" presId="urn:microsoft.com/office/officeart/2005/8/layout/default"/>
    <dgm:cxn modelId="{7D40EE63-3842-3240-8438-9C01C949934F}" type="presOf" srcId="{E89C61BA-25A7-42C8-8FBA-B9B45661829C}" destId="{482A893E-546C-4F48-A4C7-521FAE324DA6}" srcOrd="0" destOrd="0" presId="urn:microsoft.com/office/officeart/2005/8/layout/default"/>
    <dgm:cxn modelId="{D4F95766-2C72-4452-BF00-963D08401C42}" srcId="{82A2A3A3-61E8-4EEC-BA28-9EA9494FABA3}" destId="{1A04CE01-3909-480E-99F6-4EC0F113EC48}" srcOrd="11" destOrd="0" parTransId="{2E67BFB9-89E3-4BD6-99E7-85E81D17BC37}" sibTransId="{5CC8BF1D-F8FB-4CE2-8E7A-E1037729E6D4}"/>
    <dgm:cxn modelId="{0D990F77-6D0D-0943-972B-13539A84B16E}" type="presOf" srcId="{BC1B15A3-AC4D-4BEA-9118-B1533B8F34AE}" destId="{1FA35E68-C631-2240-B6E4-62DD2DF1D27A}" srcOrd="0" destOrd="0" presId="urn:microsoft.com/office/officeart/2005/8/layout/default"/>
    <dgm:cxn modelId="{9CF47578-3F2C-4568-8869-6025257FDF41}" srcId="{82A2A3A3-61E8-4EEC-BA28-9EA9494FABA3}" destId="{ACF1B6B9-0539-4B41-9E42-73DD09F64D63}" srcOrd="10" destOrd="0" parTransId="{B6475353-5EE9-4C9A-896A-62599DD3DCAD}" sibTransId="{D3D7F0D3-AE49-4F6C-9327-661FC85DA019}"/>
    <dgm:cxn modelId="{6EB6C07D-FB8A-47A2-8507-046E82E1192F}" srcId="{82A2A3A3-61E8-4EEC-BA28-9EA9494FABA3}" destId="{ED0F13CE-9AF2-4E82-AFD6-10990BC09589}" srcOrd="2" destOrd="0" parTransId="{FCC009D2-B4E5-498E-88BA-55CF5852C5D5}" sibTransId="{A52FEFC0-7BA6-440D-A880-859F7583B7A3}"/>
    <dgm:cxn modelId="{26AB107E-D4A5-0745-AD2A-E6599C0D00E0}" type="presOf" srcId="{691B1FF2-F1BC-FF4B-9776-F108CF8B5A6D}" destId="{3044DAF6-D1CB-404A-ABFA-BA9884CC435E}" srcOrd="0" destOrd="0" presId="urn:microsoft.com/office/officeart/2005/8/layout/default"/>
    <dgm:cxn modelId="{8706D488-B7FF-D34E-87D4-7871807A45D4}" type="presOf" srcId="{A5E1A808-976B-4857-BAC0-1534063AFE00}" destId="{EEAA3C7A-88CF-F643-AF76-7EE78F8AE6DD}" srcOrd="0" destOrd="0" presId="urn:microsoft.com/office/officeart/2005/8/layout/default"/>
    <dgm:cxn modelId="{C619C49D-8F9C-D74F-9C51-F4EC811B8C84}" type="presOf" srcId="{5F7F1D1C-8872-47D4-BDBA-EB7E16D69564}" destId="{4D9A21A2-7030-BC4B-9EAA-79357C5CF47F}" srcOrd="0" destOrd="0" presId="urn:microsoft.com/office/officeart/2005/8/layout/default"/>
    <dgm:cxn modelId="{62096EA6-D4AD-4F6C-9EF3-20992DCCDCF5}" srcId="{82A2A3A3-61E8-4EEC-BA28-9EA9494FABA3}" destId="{ECC04F51-079F-4553-9AF2-0B8ED71B8615}" srcOrd="6" destOrd="0" parTransId="{6B0674D4-7D6F-465C-9DAF-FCDF9E9EC1A5}" sibTransId="{FD451F57-91B5-4BC2-A325-4D7FA9F4C15E}"/>
    <dgm:cxn modelId="{E34430B8-7438-4EFC-871D-A5A38CE57E2C}" srcId="{82A2A3A3-61E8-4EEC-BA28-9EA9494FABA3}" destId="{1C1238F3-A3D2-4CE9-98F5-34C21A49B0D8}" srcOrd="0" destOrd="0" parTransId="{81D370C4-A5F3-4B3D-93D9-83D257627D26}" sibTransId="{E438499F-796C-4F1C-A8A3-A77968DCE7CC}"/>
    <dgm:cxn modelId="{0735F5B8-5C29-6C48-8C4B-000A0B59CCDE}" type="presOf" srcId="{ED0F13CE-9AF2-4E82-AFD6-10990BC09589}" destId="{5D8A939F-1532-9845-B0EA-8D5929870627}" srcOrd="0" destOrd="0" presId="urn:microsoft.com/office/officeart/2005/8/layout/default"/>
    <dgm:cxn modelId="{13822CBE-922C-8944-94B3-704986064920}" type="presOf" srcId="{B9BCFFB5-CF37-4708-A205-2C0203A318B3}" destId="{2E6244A2-AA6C-C94E-BB23-6F01F3D7132E}" srcOrd="0" destOrd="0" presId="urn:microsoft.com/office/officeart/2005/8/layout/default"/>
    <dgm:cxn modelId="{405383CB-7517-454C-A330-3C9AD9F88B44}" srcId="{82A2A3A3-61E8-4EEC-BA28-9EA9494FABA3}" destId="{E89C61BA-25A7-42C8-8FBA-B9B45661829C}" srcOrd="15" destOrd="0" parTransId="{5A30BD4B-9F81-4DD2-81B6-4C276BDF7E53}" sibTransId="{877B12AE-3A4D-457C-B867-CE5A94CCA724}"/>
    <dgm:cxn modelId="{7FE3F8CF-17DF-924F-BF5D-25AB9BA80286}" type="presOf" srcId="{82A2A3A3-61E8-4EEC-BA28-9EA9494FABA3}" destId="{988573E7-90E2-2D45-AAAA-BCAEB97F53EF}" srcOrd="0" destOrd="0" presId="urn:microsoft.com/office/officeart/2005/8/layout/default"/>
    <dgm:cxn modelId="{A0BE38E5-E1D1-194B-A7BB-7A1C77DBF391}" type="presOf" srcId="{70478779-E5AA-9741-8F08-06AE2CA62F44}" destId="{DC970185-F7AE-A84F-B01C-DBBE04543699}" srcOrd="0" destOrd="0" presId="urn:microsoft.com/office/officeart/2005/8/layout/default"/>
    <dgm:cxn modelId="{2DAE9BEA-DE35-D34A-B11B-17C1DE0AC6ED}" srcId="{82A2A3A3-61E8-4EEC-BA28-9EA9494FABA3}" destId="{B4C0D2FC-7303-4540-AD1C-4FDC0D623761}" srcOrd="13" destOrd="0" parTransId="{1CE5BBEA-096F-B042-A82C-917AD1C6D4D8}" sibTransId="{D9619ADC-37A9-2447-88F9-33589C3FB351}"/>
    <dgm:cxn modelId="{9F7476FC-45ED-4A42-AD62-6C6B21CA2AAD}" srcId="{82A2A3A3-61E8-4EEC-BA28-9EA9494FABA3}" destId="{691B1FF2-F1BC-FF4B-9776-F108CF8B5A6D}" srcOrd="14" destOrd="0" parTransId="{4799D6C1-0081-7047-8D41-BF4B1D0CB197}" sibTransId="{8E91F70A-024C-394B-9D49-E3224D3774DE}"/>
    <dgm:cxn modelId="{22753DAD-B3BE-D843-ACCE-8F9254E3AB02}" type="presParOf" srcId="{988573E7-90E2-2D45-AAAA-BCAEB97F53EF}" destId="{3B23847B-3316-CF4A-9488-577BE6A3B34D}" srcOrd="0" destOrd="0" presId="urn:microsoft.com/office/officeart/2005/8/layout/default"/>
    <dgm:cxn modelId="{F7FD6C77-AF27-3D42-B4F3-DB541A1FDA01}" type="presParOf" srcId="{988573E7-90E2-2D45-AAAA-BCAEB97F53EF}" destId="{0E2C9CA1-0D32-F445-A2A6-1F3006B79EC3}" srcOrd="1" destOrd="0" presId="urn:microsoft.com/office/officeart/2005/8/layout/default"/>
    <dgm:cxn modelId="{A984316E-E984-6749-83DD-E197318BCC5D}" type="presParOf" srcId="{988573E7-90E2-2D45-AAAA-BCAEB97F53EF}" destId="{2E6244A2-AA6C-C94E-BB23-6F01F3D7132E}" srcOrd="2" destOrd="0" presId="urn:microsoft.com/office/officeart/2005/8/layout/default"/>
    <dgm:cxn modelId="{33DF44F4-2F3A-3243-A128-48C8B79D4E92}" type="presParOf" srcId="{988573E7-90E2-2D45-AAAA-BCAEB97F53EF}" destId="{2F140067-87C9-8745-BDAF-FAF7E7527BB5}" srcOrd="3" destOrd="0" presId="urn:microsoft.com/office/officeart/2005/8/layout/default"/>
    <dgm:cxn modelId="{E169C96F-33DA-0748-8274-8BDD7850501A}" type="presParOf" srcId="{988573E7-90E2-2D45-AAAA-BCAEB97F53EF}" destId="{5D8A939F-1532-9845-B0EA-8D5929870627}" srcOrd="4" destOrd="0" presId="urn:microsoft.com/office/officeart/2005/8/layout/default"/>
    <dgm:cxn modelId="{4AE4BD9E-1A56-E641-AC01-5E5D80BBD759}" type="presParOf" srcId="{988573E7-90E2-2D45-AAAA-BCAEB97F53EF}" destId="{D8FE9EE4-0DAA-EF4B-A8F2-704D32F1B87B}" srcOrd="5" destOrd="0" presId="urn:microsoft.com/office/officeart/2005/8/layout/default"/>
    <dgm:cxn modelId="{9AD31DB5-4776-B94A-BCF0-D166418A3D50}" type="presParOf" srcId="{988573E7-90E2-2D45-AAAA-BCAEB97F53EF}" destId="{4D9A21A2-7030-BC4B-9EAA-79357C5CF47F}" srcOrd="6" destOrd="0" presId="urn:microsoft.com/office/officeart/2005/8/layout/default"/>
    <dgm:cxn modelId="{49248114-7FD5-4E49-AEE0-FFE27034AD24}" type="presParOf" srcId="{988573E7-90E2-2D45-AAAA-BCAEB97F53EF}" destId="{52F5DA8C-12B0-F24B-B03C-000702820D04}" srcOrd="7" destOrd="0" presId="urn:microsoft.com/office/officeart/2005/8/layout/default"/>
    <dgm:cxn modelId="{AA5E8B88-C055-114E-92FB-C4778B5ADA9A}" type="presParOf" srcId="{988573E7-90E2-2D45-AAAA-BCAEB97F53EF}" destId="{1FA35E68-C631-2240-B6E4-62DD2DF1D27A}" srcOrd="8" destOrd="0" presId="urn:microsoft.com/office/officeart/2005/8/layout/default"/>
    <dgm:cxn modelId="{DD9369A9-6BE3-604B-B1E4-C0407888AB77}" type="presParOf" srcId="{988573E7-90E2-2D45-AAAA-BCAEB97F53EF}" destId="{6E8E72D7-EB23-C24E-B7A0-CF9EC055D609}" srcOrd="9" destOrd="0" presId="urn:microsoft.com/office/officeart/2005/8/layout/default"/>
    <dgm:cxn modelId="{D6281F62-9429-5740-AFA3-0C8295E4F5B8}" type="presParOf" srcId="{988573E7-90E2-2D45-AAAA-BCAEB97F53EF}" destId="{EEAA3C7A-88CF-F643-AF76-7EE78F8AE6DD}" srcOrd="10" destOrd="0" presId="urn:microsoft.com/office/officeart/2005/8/layout/default"/>
    <dgm:cxn modelId="{56C8B7FF-862D-AD44-9BAC-AD5137493092}" type="presParOf" srcId="{988573E7-90E2-2D45-AAAA-BCAEB97F53EF}" destId="{50EEC7D9-3AC9-1A41-AEFC-EC3C8057E9EB}" srcOrd="11" destOrd="0" presId="urn:microsoft.com/office/officeart/2005/8/layout/default"/>
    <dgm:cxn modelId="{60696184-59E8-7641-8D12-541F3B189EC9}" type="presParOf" srcId="{988573E7-90E2-2D45-AAAA-BCAEB97F53EF}" destId="{B0236733-A254-DE42-8EC7-D46424ADA78D}" srcOrd="12" destOrd="0" presId="urn:microsoft.com/office/officeart/2005/8/layout/default"/>
    <dgm:cxn modelId="{6FD07DC3-681A-4041-A37C-38D2E8B134D5}" type="presParOf" srcId="{988573E7-90E2-2D45-AAAA-BCAEB97F53EF}" destId="{79595C73-F1E9-0E4E-9FF1-3A30399ED1C5}" srcOrd="13" destOrd="0" presId="urn:microsoft.com/office/officeart/2005/8/layout/default"/>
    <dgm:cxn modelId="{B5352C7A-1D45-2A4B-B4EC-2C31F62F7C58}" type="presParOf" srcId="{988573E7-90E2-2D45-AAAA-BCAEB97F53EF}" destId="{E03B9297-49F6-D34F-8B69-BBEC6DA420D9}" srcOrd="14" destOrd="0" presId="urn:microsoft.com/office/officeart/2005/8/layout/default"/>
    <dgm:cxn modelId="{3FB524E1-22F2-EC45-989D-E230899475CC}" type="presParOf" srcId="{988573E7-90E2-2D45-AAAA-BCAEB97F53EF}" destId="{D33EF098-B875-0244-A262-055914BF8546}" srcOrd="15" destOrd="0" presId="urn:microsoft.com/office/officeart/2005/8/layout/default"/>
    <dgm:cxn modelId="{7F92F795-6F16-8240-A34F-FF2DC2F8A82F}" type="presParOf" srcId="{988573E7-90E2-2D45-AAAA-BCAEB97F53EF}" destId="{32D8CBB1-7351-B54E-9582-1CEE2299FF82}" srcOrd="16" destOrd="0" presId="urn:microsoft.com/office/officeart/2005/8/layout/default"/>
    <dgm:cxn modelId="{D575194C-2E66-1F4C-9F30-03A1EC9E320A}" type="presParOf" srcId="{988573E7-90E2-2D45-AAAA-BCAEB97F53EF}" destId="{30E9FA19-85DB-E347-ABEC-A083563AF62A}" srcOrd="17" destOrd="0" presId="urn:microsoft.com/office/officeart/2005/8/layout/default"/>
    <dgm:cxn modelId="{524392E2-D178-E04B-A3DA-90D444D4D045}" type="presParOf" srcId="{988573E7-90E2-2D45-AAAA-BCAEB97F53EF}" destId="{C639CC8F-6614-1B44-9B20-9BAD928CAE5C}" srcOrd="18" destOrd="0" presId="urn:microsoft.com/office/officeart/2005/8/layout/default"/>
    <dgm:cxn modelId="{6827F6FB-8AB7-B24E-B789-0ECE33D96E48}" type="presParOf" srcId="{988573E7-90E2-2D45-AAAA-BCAEB97F53EF}" destId="{70545AF3-C691-EB44-811C-3872A9477810}" srcOrd="19" destOrd="0" presId="urn:microsoft.com/office/officeart/2005/8/layout/default"/>
    <dgm:cxn modelId="{0D123FA5-5C64-0840-9A3B-9D8BACA2D4FB}" type="presParOf" srcId="{988573E7-90E2-2D45-AAAA-BCAEB97F53EF}" destId="{C82BC377-7CFF-3048-8C3F-D6991053182F}" srcOrd="20" destOrd="0" presId="urn:microsoft.com/office/officeart/2005/8/layout/default"/>
    <dgm:cxn modelId="{CC2CEA7A-4C24-7C42-9DF5-D90599B3F03D}" type="presParOf" srcId="{988573E7-90E2-2D45-AAAA-BCAEB97F53EF}" destId="{EA9A7CD0-63AC-B143-834C-E65741F79B3D}" srcOrd="21" destOrd="0" presId="urn:microsoft.com/office/officeart/2005/8/layout/default"/>
    <dgm:cxn modelId="{7486FA45-FF1F-8341-A2BC-168B5F3C7282}" type="presParOf" srcId="{988573E7-90E2-2D45-AAAA-BCAEB97F53EF}" destId="{F3E3FD56-7571-264A-B0AF-F992CBD18492}" srcOrd="22" destOrd="0" presId="urn:microsoft.com/office/officeart/2005/8/layout/default"/>
    <dgm:cxn modelId="{1E0D3599-53BB-2C4B-86B5-5E7AED640F86}" type="presParOf" srcId="{988573E7-90E2-2D45-AAAA-BCAEB97F53EF}" destId="{08BB7063-FFB1-2743-A25A-48A75BDE15BF}" srcOrd="23" destOrd="0" presId="urn:microsoft.com/office/officeart/2005/8/layout/default"/>
    <dgm:cxn modelId="{9C660BCF-61AA-BA41-8DF3-926AECB05E5E}" type="presParOf" srcId="{988573E7-90E2-2D45-AAAA-BCAEB97F53EF}" destId="{DC970185-F7AE-A84F-B01C-DBBE04543699}" srcOrd="24" destOrd="0" presId="urn:microsoft.com/office/officeart/2005/8/layout/default"/>
    <dgm:cxn modelId="{D6FBD7C2-8130-084A-A9EA-161F2F74E158}" type="presParOf" srcId="{988573E7-90E2-2D45-AAAA-BCAEB97F53EF}" destId="{3518B5B1-7AA4-CB4E-A575-90B6AA509369}" srcOrd="25" destOrd="0" presId="urn:microsoft.com/office/officeart/2005/8/layout/default"/>
    <dgm:cxn modelId="{7661FD3C-C5B6-6646-9EF5-7313899F1E4B}" type="presParOf" srcId="{988573E7-90E2-2D45-AAAA-BCAEB97F53EF}" destId="{733BCFB5-0A45-F247-959D-2E4E856EE8CB}" srcOrd="26" destOrd="0" presId="urn:microsoft.com/office/officeart/2005/8/layout/default"/>
    <dgm:cxn modelId="{DDC4E2C0-4B7C-654D-B985-6E7CB12A57FA}" type="presParOf" srcId="{988573E7-90E2-2D45-AAAA-BCAEB97F53EF}" destId="{297988CF-859D-294C-856A-6727A3F9C332}" srcOrd="27" destOrd="0" presId="urn:microsoft.com/office/officeart/2005/8/layout/default"/>
    <dgm:cxn modelId="{9B259BB5-23CD-F04B-9835-10BCE82FA476}" type="presParOf" srcId="{988573E7-90E2-2D45-AAAA-BCAEB97F53EF}" destId="{3044DAF6-D1CB-404A-ABFA-BA9884CC435E}" srcOrd="28" destOrd="0" presId="urn:microsoft.com/office/officeart/2005/8/layout/default"/>
    <dgm:cxn modelId="{370C895C-76D0-EC49-95B2-6C7E00B29B5A}" type="presParOf" srcId="{988573E7-90E2-2D45-AAAA-BCAEB97F53EF}" destId="{4109FBEC-07BF-7948-94CE-9FBF7B847EA9}" srcOrd="29" destOrd="0" presId="urn:microsoft.com/office/officeart/2005/8/layout/default"/>
    <dgm:cxn modelId="{B4578995-90DD-FB4B-833B-E6D2C6871B8A}" type="presParOf" srcId="{988573E7-90E2-2D45-AAAA-BCAEB97F53EF}" destId="{482A893E-546C-4F48-A4C7-521FAE324DA6}" srcOrd="3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262329-2076-D54E-BDDA-32C775AC1A9C}">
      <dsp:nvSpPr>
        <dsp:cNvPr id="0" name=""/>
        <dsp:cNvSpPr/>
      </dsp:nvSpPr>
      <dsp:spPr>
        <a:xfrm>
          <a:off x="0" y="3813"/>
          <a:ext cx="7886700" cy="8123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C0676D-0BA4-1143-BA7B-6B097CA1C150}">
      <dsp:nvSpPr>
        <dsp:cNvPr id="0" name=""/>
        <dsp:cNvSpPr/>
      </dsp:nvSpPr>
      <dsp:spPr>
        <a:xfrm>
          <a:off x="245722" y="186582"/>
          <a:ext cx="446767" cy="446767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AA6A35-0439-D740-B229-111C2F357D26}">
      <dsp:nvSpPr>
        <dsp:cNvPr id="0" name=""/>
        <dsp:cNvSpPr/>
      </dsp:nvSpPr>
      <dsp:spPr>
        <a:xfrm>
          <a:off x="938212" y="3813"/>
          <a:ext cx="6948487" cy="812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69" tIns="85969" rIns="85969" bIns="8596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Discuss types of training partnerships and benefit to communities.</a:t>
          </a:r>
        </a:p>
      </dsp:txBody>
      <dsp:txXfrm>
        <a:off x="938212" y="3813"/>
        <a:ext cx="6948487" cy="812304"/>
      </dsp:txXfrm>
    </dsp:sp>
    <dsp:sp modelId="{E79CFF75-A0D1-4109-9705-00B021B87972}">
      <dsp:nvSpPr>
        <dsp:cNvPr id="0" name=""/>
        <dsp:cNvSpPr/>
      </dsp:nvSpPr>
      <dsp:spPr>
        <a:xfrm>
          <a:off x="0" y="1019194"/>
          <a:ext cx="7886700" cy="8123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80BD24-EF6A-4B19-92B3-8C4DA0D09D18}">
      <dsp:nvSpPr>
        <dsp:cNvPr id="0" name=""/>
        <dsp:cNvSpPr/>
      </dsp:nvSpPr>
      <dsp:spPr>
        <a:xfrm>
          <a:off x="245722" y="1201963"/>
          <a:ext cx="446767" cy="446767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BF917C-F6F1-4D86-B049-776529813F34}">
      <dsp:nvSpPr>
        <dsp:cNvPr id="0" name=""/>
        <dsp:cNvSpPr/>
      </dsp:nvSpPr>
      <dsp:spPr>
        <a:xfrm>
          <a:off x="938212" y="1019194"/>
          <a:ext cx="6948487" cy="812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69" tIns="85969" rIns="85969" bIns="8596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Discuss the potential legal issues that relate to training.</a:t>
          </a:r>
        </a:p>
      </dsp:txBody>
      <dsp:txXfrm>
        <a:off x="938212" y="1019194"/>
        <a:ext cx="6948487" cy="812304"/>
      </dsp:txXfrm>
    </dsp:sp>
    <dsp:sp modelId="{1A5E744B-D0ED-4367-B162-09C834FD2DD7}">
      <dsp:nvSpPr>
        <dsp:cNvPr id="0" name=""/>
        <dsp:cNvSpPr/>
      </dsp:nvSpPr>
      <dsp:spPr>
        <a:xfrm>
          <a:off x="0" y="2034575"/>
          <a:ext cx="7886700" cy="8123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AFF756-658B-4A85-A2B6-7FF5CCEF17F1}">
      <dsp:nvSpPr>
        <dsp:cNvPr id="0" name=""/>
        <dsp:cNvSpPr/>
      </dsp:nvSpPr>
      <dsp:spPr>
        <a:xfrm>
          <a:off x="245722" y="2217344"/>
          <a:ext cx="446767" cy="446767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5952E0-E70A-49E7-AC79-1315664A9211}">
      <dsp:nvSpPr>
        <dsp:cNvPr id="0" name=""/>
        <dsp:cNvSpPr/>
      </dsp:nvSpPr>
      <dsp:spPr>
        <a:xfrm>
          <a:off x="938212" y="2034575"/>
          <a:ext cx="6948487" cy="812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69" tIns="85969" rIns="85969" bIns="8596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Develop a program for effectively managing diversity.</a:t>
          </a:r>
        </a:p>
      </dsp:txBody>
      <dsp:txXfrm>
        <a:off x="938212" y="2034575"/>
        <a:ext cx="6948487" cy="812304"/>
      </dsp:txXfrm>
    </dsp:sp>
    <dsp:sp modelId="{73A365DB-3817-430B-9235-52EC79FFB1FA}">
      <dsp:nvSpPr>
        <dsp:cNvPr id="0" name=""/>
        <dsp:cNvSpPr/>
      </dsp:nvSpPr>
      <dsp:spPr>
        <a:xfrm>
          <a:off x="0" y="3049956"/>
          <a:ext cx="7886700" cy="8123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9EB22F-BAE8-4AB3-87A2-F7E3145D7A03}">
      <dsp:nvSpPr>
        <dsp:cNvPr id="0" name=""/>
        <dsp:cNvSpPr/>
      </dsp:nvSpPr>
      <dsp:spPr>
        <a:xfrm>
          <a:off x="245722" y="3232725"/>
          <a:ext cx="446767" cy="446767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6244AE-3632-4882-A2C0-0C2975B675DD}">
      <dsp:nvSpPr>
        <dsp:cNvPr id="0" name=""/>
        <dsp:cNvSpPr/>
      </dsp:nvSpPr>
      <dsp:spPr>
        <a:xfrm>
          <a:off x="938212" y="3049956"/>
          <a:ext cx="6948487" cy="812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69" tIns="85969" rIns="85969" bIns="8596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Create a career path or dual career paths.</a:t>
          </a:r>
        </a:p>
      </dsp:txBody>
      <dsp:txXfrm>
        <a:off x="938212" y="3049956"/>
        <a:ext cx="6948487" cy="812304"/>
      </dsp:txXfrm>
    </dsp:sp>
    <dsp:sp modelId="{A782B0A8-082A-4783-BB91-2E6833A372DA}">
      <dsp:nvSpPr>
        <dsp:cNvPr id="0" name=""/>
        <dsp:cNvSpPr/>
      </dsp:nvSpPr>
      <dsp:spPr>
        <a:xfrm>
          <a:off x="0" y="4065337"/>
          <a:ext cx="7886700" cy="8123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E03036-237A-4CA3-B420-7C277E0530DC}">
      <dsp:nvSpPr>
        <dsp:cNvPr id="0" name=""/>
        <dsp:cNvSpPr/>
      </dsp:nvSpPr>
      <dsp:spPr>
        <a:xfrm>
          <a:off x="245722" y="4248106"/>
          <a:ext cx="446767" cy="446767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8119DB-9C7F-440F-81B6-ADE55B48D370}">
      <dsp:nvSpPr>
        <dsp:cNvPr id="0" name=""/>
        <dsp:cNvSpPr/>
      </dsp:nvSpPr>
      <dsp:spPr>
        <a:xfrm>
          <a:off x="938212" y="4065337"/>
          <a:ext cx="6948487" cy="812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69" tIns="85969" rIns="85969" bIns="8596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rPr>
            <a:t>Discuss career challenges and programs to help employees cope with the challenges.</a:t>
          </a:r>
          <a:endParaRPr lang="en-US" sz="1900" kern="1200" dirty="0"/>
        </a:p>
      </dsp:txBody>
      <dsp:txXfrm>
        <a:off x="938212" y="4065337"/>
        <a:ext cx="6948487" cy="8123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B69A7-DB97-44BA-AB62-7FFFC9887A00}">
      <dsp:nvSpPr>
        <dsp:cNvPr id="0" name=""/>
        <dsp:cNvSpPr/>
      </dsp:nvSpPr>
      <dsp:spPr>
        <a:xfrm>
          <a:off x="0" y="2058"/>
          <a:ext cx="3886200" cy="104320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E57C55-5003-412A-AC63-B30849FAC376}">
      <dsp:nvSpPr>
        <dsp:cNvPr id="0" name=""/>
        <dsp:cNvSpPr/>
      </dsp:nvSpPr>
      <dsp:spPr>
        <a:xfrm>
          <a:off x="315570" y="236779"/>
          <a:ext cx="573763" cy="573763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8951E3-8A93-4D69-BE52-6B7DE3734FE6}">
      <dsp:nvSpPr>
        <dsp:cNvPr id="0" name=""/>
        <dsp:cNvSpPr/>
      </dsp:nvSpPr>
      <dsp:spPr>
        <a:xfrm>
          <a:off x="1204904" y="2058"/>
          <a:ext cx="2681295" cy="10432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06" tIns="110406" rIns="110406" bIns="11040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Sector Partnerships</a:t>
          </a:r>
        </a:p>
      </dsp:txBody>
      <dsp:txXfrm>
        <a:off x="1204904" y="2058"/>
        <a:ext cx="2681295" cy="1043207"/>
      </dsp:txXfrm>
    </dsp:sp>
    <dsp:sp modelId="{F0CBC470-9763-4BE5-B309-4FB5BAB64763}">
      <dsp:nvSpPr>
        <dsp:cNvPr id="0" name=""/>
        <dsp:cNvSpPr/>
      </dsp:nvSpPr>
      <dsp:spPr>
        <a:xfrm>
          <a:off x="0" y="1306067"/>
          <a:ext cx="3886200" cy="104320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A7B2C1-F1C2-408E-88C6-D51673FD1ABA}">
      <dsp:nvSpPr>
        <dsp:cNvPr id="0" name=""/>
        <dsp:cNvSpPr/>
      </dsp:nvSpPr>
      <dsp:spPr>
        <a:xfrm>
          <a:off x="315570" y="1540788"/>
          <a:ext cx="573763" cy="573763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03BD0-988B-48EB-B3F2-D0C6E49558E9}">
      <dsp:nvSpPr>
        <dsp:cNvPr id="0" name=""/>
        <dsp:cNvSpPr/>
      </dsp:nvSpPr>
      <dsp:spPr>
        <a:xfrm>
          <a:off x="1204904" y="1306067"/>
          <a:ext cx="2681295" cy="10432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06" tIns="110406" rIns="110406" bIns="11040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School-to-Work Opportunities Act</a:t>
          </a:r>
        </a:p>
      </dsp:txBody>
      <dsp:txXfrm>
        <a:off x="1204904" y="1306067"/>
        <a:ext cx="2681295" cy="1043207"/>
      </dsp:txXfrm>
    </dsp:sp>
    <dsp:sp modelId="{2C85E458-67B7-4C48-BADA-2D805A2703BB}">
      <dsp:nvSpPr>
        <dsp:cNvPr id="0" name=""/>
        <dsp:cNvSpPr/>
      </dsp:nvSpPr>
      <dsp:spPr>
        <a:xfrm>
          <a:off x="0" y="2610075"/>
          <a:ext cx="3886200" cy="104320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CD4294-A59C-41DF-B1BE-4A0CD01AA4B0}">
      <dsp:nvSpPr>
        <dsp:cNvPr id="0" name=""/>
        <dsp:cNvSpPr/>
      </dsp:nvSpPr>
      <dsp:spPr>
        <a:xfrm>
          <a:off x="315570" y="2844797"/>
          <a:ext cx="573763" cy="573763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397D39-2585-467A-B06A-E24217D57395}">
      <dsp:nvSpPr>
        <dsp:cNvPr id="0" name=""/>
        <dsp:cNvSpPr/>
      </dsp:nvSpPr>
      <dsp:spPr>
        <a:xfrm>
          <a:off x="1204904" y="2610075"/>
          <a:ext cx="2681295" cy="10432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06" tIns="110406" rIns="110406" bIns="11040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Workforce Innovation and Opportunity Act (WIOA)</a:t>
          </a:r>
        </a:p>
      </dsp:txBody>
      <dsp:txXfrm>
        <a:off x="1204904" y="2610075"/>
        <a:ext cx="2681295" cy="1043207"/>
      </dsp:txXfrm>
    </dsp:sp>
    <dsp:sp modelId="{94A1F78E-E32E-4CE0-8C3C-266CDF72FA58}">
      <dsp:nvSpPr>
        <dsp:cNvPr id="0" name=""/>
        <dsp:cNvSpPr/>
      </dsp:nvSpPr>
      <dsp:spPr>
        <a:xfrm>
          <a:off x="0" y="3914084"/>
          <a:ext cx="3886200" cy="104320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BE41A8-49CD-4E89-B750-7BCCF44DD49D}">
      <dsp:nvSpPr>
        <dsp:cNvPr id="0" name=""/>
        <dsp:cNvSpPr/>
      </dsp:nvSpPr>
      <dsp:spPr>
        <a:xfrm>
          <a:off x="315570" y="4148806"/>
          <a:ext cx="573763" cy="573763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3DA20-B923-4657-B35A-BD7C98992B87}">
      <dsp:nvSpPr>
        <dsp:cNvPr id="0" name=""/>
        <dsp:cNvSpPr/>
      </dsp:nvSpPr>
      <dsp:spPr>
        <a:xfrm>
          <a:off x="1204904" y="3914084"/>
          <a:ext cx="2681295" cy="10432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06" tIns="110406" rIns="110406" bIns="11040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Joint Union-Management Programs</a:t>
          </a:r>
        </a:p>
      </dsp:txBody>
      <dsp:txXfrm>
        <a:off x="1204904" y="3914084"/>
        <a:ext cx="2681295" cy="10432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3847B-3316-CF4A-9488-577BE6A3B34D}">
      <dsp:nvSpPr>
        <dsp:cNvPr id="0" name=""/>
        <dsp:cNvSpPr/>
      </dsp:nvSpPr>
      <dsp:spPr>
        <a:xfrm>
          <a:off x="60267" y="2513"/>
          <a:ext cx="1806085" cy="10836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Scientist</a:t>
          </a:r>
        </a:p>
      </dsp:txBody>
      <dsp:txXfrm>
        <a:off x="60267" y="2513"/>
        <a:ext cx="1806085" cy="1083651"/>
      </dsp:txXfrm>
    </dsp:sp>
    <dsp:sp modelId="{2E6244A2-AA6C-C94E-BB23-6F01F3D7132E}">
      <dsp:nvSpPr>
        <dsp:cNvPr id="0" name=""/>
        <dsp:cNvSpPr/>
      </dsp:nvSpPr>
      <dsp:spPr>
        <a:xfrm>
          <a:off x="2046960" y="2513"/>
          <a:ext cx="1806085" cy="1083651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Engineer</a:t>
          </a:r>
        </a:p>
      </dsp:txBody>
      <dsp:txXfrm>
        <a:off x="2046960" y="2513"/>
        <a:ext cx="1806085" cy="1083651"/>
      </dsp:txXfrm>
    </dsp:sp>
    <dsp:sp modelId="{5D8A939F-1532-9845-B0EA-8D5929870627}">
      <dsp:nvSpPr>
        <dsp:cNvPr id="0" name=""/>
        <dsp:cNvSpPr/>
      </dsp:nvSpPr>
      <dsp:spPr>
        <a:xfrm>
          <a:off x="4033654" y="2513"/>
          <a:ext cx="1806085" cy="10836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Teacher</a:t>
          </a:r>
        </a:p>
      </dsp:txBody>
      <dsp:txXfrm>
        <a:off x="4033654" y="2513"/>
        <a:ext cx="1806085" cy="1083651"/>
      </dsp:txXfrm>
    </dsp:sp>
    <dsp:sp modelId="{4D9A21A2-7030-BC4B-9EAA-79357C5CF47F}">
      <dsp:nvSpPr>
        <dsp:cNvPr id="0" name=""/>
        <dsp:cNvSpPr/>
      </dsp:nvSpPr>
      <dsp:spPr>
        <a:xfrm>
          <a:off x="6020347" y="2513"/>
          <a:ext cx="1806085" cy="1083651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Salesperson</a:t>
          </a:r>
        </a:p>
      </dsp:txBody>
      <dsp:txXfrm>
        <a:off x="6020347" y="2513"/>
        <a:ext cx="1806085" cy="1083651"/>
      </dsp:txXfrm>
    </dsp:sp>
    <dsp:sp modelId="{1FA35E68-C631-2240-B6E4-62DD2DF1D27A}">
      <dsp:nvSpPr>
        <dsp:cNvPr id="0" name=""/>
        <dsp:cNvSpPr/>
      </dsp:nvSpPr>
      <dsp:spPr>
        <a:xfrm>
          <a:off x="60267" y="1266772"/>
          <a:ext cx="1806085" cy="1083651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Human Resources Specialist</a:t>
          </a:r>
        </a:p>
      </dsp:txBody>
      <dsp:txXfrm>
        <a:off x="60267" y="1266772"/>
        <a:ext cx="1806085" cy="1083651"/>
      </dsp:txXfrm>
    </dsp:sp>
    <dsp:sp modelId="{EEAA3C7A-88CF-F643-AF76-7EE78F8AE6DD}">
      <dsp:nvSpPr>
        <dsp:cNvPr id="0" name=""/>
        <dsp:cNvSpPr/>
      </dsp:nvSpPr>
      <dsp:spPr>
        <a:xfrm>
          <a:off x="2046960" y="1266772"/>
          <a:ext cx="1806085" cy="10836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Corporate Trainer</a:t>
          </a:r>
        </a:p>
      </dsp:txBody>
      <dsp:txXfrm>
        <a:off x="2046960" y="1266772"/>
        <a:ext cx="1806085" cy="1083651"/>
      </dsp:txXfrm>
    </dsp:sp>
    <dsp:sp modelId="{B0236733-A254-DE42-8EC7-D46424ADA78D}">
      <dsp:nvSpPr>
        <dsp:cNvPr id="0" name=""/>
        <dsp:cNvSpPr/>
      </dsp:nvSpPr>
      <dsp:spPr>
        <a:xfrm>
          <a:off x="4033654" y="1266772"/>
          <a:ext cx="1806085" cy="1083651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Computer Programmer</a:t>
          </a:r>
        </a:p>
      </dsp:txBody>
      <dsp:txXfrm>
        <a:off x="4033654" y="1266772"/>
        <a:ext cx="1806085" cy="1083651"/>
      </dsp:txXfrm>
    </dsp:sp>
    <dsp:sp modelId="{E03B9297-49F6-D34F-8B69-BBEC6DA420D9}">
      <dsp:nvSpPr>
        <dsp:cNvPr id="0" name=""/>
        <dsp:cNvSpPr/>
      </dsp:nvSpPr>
      <dsp:spPr>
        <a:xfrm>
          <a:off x="6020347" y="1266772"/>
          <a:ext cx="1806085" cy="10836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Software Architect</a:t>
          </a:r>
        </a:p>
      </dsp:txBody>
      <dsp:txXfrm>
        <a:off x="6020347" y="1266772"/>
        <a:ext cx="1806085" cy="1083651"/>
      </dsp:txXfrm>
    </dsp:sp>
    <dsp:sp modelId="{32D8CBB1-7351-B54E-9582-1CEE2299FF82}">
      <dsp:nvSpPr>
        <dsp:cNvPr id="0" name=""/>
        <dsp:cNvSpPr/>
      </dsp:nvSpPr>
      <dsp:spPr>
        <a:xfrm>
          <a:off x="60267" y="2531032"/>
          <a:ext cx="1806085" cy="10836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Web Developer</a:t>
          </a:r>
        </a:p>
      </dsp:txBody>
      <dsp:txXfrm>
        <a:off x="60267" y="2531032"/>
        <a:ext cx="1806085" cy="1083651"/>
      </dsp:txXfrm>
    </dsp:sp>
    <dsp:sp modelId="{C639CC8F-6614-1B44-9B20-9BAD928CAE5C}">
      <dsp:nvSpPr>
        <dsp:cNvPr id="0" name=""/>
        <dsp:cNvSpPr/>
      </dsp:nvSpPr>
      <dsp:spPr>
        <a:xfrm>
          <a:off x="2046960" y="2531032"/>
          <a:ext cx="1806085" cy="1083651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Construction Worker</a:t>
          </a:r>
        </a:p>
      </dsp:txBody>
      <dsp:txXfrm>
        <a:off x="2046960" y="2531032"/>
        <a:ext cx="1806085" cy="1083651"/>
      </dsp:txXfrm>
    </dsp:sp>
    <dsp:sp modelId="{C82BC377-7CFF-3048-8C3F-D6991053182F}">
      <dsp:nvSpPr>
        <dsp:cNvPr id="0" name=""/>
        <dsp:cNvSpPr/>
      </dsp:nvSpPr>
      <dsp:spPr>
        <a:xfrm>
          <a:off x="4033654" y="2531032"/>
          <a:ext cx="1806085" cy="10836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Nursing Assistant</a:t>
          </a:r>
        </a:p>
      </dsp:txBody>
      <dsp:txXfrm>
        <a:off x="4033654" y="2531032"/>
        <a:ext cx="1806085" cy="1083651"/>
      </dsp:txXfrm>
    </dsp:sp>
    <dsp:sp modelId="{F3E3FD56-7571-264A-B0AF-F992CBD18492}">
      <dsp:nvSpPr>
        <dsp:cNvPr id="0" name=""/>
        <dsp:cNvSpPr/>
      </dsp:nvSpPr>
      <dsp:spPr>
        <a:xfrm>
          <a:off x="6020347" y="2531032"/>
          <a:ext cx="1806085" cy="1083651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Financial Advisor</a:t>
          </a:r>
        </a:p>
      </dsp:txBody>
      <dsp:txXfrm>
        <a:off x="6020347" y="2531032"/>
        <a:ext cx="1806085" cy="1083651"/>
      </dsp:txXfrm>
    </dsp:sp>
    <dsp:sp modelId="{DC970185-F7AE-A84F-B01C-DBBE04543699}">
      <dsp:nvSpPr>
        <dsp:cNvPr id="0" name=""/>
        <dsp:cNvSpPr/>
      </dsp:nvSpPr>
      <dsp:spPr>
        <a:xfrm>
          <a:off x="60267" y="3795291"/>
          <a:ext cx="1806085" cy="1083651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IT Specialist</a:t>
          </a:r>
        </a:p>
      </dsp:txBody>
      <dsp:txXfrm>
        <a:off x="60267" y="3795291"/>
        <a:ext cx="1806085" cy="1083651"/>
      </dsp:txXfrm>
    </dsp:sp>
    <dsp:sp modelId="{733BCFB5-0A45-F247-959D-2E4E856EE8CB}">
      <dsp:nvSpPr>
        <dsp:cNvPr id="0" name=""/>
        <dsp:cNvSpPr/>
      </dsp:nvSpPr>
      <dsp:spPr>
        <a:xfrm>
          <a:off x="2046960" y="3795291"/>
          <a:ext cx="1806085" cy="10836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Truck Driver</a:t>
          </a:r>
        </a:p>
      </dsp:txBody>
      <dsp:txXfrm>
        <a:off x="2046960" y="3795291"/>
        <a:ext cx="1806085" cy="1083651"/>
      </dsp:txXfrm>
    </dsp:sp>
    <dsp:sp modelId="{3044DAF6-D1CB-404A-ABFA-BA9884CC435E}">
      <dsp:nvSpPr>
        <dsp:cNvPr id="0" name=""/>
        <dsp:cNvSpPr/>
      </dsp:nvSpPr>
      <dsp:spPr>
        <a:xfrm>
          <a:off x="4033654" y="3795291"/>
          <a:ext cx="1806085" cy="1083651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Accountant</a:t>
          </a:r>
        </a:p>
      </dsp:txBody>
      <dsp:txXfrm>
        <a:off x="4033654" y="3795291"/>
        <a:ext cx="1806085" cy="1083651"/>
      </dsp:txXfrm>
    </dsp:sp>
    <dsp:sp modelId="{482A893E-546C-4F48-A4C7-521FAE324DA6}">
      <dsp:nvSpPr>
        <dsp:cNvPr id="0" name=""/>
        <dsp:cNvSpPr/>
      </dsp:nvSpPr>
      <dsp:spPr>
        <a:xfrm>
          <a:off x="6020347" y="3795291"/>
          <a:ext cx="1806085" cy="10836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Nurse</a:t>
          </a:r>
        </a:p>
      </dsp:txBody>
      <dsp:txXfrm>
        <a:off x="6020347" y="3795291"/>
        <a:ext cx="1806085" cy="10836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BFC011AE-6415-4CCA-8492-DC163D1049B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EB39147-DAB2-4071-85F3-EB316107CFF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270D6733-BDC6-4F46-B8E0-4A38873E9BD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64EA0C6C-D6C9-48F3-A8F1-E240D995218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FBB90DF7-0687-4FF9-8790-6AA9B831BE4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754E0AE0-3625-431F-8F25-D82CB9A75E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E1F684B-862C-4CA9-97A7-0D5D9E1B900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65212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68977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4778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7623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30359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52394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7835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1F684B-862C-4CA9-97A7-0D5D9E1B9006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3161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122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9144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2"/>
            <a:ext cx="44577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410844" y="1101494"/>
            <a:ext cx="916030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0844" y="1958010"/>
            <a:ext cx="3954180" cy="1097454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0844" y="3200484"/>
            <a:ext cx="3954180" cy="564293"/>
          </a:xfrm>
        </p:spPr>
        <p:txBody>
          <a:bodyPr>
            <a:normAutofit/>
          </a:bodyPr>
          <a:lstStyle>
            <a:lvl1pPr marL="0" indent="0" algn="l">
              <a:buNone/>
              <a:defRPr sz="135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91429536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8915400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27988" y="355185"/>
            <a:ext cx="2491740" cy="6147633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50519" y="1172818"/>
            <a:ext cx="4654736" cy="5382120"/>
          </a:xfrm>
        </p:spPr>
        <p:txBody>
          <a:bodyPr>
            <a:normAutofit/>
          </a:bodyPr>
          <a:lstStyle>
            <a:lvl1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0520" y="270924"/>
            <a:ext cx="4654736" cy="76704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36809515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3579019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0924"/>
            <a:ext cx="2949178" cy="767044"/>
          </a:xfrm>
        </p:spPr>
        <p:txBody>
          <a:bodyPr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173892"/>
            <a:ext cx="2949178" cy="469509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113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3579019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0924"/>
            <a:ext cx="2949178" cy="767044"/>
          </a:xfrm>
        </p:spPr>
        <p:txBody>
          <a:bodyPr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198606"/>
            <a:ext cx="2949178" cy="467038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8632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6157" y="2584175"/>
            <a:ext cx="5031686" cy="1266756"/>
          </a:xfrm>
        </p:spPr>
        <p:txBody>
          <a:bodyPr anchor="ctr"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1427" y="6176150"/>
            <a:ext cx="564564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144285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81013" y="6335715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72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982362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2"/>
            <a:ext cx="44577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410844" y="1101494"/>
            <a:ext cx="916030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0844" y="1958010"/>
            <a:ext cx="3954180" cy="1097454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0844" y="3200484"/>
            <a:ext cx="3954180" cy="564293"/>
          </a:xfrm>
        </p:spPr>
        <p:txBody>
          <a:bodyPr>
            <a:normAutofit/>
          </a:bodyPr>
          <a:lstStyle>
            <a:lvl1pPr marL="0" indent="0" algn="l">
              <a:buNone/>
              <a:defRPr sz="135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073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9143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2"/>
            <a:ext cx="44577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410844" y="1101494"/>
            <a:ext cx="916030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0844" y="1958010"/>
            <a:ext cx="3954180" cy="1097454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0844" y="3200484"/>
            <a:ext cx="3954180" cy="564293"/>
          </a:xfrm>
        </p:spPr>
        <p:txBody>
          <a:bodyPr>
            <a:normAutofit/>
          </a:bodyPr>
          <a:lstStyle>
            <a:lvl1pPr marL="0" indent="0" algn="l">
              <a:buNone/>
              <a:defRPr sz="135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07803030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8270747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5"/>
            <a:ext cx="7886700" cy="7670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61535"/>
            <a:ext cx="78867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5637" y="6176963"/>
            <a:ext cx="564564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730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8270747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6"/>
            <a:ext cx="78867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217355"/>
            <a:ext cx="38862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217355"/>
            <a:ext cx="38862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494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8270747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0926"/>
            <a:ext cx="78867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04656"/>
            <a:ext cx="3868340" cy="7670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971699"/>
            <a:ext cx="3868340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04656"/>
            <a:ext cx="3887391" cy="7670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971699"/>
            <a:ext cx="3887391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8666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8270747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6"/>
            <a:ext cx="78867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374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67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0272" y="283185"/>
            <a:ext cx="3254846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32827" y="580226"/>
            <a:ext cx="3930558" cy="5974711"/>
          </a:xfrm>
        </p:spPr>
        <p:txBody>
          <a:bodyPr>
            <a:normAutofit/>
          </a:bodyPr>
          <a:lstStyle>
            <a:lvl1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8209739" y="612498"/>
            <a:ext cx="1498842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0"/>
              <a:t>SLIDES 00</a:t>
            </a:r>
            <a:fld id="{5E260BBD-2807-46E1-A9A7-B86970334554}" type="slidenum">
              <a:rPr lang="id-ID" sz="750" smtClean="0"/>
              <a:pPr/>
              <a:t>‹#›</a:t>
            </a:fld>
            <a:endParaRPr lang="id-ID" sz="750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1094" y="6154644"/>
            <a:ext cx="564564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05212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000" y="6176963"/>
            <a:ext cx="564564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11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291" r:id="rId2"/>
    <p:sldLayoutId id="2147484292" r:id="rId3"/>
    <p:sldLayoutId id="2147484293" r:id="rId4"/>
    <p:sldLayoutId id="2147484294" r:id="rId5"/>
    <p:sldLayoutId id="2147484295" r:id="rId6"/>
    <p:sldLayoutId id="2147484296" r:id="rId7"/>
    <p:sldLayoutId id="2147484297" r:id="rId8"/>
    <p:sldLayoutId id="2147484298" r:id="rId9"/>
    <p:sldLayoutId id="2147484299" r:id="rId10"/>
    <p:sldLayoutId id="2147484300" r:id="rId11"/>
    <p:sldLayoutId id="2147484301" r:id="rId12"/>
    <p:sldLayoutId id="2147484302" r:id="rId13"/>
    <p:sldLayoutId id="2147484303" r:id="rId1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5518F-E256-472D-9444-F52692DB18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55" y="2205520"/>
            <a:ext cx="3954180" cy="1097454"/>
          </a:xfrm>
        </p:spPr>
        <p:txBody>
          <a:bodyPr/>
          <a:lstStyle/>
          <a:p>
            <a:r>
              <a:rPr lang="en-US" altLang="en-US" dirty="0"/>
              <a:t>Employee Training and Development 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sz="1800" dirty="0"/>
              <a:t>Module 11: Social Responsibility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AE1524EC-AD8E-3449-B876-D40D885A64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6927" y="3555027"/>
            <a:ext cx="3954180" cy="56429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72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9B930-D5BE-4191-82F6-C10130954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5"/>
            <a:ext cx="7886700" cy="767044"/>
          </a:xfrm>
        </p:spPr>
        <p:txBody>
          <a:bodyPr anchor="ctr">
            <a:normAutofit/>
          </a:bodyPr>
          <a:lstStyle/>
          <a:p>
            <a:r>
              <a:rPr lang="en-US" dirty="0"/>
              <a:t>Learning Objectives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0966378-FEFF-430E-8B1C-391133F3FA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7453397"/>
              </p:ext>
            </p:extLst>
          </p:nvPr>
        </p:nvGraphicFramePr>
        <p:xfrm>
          <a:off x="628650" y="1161535"/>
          <a:ext cx="7886700" cy="4881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51306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40E4C7C-E641-934B-8B32-089833A2E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Partnerships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D91D674-F45F-47B2-BE07-45158C7E56F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67041871"/>
              </p:ext>
            </p:extLst>
          </p:nvPr>
        </p:nvGraphicFramePr>
        <p:xfrm>
          <a:off x="628650" y="1217613"/>
          <a:ext cx="3886200" cy="4959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2E78125-8853-42C6-B501-F231BB9BC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38800" y="2514600"/>
            <a:ext cx="3886200" cy="4959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Benefits?</a:t>
            </a:r>
          </a:p>
          <a:p>
            <a:pPr lvl="1"/>
            <a:r>
              <a:rPr lang="en-US" sz="2400" dirty="0"/>
              <a:t>Organization</a:t>
            </a:r>
          </a:p>
          <a:p>
            <a:pPr lvl="1"/>
            <a:r>
              <a:rPr lang="en-US" sz="2400" dirty="0"/>
              <a:t>Community</a:t>
            </a:r>
          </a:p>
          <a:p>
            <a:pPr lvl="1"/>
            <a:r>
              <a:rPr lang="en-US" sz="2400" dirty="0"/>
              <a:t>Environment</a:t>
            </a:r>
          </a:p>
        </p:txBody>
      </p:sp>
    </p:spTree>
    <p:extLst>
      <p:ext uri="{BB962C8B-B14F-4D97-AF65-F5344CB8AC3E}">
        <p14:creationId xmlns:p14="http://schemas.microsoft.com/office/powerpoint/2010/main" val="490703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75AE5-98C4-4DC8-A308-6C5EB2ADE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 Issues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DF7E730-54A2-6843-93DD-705ACF37BD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03" y="1162050"/>
            <a:ext cx="7314394" cy="488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722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52578B-93A2-5743-A699-37A47C08B37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411" y="2194526"/>
            <a:ext cx="8507177" cy="37421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989D38-90C9-4A23-80CF-BED8B2D0D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Managing Workforce Diversity and Inclusion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2598AD-28D2-0441-8E68-11B64A02FD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96740"/>
            <a:ext cx="7753350" cy="26688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How would you…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Create an environment where employees share a sense of belonging, mutual respect, and commitment with others so they can perform their best work?</a:t>
            </a:r>
          </a:p>
        </p:txBody>
      </p:sp>
    </p:spTree>
    <p:extLst>
      <p:ext uri="{BB962C8B-B14F-4D97-AF65-F5344CB8AC3E}">
        <p14:creationId xmlns:p14="http://schemas.microsoft.com/office/powerpoint/2010/main" val="350505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">
            <a:extLst>
              <a:ext uri="{FF2B5EF4-FFF2-40B4-BE49-F238E27FC236}">
                <a16:creationId xmlns:a16="http://schemas.microsoft.com/office/drawing/2014/main" id="{218F0F80-0788-4A38-9A69-BD9B586D4DC1}"/>
              </a:ext>
            </a:extLst>
          </p:cNvPr>
          <p:cNvSpPr/>
          <p:nvPr/>
        </p:nvSpPr>
        <p:spPr>
          <a:xfrm rot="16200000">
            <a:off x="4119241" y="1847084"/>
            <a:ext cx="904260" cy="3231934"/>
          </a:xfrm>
          <a:custGeom>
            <a:avLst/>
            <a:gdLst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46122 w 3252723"/>
              <a:gd name="connsiteY2" fmla="*/ 1273939 h 2520280"/>
              <a:gd name="connsiteX3" fmla="*/ 3252723 w 3252723"/>
              <a:gd name="connsiteY3" fmla="*/ 2520280 h 2520280"/>
              <a:gd name="connsiteX4" fmla="*/ 0 w 3252723"/>
              <a:gd name="connsiteY4" fmla="*/ 2520280 h 2520280"/>
              <a:gd name="connsiteX5" fmla="*/ 0 w 3252723"/>
              <a:gd name="connsiteY5" fmla="*/ 0 h 2520280"/>
              <a:gd name="connsiteX0" fmla="*/ 0 w 3252723"/>
              <a:gd name="connsiteY0" fmla="*/ 0 h 2520280"/>
              <a:gd name="connsiteX1" fmla="*/ 3246122 w 3252723"/>
              <a:gd name="connsiteY1" fmla="*/ 1273939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46122"/>
              <a:gd name="connsiteY0" fmla="*/ 0 h 2548575"/>
              <a:gd name="connsiteX1" fmla="*/ 3246122 w 3246122"/>
              <a:gd name="connsiteY1" fmla="*/ 1273939 h 2548575"/>
              <a:gd name="connsiteX2" fmla="*/ 0 w 3246122"/>
              <a:gd name="connsiteY2" fmla="*/ 2520280 h 2548575"/>
              <a:gd name="connsiteX3" fmla="*/ 0 w 3246122"/>
              <a:gd name="connsiteY3" fmla="*/ 0 h 2548575"/>
              <a:gd name="connsiteX0" fmla="*/ 0 w 3246122"/>
              <a:gd name="connsiteY0" fmla="*/ 0 h 2520280"/>
              <a:gd name="connsiteX1" fmla="*/ 3246122 w 3246122"/>
              <a:gd name="connsiteY1" fmla="*/ 1273939 h 2520280"/>
              <a:gd name="connsiteX2" fmla="*/ 0 w 3246122"/>
              <a:gd name="connsiteY2" fmla="*/ 2520280 h 2520280"/>
              <a:gd name="connsiteX3" fmla="*/ 0 w 3246122"/>
              <a:gd name="connsiteY3" fmla="*/ 0 h 252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122" h="2520280">
                <a:moveTo>
                  <a:pt x="0" y="0"/>
                </a:moveTo>
                <a:lnTo>
                  <a:pt x="3246122" y="1273939"/>
                </a:lnTo>
                <a:lnTo>
                  <a:pt x="0" y="252028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0E08A1FC-3E30-4227-9CBB-BCAA90556545}"/>
              </a:ext>
            </a:extLst>
          </p:cNvPr>
          <p:cNvSpPr/>
          <p:nvPr/>
        </p:nvSpPr>
        <p:spPr>
          <a:xfrm flipH="1">
            <a:off x="4084049" y="1817311"/>
            <a:ext cx="2168231" cy="1890702"/>
          </a:xfrm>
          <a:custGeom>
            <a:avLst/>
            <a:gdLst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46122 w 3252723"/>
              <a:gd name="connsiteY2" fmla="*/ 1273939 h 2520280"/>
              <a:gd name="connsiteX3" fmla="*/ 3252723 w 3252723"/>
              <a:gd name="connsiteY3" fmla="*/ 2520280 h 2520280"/>
              <a:gd name="connsiteX4" fmla="*/ 0 w 3252723"/>
              <a:gd name="connsiteY4" fmla="*/ 2520280 h 2520280"/>
              <a:gd name="connsiteX5" fmla="*/ 0 w 3252723"/>
              <a:gd name="connsiteY5" fmla="*/ 0 h 2520280"/>
              <a:gd name="connsiteX0" fmla="*/ 0 w 3252723"/>
              <a:gd name="connsiteY0" fmla="*/ 0 h 2520280"/>
              <a:gd name="connsiteX1" fmla="*/ 3246122 w 3252723"/>
              <a:gd name="connsiteY1" fmla="*/ 1273939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46122"/>
              <a:gd name="connsiteY0" fmla="*/ 0 h 2548575"/>
              <a:gd name="connsiteX1" fmla="*/ 3246122 w 3246122"/>
              <a:gd name="connsiteY1" fmla="*/ 1273939 h 2548575"/>
              <a:gd name="connsiteX2" fmla="*/ 0 w 3246122"/>
              <a:gd name="connsiteY2" fmla="*/ 2520280 h 2548575"/>
              <a:gd name="connsiteX3" fmla="*/ 0 w 3246122"/>
              <a:gd name="connsiteY3" fmla="*/ 0 h 2548575"/>
              <a:gd name="connsiteX0" fmla="*/ 0 w 3246122"/>
              <a:gd name="connsiteY0" fmla="*/ 0 h 2520280"/>
              <a:gd name="connsiteX1" fmla="*/ 3246122 w 3246122"/>
              <a:gd name="connsiteY1" fmla="*/ 1273939 h 2520280"/>
              <a:gd name="connsiteX2" fmla="*/ 0 w 3246122"/>
              <a:gd name="connsiteY2" fmla="*/ 2520280 h 2520280"/>
              <a:gd name="connsiteX3" fmla="*/ 0 w 3246122"/>
              <a:gd name="connsiteY3" fmla="*/ 0 h 252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122" h="2520280">
                <a:moveTo>
                  <a:pt x="0" y="0"/>
                </a:moveTo>
                <a:lnTo>
                  <a:pt x="3246122" y="1273939"/>
                </a:lnTo>
                <a:lnTo>
                  <a:pt x="0" y="252028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54EFD5-AC77-4CD1-940A-42FDBF6C421E}"/>
              </a:ext>
            </a:extLst>
          </p:cNvPr>
          <p:cNvSpPr/>
          <p:nvPr/>
        </p:nvSpPr>
        <p:spPr>
          <a:xfrm>
            <a:off x="2889950" y="1817311"/>
            <a:ext cx="2168231" cy="1890702"/>
          </a:xfrm>
          <a:custGeom>
            <a:avLst/>
            <a:gdLst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46122 w 3252723"/>
              <a:gd name="connsiteY2" fmla="*/ 1273939 h 2520280"/>
              <a:gd name="connsiteX3" fmla="*/ 3252723 w 3252723"/>
              <a:gd name="connsiteY3" fmla="*/ 2520280 h 2520280"/>
              <a:gd name="connsiteX4" fmla="*/ 0 w 3252723"/>
              <a:gd name="connsiteY4" fmla="*/ 2520280 h 2520280"/>
              <a:gd name="connsiteX5" fmla="*/ 0 w 3252723"/>
              <a:gd name="connsiteY5" fmla="*/ 0 h 2520280"/>
              <a:gd name="connsiteX0" fmla="*/ 0 w 3252723"/>
              <a:gd name="connsiteY0" fmla="*/ 0 h 2520280"/>
              <a:gd name="connsiteX1" fmla="*/ 3246122 w 3252723"/>
              <a:gd name="connsiteY1" fmla="*/ 1273939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46122"/>
              <a:gd name="connsiteY0" fmla="*/ 0 h 2548575"/>
              <a:gd name="connsiteX1" fmla="*/ 3246122 w 3246122"/>
              <a:gd name="connsiteY1" fmla="*/ 1273939 h 2548575"/>
              <a:gd name="connsiteX2" fmla="*/ 0 w 3246122"/>
              <a:gd name="connsiteY2" fmla="*/ 2520280 h 2548575"/>
              <a:gd name="connsiteX3" fmla="*/ 0 w 3246122"/>
              <a:gd name="connsiteY3" fmla="*/ 0 h 2548575"/>
              <a:gd name="connsiteX0" fmla="*/ 0 w 3246122"/>
              <a:gd name="connsiteY0" fmla="*/ 0 h 2520280"/>
              <a:gd name="connsiteX1" fmla="*/ 3246122 w 3246122"/>
              <a:gd name="connsiteY1" fmla="*/ 1273939 h 2520280"/>
              <a:gd name="connsiteX2" fmla="*/ 0 w 3246122"/>
              <a:gd name="connsiteY2" fmla="*/ 2520280 h 2520280"/>
              <a:gd name="connsiteX3" fmla="*/ 0 w 3246122"/>
              <a:gd name="connsiteY3" fmla="*/ 0 h 252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122" h="2520280">
                <a:moveTo>
                  <a:pt x="0" y="0"/>
                </a:moveTo>
                <a:lnTo>
                  <a:pt x="3246122" y="1273939"/>
                </a:lnTo>
                <a:lnTo>
                  <a:pt x="0" y="252028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20000"/>
                  <a:lumOff val="80000"/>
                  <a:alpha val="31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BEBE6B-7A5A-4FC6-AA7C-5FB73D7DC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Cultural Preparation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A96710-45A7-44E6-BF31-89F0133C8DA5}"/>
              </a:ext>
            </a:extLst>
          </p:cNvPr>
          <p:cNvGrpSpPr/>
          <p:nvPr/>
        </p:nvGrpSpPr>
        <p:grpSpPr>
          <a:xfrm>
            <a:off x="3161310" y="1695008"/>
            <a:ext cx="2440178" cy="2013005"/>
            <a:chOff x="4841228" y="1959792"/>
            <a:chExt cx="1861230" cy="186123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DEF6C502-58E8-49D5-A83A-35A558343C22}"/>
                </a:ext>
              </a:extLst>
            </p:cNvPr>
            <p:cNvSpPr/>
            <p:nvPr/>
          </p:nvSpPr>
          <p:spPr>
            <a:xfrm>
              <a:off x="4841228" y="1959792"/>
              <a:ext cx="1861230" cy="186123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C4A432F-2032-4AAC-A093-546B3DD27C3B}"/>
                </a:ext>
              </a:extLst>
            </p:cNvPr>
            <p:cNvSpPr/>
            <p:nvPr/>
          </p:nvSpPr>
          <p:spPr>
            <a:xfrm>
              <a:off x="4987835" y="2106399"/>
              <a:ext cx="1568016" cy="15680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93E52EE9-7D06-4014-9488-E3B14D169333}"/>
              </a:ext>
            </a:extLst>
          </p:cNvPr>
          <p:cNvSpPr/>
          <p:nvPr/>
        </p:nvSpPr>
        <p:spPr>
          <a:xfrm>
            <a:off x="457200" y="1817311"/>
            <a:ext cx="2440178" cy="1890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31AC6F-E148-41FB-8037-542226A04C0B}"/>
              </a:ext>
            </a:extLst>
          </p:cNvPr>
          <p:cNvSpPr/>
          <p:nvPr/>
        </p:nvSpPr>
        <p:spPr>
          <a:xfrm>
            <a:off x="6246622" y="1817311"/>
            <a:ext cx="2440178" cy="18907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35F4C8-2EAC-4581-80B7-7FB5AA4B44B7}"/>
              </a:ext>
            </a:extLst>
          </p:cNvPr>
          <p:cNvSpPr/>
          <p:nvPr/>
        </p:nvSpPr>
        <p:spPr>
          <a:xfrm>
            <a:off x="2955404" y="3915181"/>
            <a:ext cx="3231934" cy="18907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54BE60-6AC4-4004-A7F4-D3F69AE6887A}"/>
              </a:ext>
            </a:extLst>
          </p:cNvPr>
          <p:cNvSpPr txBox="1"/>
          <p:nvPr/>
        </p:nvSpPr>
        <p:spPr>
          <a:xfrm>
            <a:off x="677244" y="2393331"/>
            <a:ext cx="1944571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Predeparture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C96029-3D04-4173-B89C-2FDCD8B579DD}"/>
              </a:ext>
            </a:extLst>
          </p:cNvPr>
          <p:cNvSpPr txBox="1"/>
          <p:nvPr/>
        </p:nvSpPr>
        <p:spPr>
          <a:xfrm>
            <a:off x="3894166" y="4487377"/>
            <a:ext cx="1354410" cy="55399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On-site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C206C1E-91CE-4E20-A6CD-D3BBE8ECF10E}"/>
              </a:ext>
            </a:extLst>
          </p:cNvPr>
          <p:cNvSpPr txBox="1"/>
          <p:nvPr/>
        </p:nvSpPr>
        <p:spPr>
          <a:xfrm>
            <a:off x="6508019" y="2439063"/>
            <a:ext cx="2062681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Repatriation</a:t>
            </a:r>
            <a:endParaRPr lang="en-IN" b="1" dirty="0">
              <a:solidFill>
                <a:schemeClr val="bg1"/>
              </a:solidFill>
            </a:endParaRPr>
          </a:p>
        </p:txBody>
      </p:sp>
      <p:pic>
        <p:nvPicPr>
          <p:cNvPr id="33" name="Picture 32" descr="A close up of a watch&#10;&#10;Description automatically generated with medium confidence">
            <a:extLst>
              <a:ext uri="{FF2B5EF4-FFF2-40B4-BE49-F238E27FC236}">
                <a16:creationId xmlns:a16="http://schemas.microsoft.com/office/drawing/2014/main" id="{4C154782-9CB5-FF4F-936D-80551E6E95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2816" y="1774288"/>
            <a:ext cx="2317165" cy="18544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742731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28B6C-3A6A-4015-B55A-C5104BEDA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0925"/>
            <a:ext cx="7886700" cy="767044"/>
          </a:xfrm>
        </p:spPr>
        <p:txBody>
          <a:bodyPr anchor="ctr">
            <a:normAutofit/>
          </a:bodyPr>
          <a:lstStyle/>
          <a:p>
            <a:r>
              <a:rPr lang="en-US" dirty="0"/>
              <a:t>Career Paths and Dual Career Paths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AF6E286-C437-4025-ADF4-91D9F507B9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3257536"/>
              </p:ext>
            </p:extLst>
          </p:nvPr>
        </p:nvGraphicFramePr>
        <p:xfrm>
          <a:off x="628650" y="1161535"/>
          <a:ext cx="7886700" cy="4881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6424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Career Challenges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id="{79923E7C-CE22-4D0A-AAAB-7310A60F1740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9410" y="425479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id="{CAD1639F-2A13-40FC-B809-9E9FC5240D24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9410" y="425479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C271933-9424-4685-8BC3-FF2945D470C8}"/>
              </a:ext>
            </a:extLst>
          </p:cNvPr>
          <p:cNvSpPr>
            <a:spLocks/>
          </p:cNvSpPr>
          <p:nvPr/>
        </p:nvSpPr>
        <p:spPr bwMode="auto">
          <a:xfrm>
            <a:off x="1712308" y="2437892"/>
            <a:ext cx="4268579" cy="1358034"/>
          </a:xfrm>
          <a:custGeom>
            <a:avLst/>
            <a:gdLst>
              <a:gd name="T0" fmla="*/ 2386 w 2722"/>
              <a:gd name="T1" fmla="*/ 0 h 1161"/>
              <a:gd name="T2" fmla="*/ 25 w 2722"/>
              <a:gd name="T3" fmla="*/ 971 h 1161"/>
              <a:gd name="T4" fmla="*/ 0 w 2722"/>
              <a:gd name="T5" fmla="*/ 1066 h 1161"/>
              <a:gd name="T6" fmla="*/ 2722 w 2722"/>
              <a:gd name="T7" fmla="*/ 639 h 1161"/>
              <a:gd name="T8" fmla="*/ 2386 w 2722"/>
              <a:gd name="T9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0"/>
                </a:moveTo>
                <a:cubicBezTo>
                  <a:pt x="2386" y="0"/>
                  <a:pt x="1116" y="1031"/>
                  <a:pt x="25" y="971"/>
                </a:cubicBezTo>
                <a:cubicBezTo>
                  <a:pt x="0" y="1066"/>
                  <a:pt x="0" y="1066"/>
                  <a:pt x="0" y="1066"/>
                </a:cubicBezTo>
                <a:cubicBezTo>
                  <a:pt x="0" y="1066"/>
                  <a:pt x="756" y="1161"/>
                  <a:pt x="2722" y="639"/>
                </a:cubicBezTo>
                <a:lnTo>
                  <a:pt x="238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6FF0686-A8C5-472D-810E-534158BD8779}"/>
              </a:ext>
            </a:extLst>
          </p:cNvPr>
          <p:cNvSpPr>
            <a:spLocks/>
          </p:cNvSpPr>
          <p:nvPr/>
        </p:nvSpPr>
        <p:spPr bwMode="auto">
          <a:xfrm>
            <a:off x="1712308" y="3835634"/>
            <a:ext cx="4268579" cy="1358034"/>
          </a:xfrm>
          <a:custGeom>
            <a:avLst/>
            <a:gdLst>
              <a:gd name="T0" fmla="*/ 2386 w 2722"/>
              <a:gd name="T1" fmla="*/ 1161 h 1161"/>
              <a:gd name="T2" fmla="*/ 25 w 2722"/>
              <a:gd name="T3" fmla="*/ 191 h 1161"/>
              <a:gd name="T4" fmla="*/ 0 w 2722"/>
              <a:gd name="T5" fmla="*/ 95 h 1161"/>
              <a:gd name="T6" fmla="*/ 2722 w 2722"/>
              <a:gd name="T7" fmla="*/ 523 h 1161"/>
              <a:gd name="T8" fmla="*/ 2386 w 2722"/>
              <a:gd name="T9" fmla="*/ 1161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1161"/>
                </a:moveTo>
                <a:cubicBezTo>
                  <a:pt x="2386" y="1161"/>
                  <a:pt x="1116" y="131"/>
                  <a:pt x="25" y="19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756" y="0"/>
                  <a:pt x="2722" y="523"/>
                </a:cubicBezTo>
                <a:lnTo>
                  <a:pt x="2386" y="116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97569E2-1152-4AAB-A36D-25D6C9380A83}"/>
              </a:ext>
            </a:extLst>
          </p:cNvPr>
          <p:cNvSpPr>
            <a:spLocks/>
          </p:cNvSpPr>
          <p:nvPr/>
        </p:nvSpPr>
        <p:spPr bwMode="auto">
          <a:xfrm>
            <a:off x="1910684" y="3387651"/>
            <a:ext cx="5164805" cy="900061"/>
          </a:xfrm>
          <a:custGeom>
            <a:avLst/>
            <a:gdLst>
              <a:gd name="T0" fmla="*/ 3293 w 3293"/>
              <a:gd name="T1" fmla="*/ 0 h 769"/>
              <a:gd name="T2" fmla="*/ 0 w 3293"/>
              <a:gd name="T3" fmla="*/ 339 h 769"/>
              <a:gd name="T4" fmla="*/ 0 w 3293"/>
              <a:gd name="T5" fmla="*/ 424 h 769"/>
              <a:gd name="T6" fmla="*/ 3293 w 3293"/>
              <a:gd name="T7" fmla="*/ 769 h 769"/>
              <a:gd name="T8" fmla="*/ 3293 w 3293"/>
              <a:gd name="T9" fmla="*/ 0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93" h="769">
                <a:moveTo>
                  <a:pt x="3293" y="0"/>
                </a:moveTo>
                <a:cubicBezTo>
                  <a:pt x="3293" y="0"/>
                  <a:pt x="1091" y="438"/>
                  <a:pt x="0" y="339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24"/>
                  <a:pt x="1384" y="477"/>
                  <a:pt x="3293" y="769"/>
                </a:cubicBezTo>
                <a:lnTo>
                  <a:pt x="3293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48F1333-B9ED-444F-BB87-4291E8884732}"/>
              </a:ext>
            </a:extLst>
          </p:cNvPr>
          <p:cNvSpPr>
            <a:spLocks/>
          </p:cNvSpPr>
          <p:nvPr/>
        </p:nvSpPr>
        <p:spPr bwMode="auto">
          <a:xfrm>
            <a:off x="1751275" y="1580186"/>
            <a:ext cx="3188150" cy="2009256"/>
          </a:xfrm>
          <a:custGeom>
            <a:avLst/>
            <a:gdLst>
              <a:gd name="T0" fmla="*/ 1281 w 2033"/>
              <a:gd name="T1" fmla="*/ 0 h 1719"/>
              <a:gd name="T2" fmla="*/ 0 w 2033"/>
              <a:gd name="T3" fmla="*/ 1528 h 1719"/>
              <a:gd name="T4" fmla="*/ 0 w 2033"/>
              <a:gd name="T5" fmla="*/ 1641 h 1719"/>
              <a:gd name="T6" fmla="*/ 2033 w 2033"/>
              <a:gd name="T7" fmla="*/ 310 h 1719"/>
              <a:gd name="T8" fmla="*/ 1281 w 2033"/>
              <a:gd name="T9" fmla="*/ 0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9">
                <a:moveTo>
                  <a:pt x="1281" y="0"/>
                </a:moveTo>
                <a:cubicBezTo>
                  <a:pt x="1281" y="0"/>
                  <a:pt x="822" y="1383"/>
                  <a:pt x="0" y="1528"/>
                </a:cubicBezTo>
                <a:cubicBezTo>
                  <a:pt x="0" y="1641"/>
                  <a:pt x="0" y="1641"/>
                  <a:pt x="0" y="1641"/>
                </a:cubicBezTo>
                <a:cubicBezTo>
                  <a:pt x="0" y="1641"/>
                  <a:pt x="1182" y="1719"/>
                  <a:pt x="2033" y="31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C21A251-2D8A-4CA5-9443-44C1231EB869}"/>
              </a:ext>
            </a:extLst>
          </p:cNvPr>
          <p:cNvSpPr>
            <a:spLocks/>
          </p:cNvSpPr>
          <p:nvPr/>
        </p:nvSpPr>
        <p:spPr bwMode="auto">
          <a:xfrm>
            <a:off x="1751275" y="4044766"/>
            <a:ext cx="3188150" cy="2007933"/>
          </a:xfrm>
          <a:custGeom>
            <a:avLst/>
            <a:gdLst>
              <a:gd name="T0" fmla="*/ 1281 w 2033"/>
              <a:gd name="T1" fmla="*/ 1718 h 1718"/>
              <a:gd name="T2" fmla="*/ 0 w 2033"/>
              <a:gd name="T3" fmla="*/ 190 h 1718"/>
              <a:gd name="T4" fmla="*/ 0 w 2033"/>
              <a:gd name="T5" fmla="*/ 77 h 1718"/>
              <a:gd name="T6" fmla="*/ 2033 w 2033"/>
              <a:gd name="T7" fmla="*/ 1408 h 1718"/>
              <a:gd name="T8" fmla="*/ 1281 w 2033"/>
              <a:gd name="T9" fmla="*/ 1718 h 1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8">
                <a:moveTo>
                  <a:pt x="1281" y="1718"/>
                </a:moveTo>
                <a:cubicBezTo>
                  <a:pt x="1281" y="1718"/>
                  <a:pt x="822" y="335"/>
                  <a:pt x="0" y="19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1182" y="0"/>
                  <a:pt x="2033" y="1408"/>
                </a:cubicBezTo>
                <a:lnTo>
                  <a:pt x="1281" y="1718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0D73078-6033-49FF-AB64-27917F3D7798}"/>
              </a:ext>
            </a:extLst>
          </p:cNvPr>
          <p:cNvSpPr/>
          <p:nvPr/>
        </p:nvSpPr>
        <p:spPr>
          <a:xfrm>
            <a:off x="3628204" y="1054840"/>
            <a:ext cx="2352683" cy="116715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  <a:effectLst>
            <a:outerShdw blurRad="2794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Career Recycling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AFD5E5B-A243-438F-92C3-1B39A3FBF460}"/>
              </a:ext>
            </a:extLst>
          </p:cNvPr>
          <p:cNvGrpSpPr/>
          <p:nvPr/>
        </p:nvGrpSpPr>
        <p:grpSpPr>
          <a:xfrm>
            <a:off x="381000" y="3050237"/>
            <a:ext cx="2107427" cy="1574888"/>
            <a:chOff x="1280940" y="3114397"/>
            <a:chExt cx="1467700" cy="14677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B39ED7A-E4DB-4A78-A74A-961C862BCEC2}"/>
                </a:ext>
              </a:extLst>
            </p:cNvPr>
            <p:cNvSpPr/>
            <p:nvPr/>
          </p:nvSpPr>
          <p:spPr>
            <a:xfrm>
              <a:off x="1280940" y="3114397"/>
              <a:ext cx="1467700" cy="14677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35CB46E-615D-4007-ADA6-0DB06C1DEA5E}"/>
                </a:ext>
              </a:extLst>
            </p:cNvPr>
            <p:cNvSpPr/>
            <p:nvPr/>
          </p:nvSpPr>
          <p:spPr>
            <a:xfrm>
              <a:off x="1608006" y="3209904"/>
              <a:ext cx="789775" cy="6411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3C95160E-1E14-4AFF-ADA3-64211D620E46}"/>
              </a:ext>
            </a:extLst>
          </p:cNvPr>
          <p:cNvSpPr/>
          <p:nvPr/>
        </p:nvSpPr>
        <p:spPr>
          <a:xfrm>
            <a:off x="3903921" y="1242491"/>
            <a:ext cx="873809" cy="530092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90000">
                <a:schemeClr val="bg1">
                  <a:lumMod val="8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D2CB601-9E46-4E8B-89DB-9BD1CDB98F31}"/>
              </a:ext>
            </a:extLst>
          </p:cNvPr>
          <p:cNvGrpSpPr/>
          <p:nvPr/>
        </p:nvGrpSpPr>
        <p:grpSpPr>
          <a:xfrm>
            <a:off x="5175154" y="2156906"/>
            <a:ext cx="1443852" cy="1078996"/>
            <a:chOff x="4619789" y="2281866"/>
            <a:chExt cx="1005560" cy="100556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AA270C9-E214-409C-A2A9-AA9EF25B0465}"/>
                </a:ext>
              </a:extLst>
            </p:cNvPr>
            <p:cNvSpPr/>
            <p:nvPr/>
          </p:nvSpPr>
          <p:spPr>
            <a:xfrm>
              <a:off x="4619789" y="2281866"/>
              <a:ext cx="1005560" cy="100556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FF03B66-5968-4CDB-A141-50CA5D51E36C}"/>
                </a:ext>
              </a:extLst>
            </p:cNvPr>
            <p:cNvSpPr/>
            <p:nvPr/>
          </p:nvSpPr>
          <p:spPr>
            <a:xfrm>
              <a:off x="4821378" y="2378594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6D03B98-8CC8-4CCA-9948-D85451470C43}"/>
              </a:ext>
            </a:extLst>
          </p:cNvPr>
          <p:cNvGrpSpPr/>
          <p:nvPr/>
        </p:nvGrpSpPr>
        <p:grpSpPr>
          <a:xfrm>
            <a:off x="6633347" y="3298183"/>
            <a:ext cx="1443852" cy="1078996"/>
            <a:chOff x="5635335" y="3345468"/>
            <a:chExt cx="1005560" cy="100556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FCA97DA-1722-4361-8EF8-A69B0C969E86}"/>
                </a:ext>
              </a:extLst>
            </p:cNvPr>
            <p:cNvSpPr/>
            <p:nvPr/>
          </p:nvSpPr>
          <p:spPr>
            <a:xfrm>
              <a:off x="5635335" y="3345468"/>
              <a:ext cx="1005560" cy="10055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97E8BF4-2905-4A12-A1BF-7DEE7014577C}"/>
                </a:ext>
              </a:extLst>
            </p:cNvPr>
            <p:cNvSpPr/>
            <p:nvPr/>
          </p:nvSpPr>
          <p:spPr>
            <a:xfrm>
              <a:off x="5822042" y="3439643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186534B-B428-431C-A9FB-C264BA869047}"/>
              </a:ext>
            </a:extLst>
          </p:cNvPr>
          <p:cNvGrpSpPr/>
          <p:nvPr/>
        </p:nvGrpSpPr>
        <p:grpSpPr>
          <a:xfrm>
            <a:off x="5175154" y="4412132"/>
            <a:ext cx="1443852" cy="1078996"/>
            <a:chOff x="4619789" y="4383602"/>
            <a:chExt cx="1005560" cy="100556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B0B220A-43D3-4F05-8A5B-153609A7CDC3}"/>
                </a:ext>
              </a:extLst>
            </p:cNvPr>
            <p:cNvSpPr/>
            <p:nvPr/>
          </p:nvSpPr>
          <p:spPr>
            <a:xfrm>
              <a:off x="4619789" y="4383602"/>
              <a:ext cx="1005560" cy="10055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B9086A6-D349-46C0-B3EC-BA1F04B55FD1}"/>
                </a:ext>
              </a:extLst>
            </p:cNvPr>
            <p:cNvSpPr/>
            <p:nvPr/>
          </p:nvSpPr>
          <p:spPr>
            <a:xfrm>
              <a:off x="4821378" y="4483439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D2E73EC-679B-450C-8203-787575D734D8}"/>
              </a:ext>
            </a:extLst>
          </p:cNvPr>
          <p:cNvGrpSpPr/>
          <p:nvPr/>
        </p:nvGrpSpPr>
        <p:grpSpPr>
          <a:xfrm>
            <a:off x="3455152" y="5518501"/>
            <a:ext cx="2352682" cy="1078996"/>
            <a:chOff x="3542428" y="5231361"/>
            <a:chExt cx="1005560" cy="10055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4AE5286-742B-4620-8621-801B34F5CAF1}"/>
                </a:ext>
              </a:extLst>
            </p:cNvPr>
            <p:cNvSpPr/>
            <p:nvPr/>
          </p:nvSpPr>
          <p:spPr>
            <a:xfrm>
              <a:off x="3542428" y="5231361"/>
              <a:ext cx="1005560" cy="100556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B2C2E91-1183-4751-943A-DD0E6471F163}"/>
                </a:ext>
              </a:extLst>
            </p:cNvPr>
            <p:cNvSpPr/>
            <p:nvPr/>
          </p:nvSpPr>
          <p:spPr>
            <a:xfrm>
              <a:off x="3751702" y="5320201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6548C1E-7FC8-435B-AE44-5E02CF9D9108}"/>
              </a:ext>
            </a:extLst>
          </p:cNvPr>
          <p:cNvGrpSpPr/>
          <p:nvPr/>
        </p:nvGrpSpPr>
        <p:grpSpPr>
          <a:xfrm>
            <a:off x="972350" y="3574748"/>
            <a:ext cx="924729" cy="525864"/>
            <a:chOff x="1651000" y="3603625"/>
            <a:chExt cx="723901" cy="550863"/>
          </a:xfrm>
          <a:solidFill>
            <a:schemeClr val="bg1">
              <a:lumMod val="75000"/>
            </a:schemeClr>
          </a:solidFill>
        </p:grpSpPr>
        <p:sp>
          <p:nvSpPr>
            <p:cNvPr id="52" name="Freeform 15">
              <a:extLst>
                <a:ext uri="{FF2B5EF4-FFF2-40B4-BE49-F238E27FC236}">
                  <a16:creationId xmlns:a16="http://schemas.microsoft.com/office/drawing/2014/main" id="{9218CBCB-8E74-4D46-ADB3-32E1D5CD6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000" y="3676650"/>
              <a:ext cx="303213" cy="477838"/>
            </a:xfrm>
            <a:custGeom>
              <a:avLst/>
              <a:gdLst>
                <a:gd name="T0" fmla="*/ 1411 w 2250"/>
                <a:gd name="T1" fmla="*/ 2772 h 3570"/>
                <a:gd name="T2" fmla="*/ 1872 w 2250"/>
                <a:gd name="T3" fmla="*/ 2520 h 3570"/>
                <a:gd name="T4" fmla="*/ 1877 w 2250"/>
                <a:gd name="T5" fmla="*/ 2518 h 3570"/>
                <a:gd name="T6" fmla="*/ 2103 w 2250"/>
                <a:gd name="T7" fmla="*/ 2394 h 3570"/>
                <a:gd name="T8" fmla="*/ 2250 w 2250"/>
                <a:gd name="T9" fmla="*/ 2146 h 3570"/>
                <a:gd name="T10" fmla="*/ 2250 w 2250"/>
                <a:gd name="T11" fmla="*/ 1863 h 3570"/>
                <a:gd name="T12" fmla="*/ 2088 w 2250"/>
                <a:gd name="T13" fmla="*/ 1605 h 3570"/>
                <a:gd name="T14" fmla="*/ 2088 w 2250"/>
                <a:gd name="T15" fmla="*/ 1605 h 3570"/>
                <a:gd name="T16" fmla="*/ 2088 w 2250"/>
                <a:gd name="T17" fmla="*/ 1605 h 3570"/>
                <a:gd name="T18" fmla="*/ 2057 w 2250"/>
                <a:gd name="T19" fmla="*/ 1539 h 3570"/>
                <a:gd name="T20" fmla="*/ 2053 w 2250"/>
                <a:gd name="T21" fmla="*/ 1530 h 3570"/>
                <a:gd name="T22" fmla="*/ 2023 w 2250"/>
                <a:gd name="T23" fmla="*/ 1456 h 3570"/>
                <a:gd name="T24" fmla="*/ 2021 w 2250"/>
                <a:gd name="T25" fmla="*/ 1451 h 3570"/>
                <a:gd name="T26" fmla="*/ 1997 w 2250"/>
                <a:gd name="T27" fmla="*/ 1382 h 3570"/>
                <a:gd name="T28" fmla="*/ 1991 w 2250"/>
                <a:gd name="T29" fmla="*/ 1362 h 3570"/>
                <a:gd name="T30" fmla="*/ 1970 w 2250"/>
                <a:gd name="T31" fmla="*/ 1282 h 3570"/>
                <a:gd name="T32" fmla="*/ 1863 w 2250"/>
                <a:gd name="T33" fmla="*/ 1087 h 3570"/>
                <a:gd name="T34" fmla="*/ 1863 w 2250"/>
                <a:gd name="T35" fmla="*/ 776 h 3570"/>
                <a:gd name="T36" fmla="*/ 1940 w 2250"/>
                <a:gd name="T37" fmla="*/ 604 h 3570"/>
                <a:gd name="T38" fmla="*/ 1940 w 2250"/>
                <a:gd name="T39" fmla="*/ 166 h 3570"/>
                <a:gd name="T40" fmla="*/ 1397 w 2250"/>
                <a:gd name="T41" fmla="*/ 0 h 3570"/>
                <a:gd name="T42" fmla="*/ 621 w 2250"/>
                <a:gd name="T43" fmla="*/ 621 h 3570"/>
                <a:gd name="T44" fmla="*/ 621 w 2250"/>
                <a:gd name="T45" fmla="*/ 1009 h 3570"/>
                <a:gd name="T46" fmla="*/ 543 w 2250"/>
                <a:gd name="T47" fmla="*/ 1157 h 3570"/>
                <a:gd name="T48" fmla="*/ 543 w 2250"/>
                <a:gd name="T49" fmla="*/ 1425 h 3570"/>
                <a:gd name="T50" fmla="*/ 636 w 2250"/>
                <a:gd name="T51" fmla="*/ 1594 h 3570"/>
                <a:gd name="T52" fmla="*/ 928 w 2250"/>
                <a:gd name="T53" fmla="*/ 2096 h 3570"/>
                <a:gd name="T54" fmla="*/ 928 w 2250"/>
                <a:gd name="T55" fmla="*/ 2340 h 3570"/>
                <a:gd name="T56" fmla="*/ 801 w 2250"/>
                <a:gd name="T57" fmla="*/ 2555 h 3570"/>
                <a:gd name="T58" fmla="*/ 280 w 2250"/>
                <a:gd name="T59" fmla="*/ 2881 h 3570"/>
                <a:gd name="T60" fmla="*/ 0 w 2250"/>
                <a:gd name="T61" fmla="*/ 3353 h 3570"/>
                <a:gd name="T62" fmla="*/ 0 w 2250"/>
                <a:gd name="T63" fmla="*/ 3570 h 3570"/>
                <a:gd name="T64" fmla="*/ 1087 w 2250"/>
                <a:gd name="T65" fmla="*/ 3570 h 3570"/>
                <a:gd name="T66" fmla="*/ 1087 w 2250"/>
                <a:gd name="T67" fmla="*/ 3318 h 3570"/>
                <a:gd name="T68" fmla="*/ 1411 w 2250"/>
                <a:gd name="T69" fmla="*/ 2772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411" y="2772"/>
                  </a:moveTo>
                  <a:cubicBezTo>
                    <a:pt x="1872" y="2520"/>
                    <a:pt x="1872" y="2520"/>
                    <a:pt x="1872" y="2520"/>
                  </a:cubicBezTo>
                  <a:cubicBezTo>
                    <a:pt x="1870" y="2518"/>
                    <a:pt x="1872" y="2517"/>
                    <a:pt x="1877" y="2518"/>
                  </a:cubicBezTo>
                  <a:cubicBezTo>
                    <a:pt x="2103" y="2394"/>
                    <a:pt x="2103" y="2394"/>
                    <a:pt x="2103" y="2394"/>
                  </a:cubicBezTo>
                  <a:cubicBezTo>
                    <a:pt x="2194" y="2345"/>
                    <a:pt x="2250" y="2250"/>
                    <a:pt x="2250" y="2146"/>
                  </a:cubicBezTo>
                  <a:cubicBezTo>
                    <a:pt x="2250" y="1863"/>
                    <a:pt x="2250" y="1863"/>
                    <a:pt x="2250" y="1863"/>
                  </a:cubicBezTo>
                  <a:cubicBezTo>
                    <a:pt x="2250" y="1863"/>
                    <a:pt x="2168" y="1764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78" y="1584"/>
                    <a:pt x="2067" y="1562"/>
                    <a:pt x="2057" y="1539"/>
                  </a:cubicBezTo>
                  <a:cubicBezTo>
                    <a:pt x="2056" y="1536"/>
                    <a:pt x="2054" y="1533"/>
                    <a:pt x="2053" y="1530"/>
                  </a:cubicBezTo>
                  <a:cubicBezTo>
                    <a:pt x="2043" y="1506"/>
                    <a:pt x="2033" y="1482"/>
                    <a:pt x="2023" y="1456"/>
                  </a:cubicBezTo>
                  <a:cubicBezTo>
                    <a:pt x="2022" y="1455"/>
                    <a:pt x="2022" y="1453"/>
                    <a:pt x="2021" y="1451"/>
                  </a:cubicBezTo>
                  <a:cubicBezTo>
                    <a:pt x="2013" y="1429"/>
                    <a:pt x="2005" y="1406"/>
                    <a:pt x="1997" y="1382"/>
                  </a:cubicBezTo>
                  <a:cubicBezTo>
                    <a:pt x="1995" y="1375"/>
                    <a:pt x="1993" y="1369"/>
                    <a:pt x="1991" y="1362"/>
                  </a:cubicBezTo>
                  <a:cubicBezTo>
                    <a:pt x="1984" y="1336"/>
                    <a:pt x="1976" y="1309"/>
                    <a:pt x="1970" y="1282"/>
                  </a:cubicBezTo>
                  <a:cubicBezTo>
                    <a:pt x="1906" y="1240"/>
                    <a:pt x="1863" y="1168"/>
                    <a:pt x="1863" y="1087"/>
                  </a:cubicBezTo>
                  <a:cubicBezTo>
                    <a:pt x="1863" y="776"/>
                    <a:pt x="1863" y="776"/>
                    <a:pt x="1863" y="776"/>
                  </a:cubicBezTo>
                  <a:cubicBezTo>
                    <a:pt x="1863" y="708"/>
                    <a:pt x="1893" y="647"/>
                    <a:pt x="1940" y="604"/>
                  </a:cubicBezTo>
                  <a:cubicBezTo>
                    <a:pt x="1940" y="166"/>
                    <a:pt x="1940" y="166"/>
                    <a:pt x="1940" y="166"/>
                  </a:cubicBezTo>
                  <a:cubicBezTo>
                    <a:pt x="1830" y="81"/>
                    <a:pt x="1661" y="0"/>
                    <a:pt x="1397" y="0"/>
                  </a:cubicBezTo>
                  <a:cubicBezTo>
                    <a:pt x="655" y="0"/>
                    <a:pt x="621" y="621"/>
                    <a:pt x="621" y="621"/>
                  </a:cubicBezTo>
                  <a:cubicBezTo>
                    <a:pt x="621" y="1009"/>
                    <a:pt x="621" y="1009"/>
                    <a:pt x="621" y="1009"/>
                  </a:cubicBezTo>
                  <a:cubicBezTo>
                    <a:pt x="580" y="1046"/>
                    <a:pt x="543" y="1098"/>
                    <a:pt x="543" y="1157"/>
                  </a:cubicBezTo>
                  <a:cubicBezTo>
                    <a:pt x="543" y="1425"/>
                    <a:pt x="543" y="1425"/>
                    <a:pt x="543" y="1425"/>
                  </a:cubicBezTo>
                  <a:cubicBezTo>
                    <a:pt x="543" y="1496"/>
                    <a:pt x="581" y="1558"/>
                    <a:pt x="636" y="1594"/>
                  </a:cubicBezTo>
                  <a:cubicBezTo>
                    <a:pt x="703" y="1886"/>
                    <a:pt x="928" y="2096"/>
                    <a:pt x="928" y="2096"/>
                  </a:cubicBezTo>
                  <a:cubicBezTo>
                    <a:pt x="928" y="2340"/>
                    <a:pt x="928" y="2340"/>
                    <a:pt x="928" y="2340"/>
                  </a:cubicBezTo>
                  <a:cubicBezTo>
                    <a:pt x="928" y="2430"/>
                    <a:pt x="879" y="2512"/>
                    <a:pt x="801" y="2555"/>
                  </a:cubicBezTo>
                  <a:cubicBezTo>
                    <a:pt x="280" y="2881"/>
                    <a:pt x="280" y="2881"/>
                    <a:pt x="280" y="2881"/>
                  </a:cubicBezTo>
                  <a:cubicBezTo>
                    <a:pt x="108" y="2975"/>
                    <a:pt x="0" y="3156"/>
                    <a:pt x="0" y="3353"/>
                  </a:cubicBezTo>
                  <a:cubicBezTo>
                    <a:pt x="0" y="3570"/>
                    <a:pt x="0" y="3570"/>
                    <a:pt x="0" y="3570"/>
                  </a:cubicBezTo>
                  <a:cubicBezTo>
                    <a:pt x="1087" y="3570"/>
                    <a:pt x="1087" y="3570"/>
                    <a:pt x="1087" y="3570"/>
                  </a:cubicBezTo>
                  <a:cubicBezTo>
                    <a:pt x="1087" y="3318"/>
                    <a:pt x="1087" y="3318"/>
                    <a:pt x="1087" y="3318"/>
                  </a:cubicBezTo>
                  <a:cubicBezTo>
                    <a:pt x="1087" y="3091"/>
                    <a:pt x="1211" y="2881"/>
                    <a:pt x="1411" y="27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53" name="Freeform 16">
              <a:extLst>
                <a:ext uri="{FF2B5EF4-FFF2-40B4-BE49-F238E27FC236}">
                  <a16:creationId xmlns:a16="http://schemas.microsoft.com/office/drawing/2014/main" id="{F264F714-E532-4ABA-B5A5-EED640D0A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688" y="3676650"/>
              <a:ext cx="303213" cy="477838"/>
            </a:xfrm>
            <a:custGeom>
              <a:avLst/>
              <a:gdLst>
                <a:gd name="T0" fmla="*/ 1164 w 2250"/>
                <a:gd name="T1" fmla="*/ 3318 h 3570"/>
                <a:gd name="T2" fmla="*/ 1164 w 2250"/>
                <a:gd name="T3" fmla="*/ 3570 h 3570"/>
                <a:gd name="T4" fmla="*/ 2250 w 2250"/>
                <a:gd name="T5" fmla="*/ 3570 h 3570"/>
                <a:gd name="T6" fmla="*/ 2250 w 2250"/>
                <a:gd name="T7" fmla="*/ 3353 h 3570"/>
                <a:gd name="T8" fmla="*/ 1970 w 2250"/>
                <a:gd name="T9" fmla="*/ 2881 h 3570"/>
                <a:gd name="T10" fmla="*/ 1450 w 2250"/>
                <a:gd name="T11" fmla="*/ 2555 h 3570"/>
                <a:gd name="T12" fmla="*/ 1322 w 2250"/>
                <a:gd name="T13" fmla="*/ 2340 h 3570"/>
                <a:gd name="T14" fmla="*/ 1322 w 2250"/>
                <a:gd name="T15" fmla="*/ 2096 h 3570"/>
                <a:gd name="T16" fmla="*/ 1614 w 2250"/>
                <a:gd name="T17" fmla="*/ 1594 h 3570"/>
                <a:gd name="T18" fmla="*/ 1707 w 2250"/>
                <a:gd name="T19" fmla="*/ 1425 h 3570"/>
                <a:gd name="T20" fmla="*/ 1707 w 2250"/>
                <a:gd name="T21" fmla="*/ 1157 h 3570"/>
                <a:gd name="T22" fmla="*/ 1629 w 2250"/>
                <a:gd name="T23" fmla="*/ 1009 h 3570"/>
                <a:gd name="T24" fmla="*/ 1629 w 2250"/>
                <a:gd name="T25" fmla="*/ 621 h 3570"/>
                <a:gd name="T26" fmla="*/ 853 w 2250"/>
                <a:gd name="T27" fmla="*/ 0 h 3570"/>
                <a:gd name="T28" fmla="*/ 310 w 2250"/>
                <a:gd name="T29" fmla="*/ 166 h 3570"/>
                <a:gd name="T30" fmla="*/ 310 w 2250"/>
                <a:gd name="T31" fmla="*/ 604 h 3570"/>
                <a:gd name="T32" fmla="*/ 388 w 2250"/>
                <a:gd name="T33" fmla="*/ 776 h 3570"/>
                <a:gd name="T34" fmla="*/ 388 w 2250"/>
                <a:gd name="T35" fmla="*/ 1087 h 3570"/>
                <a:gd name="T36" fmla="*/ 280 w 2250"/>
                <a:gd name="T37" fmla="*/ 1282 h 3570"/>
                <a:gd name="T38" fmla="*/ 259 w 2250"/>
                <a:gd name="T39" fmla="*/ 1362 h 3570"/>
                <a:gd name="T40" fmla="*/ 253 w 2250"/>
                <a:gd name="T41" fmla="*/ 1382 h 3570"/>
                <a:gd name="T42" fmla="*/ 229 w 2250"/>
                <a:gd name="T43" fmla="*/ 1451 h 3570"/>
                <a:gd name="T44" fmla="*/ 227 w 2250"/>
                <a:gd name="T45" fmla="*/ 1456 h 3570"/>
                <a:gd name="T46" fmla="*/ 197 w 2250"/>
                <a:gd name="T47" fmla="*/ 1530 h 3570"/>
                <a:gd name="T48" fmla="*/ 193 w 2250"/>
                <a:gd name="T49" fmla="*/ 1539 h 3570"/>
                <a:gd name="T50" fmla="*/ 162 w 2250"/>
                <a:gd name="T51" fmla="*/ 1605 h 3570"/>
                <a:gd name="T52" fmla="*/ 162 w 2250"/>
                <a:gd name="T53" fmla="*/ 1605 h 3570"/>
                <a:gd name="T54" fmla="*/ 162 w 2250"/>
                <a:gd name="T55" fmla="*/ 1605 h 3570"/>
                <a:gd name="T56" fmla="*/ 0 w 2250"/>
                <a:gd name="T57" fmla="*/ 1863 h 3570"/>
                <a:gd name="T58" fmla="*/ 0 w 2250"/>
                <a:gd name="T59" fmla="*/ 2146 h 3570"/>
                <a:gd name="T60" fmla="*/ 147 w 2250"/>
                <a:gd name="T61" fmla="*/ 2394 h 3570"/>
                <a:gd name="T62" fmla="*/ 373 w 2250"/>
                <a:gd name="T63" fmla="*/ 2518 h 3570"/>
                <a:gd name="T64" fmla="*/ 378 w 2250"/>
                <a:gd name="T65" fmla="*/ 2520 h 3570"/>
                <a:gd name="T66" fmla="*/ 839 w 2250"/>
                <a:gd name="T67" fmla="*/ 2772 h 3570"/>
                <a:gd name="T68" fmla="*/ 1164 w 2250"/>
                <a:gd name="T69" fmla="*/ 3318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164" y="3318"/>
                  </a:moveTo>
                  <a:cubicBezTo>
                    <a:pt x="1164" y="3570"/>
                    <a:pt x="1164" y="3570"/>
                    <a:pt x="1164" y="3570"/>
                  </a:cubicBezTo>
                  <a:cubicBezTo>
                    <a:pt x="2250" y="3570"/>
                    <a:pt x="2250" y="3570"/>
                    <a:pt x="2250" y="3570"/>
                  </a:cubicBezTo>
                  <a:cubicBezTo>
                    <a:pt x="2250" y="3353"/>
                    <a:pt x="2250" y="3353"/>
                    <a:pt x="2250" y="3353"/>
                  </a:cubicBezTo>
                  <a:cubicBezTo>
                    <a:pt x="2250" y="3156"/>
                    <a:pt x="2142" y="2975"/>
                    <a:pt x="1970" y="2881"/>
                  </a:cubicBezTo>
                  <a:cubicBezTo>
                    <a:pt x="1450" y="2555"/>
                    <a:pt x="1450" y="2555"/>
                    <a:pt x="1450" y="2555"/>
                  </a:cubicBezTo>
                  <a:cubicBezTo>
                    <a:pt x="1371" y="2512"/>
                    <a:pt x="1322" y="2430"/>
                    <a:pt x="1322" y="2340"/>
                  </a:cubicBezTo>
                  <a:cubicBezTo>
                    <a:pt x="1322" y="2096"/>
                    <a:pt x="1322" y="2096"/>
                    <a:pt x="1322" y="2096"/>
                  </a:cubicBezTo>
                  <a:cubicBezTo>
                    <a:pt x="1322" y="2096"/>
                    <a:pt x="1547" y="1886"/>
                    <a:pt x="1614" y="1594"/>
                  </a:cubicBezTo>
                  <a:cubicBezTo>
                    <a:pt x="1670" y="1558"/>
                    <a:pt x="1707" y="1496"/>
                    <a:pt x="1707" y="1425"/>
                  </a:cubicBezTo>
                  <a:cubicBezTo>
                    <a:pt x="1707" y="1157"/>
                    <a:pt x="1707" y="1157"/>
                    <a:pt x="1707" y="1157"/>
                  </a:cubicBezTo>
                  <a:cubicBezTo>
                    <a:pt x="1707" y="1098"/>
                    <a:pt x="1670" y="1046"/>
                    <a:pt x="1629" y="1009"/>
                  </a:cubicBezTo>
                  <a:cubicBezTo>
                    <a:pt x="1629" y="621"/>
                    <a:pt x="1629" y="621"/>
                    <a:pt x="1629" y="621"/>
                  </a:cubicBezTo>
                  <a:cubicBezTo>
                    <a:pt x="1629" y="621"/>
                    <a:pt x="1595" y="0"/>
                    <a:pt x="853" y="0"/>
                  </a:cubicBezTo>
                  <a:cubicBezTo>
                    <a:pt x="590" y="0"/>
                    <a:pt x="420" y="81"/>
                    <a:pt x="310" y="166"/>
                  </a:cubicBezTo>
                  <a:cubicBezTo>
                    <a:pt x="310" y="604"/>
                    <a:pt x="310" y="604"/>
                    <a:pt x="310" y="604"/>
                  </a:cubicBezTo>
                  <a:cubicBezTo>
                    <a:pt x="357" y="647"/>
                    <a:pt x="388" y="708"/>
                    <a:pt x="388" y="776"/>
                  </a:cubicBezTo>
                  <a:cubicBezTo>
                    <a:pt x="388" y="1087"/>
                    <a:pt x="388" y="1087"/>
                    <a:pt x="388" y="1087"/>
                  </a:cubicBezTo>
                  <a:cubicBezTo>
                    <a:pt x="388" y="1168"/>
                    <a:pt x="345" y="1240"/>
                    <a:pt x="280" y="1282"/>
                  </a:cubicBezTo>
                  <a:cubicBezTo>
                    <a:pt x="274" y="1309"/>
                    <a:pt x="267" y="1336"/>
                    <a:pt x="259" y="1362"/>
                  </a:cubicBezTo>
                  <a:cubicBezTo>
                    <a:pt x="257" y="1369"/>
                    <a:pt x="255" y="1375"/>
                    <a:pt x="253" y="1382"/>
                  </a:cubicBezTo>
                  <a:cubicBezTo>
                    <a:pt x="245" y="1406"/>
                    <a:pt x="237" y="1429"/>
                    <a:pt x="229" y="1451"/>
                  </a:cubicBezTo>
                  <a:cubicBezTo>
                    <a:pt x="228" y="1453"/>
                    <a:pt x="228" y="1455"/>
                    <a:pt x="227" y="1456"/>
                  </a:cubicBezTo>
                  <a:cubicBezTo>
                    <a:pt x="218" y="1482"/>
                    <a:pt x="208" y="1506"/>
                    <a:pt x="197" y="1530"/>
                  </a:cubicBezTo>
                  <a:cubicBezTo>
                    <a:pt x="196" y="1533"/>
                    <a:pt x="194" y="1536"/>
                    <a:pt x="193" y="1539"/>
                  </a:cubicBezTo>
                  <a:cubicBezTo>
                    <a:pt x="183" y="1562"/>
                    <a:pt x="173" y="1584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82" y="1764"/>
                    <a:pt x="0" y="1863"/>
                    <a:pt x="0" y="1863"/>
                  </a:cubicBezTo>
                  <a:cubicBezTo>
                    <a:pt x="0" y="2146"/>
                    <a:pt x="0" y="2146"/>
                    <a:pt x="0" y="2146"/>
                  </a:cubicBezTo>
                  <a:cubicBezTo>
                    <a:pt x="0" y="2250"/>
                    <a:pt x="56" y="2345"/>
                    <a:pt x="147" y="2394"/>
                  </a:cubicBezTo>
                  <a:cubicBezTo>
                    <a:pt x="373" y="2518"/>
                    <a:pt x="373" y="2518"/>
                    <a:pt x="373" y="2518"/>
                  </a:cubicBezTo>
                  <a:cubicBezTo>
                    <a:pt x="378" y="2517"/>
                    <a:pt x="381" y="2518"/>
                    <a:pt x="378" y="2520"/>
                  </a:cubicBezTo>
                  <a:cubicBezTo>
                    <a:pt x="839" y="2772"/>
                    <a:pt x="839" y="2772"/>
                    <a:pt x="839" y="2772"/>
                  </a:cubicBezTo>
                  <a:cubicBezTo>
                    <a:pt x="1039" y="2881"/>
                    <a:pt x="1164" y="3091"/>
                    <a:pt x="1164" y="33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54" name="Freeform 17">
              <a:extLst>
                <a:ext uri="{FF2B5EF4-FFF2-40B4-BE49-F238E27FC236}">
                  <a16:creationId xmlns:a16="http://schemas.microsoft.com/office/drawing/2014/main" id="{EC0F32B0-5C68-40A7-8139-05CC02234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763" y="3603625"/>
              <a:ext cx="460375" cy="550863"/>
            </a:xfrm>
            <a:custGeom>
              <a:avLst/>
              <a:gdLst>
                <a:gd name="T0" fmla="*/ 3070 w 3414"/>
                <a:gd name="T1" fmla="*/ 3320 h 4113"/>
                <a:gd name="T2" fmla="*/ 2329 w 3414"/>
                <a:gd name="T3" fmla="*/ 2949 h 4113"/>
                <a:gd name="T4" fmla="*/ 2173 w 3414"/>
                <a:gd name="T5" fmla="*/ 2696 h 4113"/>
                <a:gd name="T6" fmla="*/ 2173 w 3414"/>
                <a:gd name="T7" fmla="*/ 2406 h 4113"/>
                <a:gd name="T8" fmla="*/ 2243 w 3414"/>
                <a:gd name="T9" fmla="*/ 2315 h 4113"/>
                <a:gd name="T10" fmla="*/ 2473 w 3414"/>
                <a:gd name="T11" fmla="*/ 1851 h 4113"/>
                <a:gd name="T12" fmla="*/ 2638 w 3414"/>
                <a:gd name="T13" fmla="*/ 1630 h 4113"/>
                <a:gd name="T14" fmla="*/ 2638 w 3414"/>
                <a:gd name="T15" fmla="*/ 1319 h 4113"/>
                <a:gd name="T16" fmla="*/ 2561 w 3414"/>
                <a:gd name="T17" fmla="*/ 1147 h 4113"/>
                <a:gd name="T18" fmla="*/ 2561 w 3414"/>
                <a:gd name="T19" fmla="*/ 699 h 4113"/>
                <a:gd name="T20" fmla="*/ 1707 w 3414"/>
                <a:gd name="T21" fmla="*/ 0 h 4113"/>
                <a:gd name="T22" fmla="*/ 854 w 3414"/>
                <a:gd name="T23" fmla="*/ 699 h 4113"/>
                <a:gd name="T24" fmla="*/ 854 w 3414"/>
                <a:gd name="T25" fmla="*/ 1147 h 4113"/>
                <a:gd name="T26" fmla="*/ 776 w 3414"/>
                <a:gd name="T27" fmla="*/ 1319 h 4113"/>
                <a:gd name="T28" fmla="*/ 776 w 3414"/>
                <a:gd name="T29" fmla="*/ 1630 h 4113"/>
                <a:gd name="T30" fmla="*/ 883 w 3414"/>
                <a:gd name="T31" fmla="*/ 1825 h 4113"/>
                <a:gd name="T32" fmla="*/ 1164 w 3414"/>
                <a:gd name="T33" fmla="*/ 2406 h 4113"/>
                <a:gd name="T34" fmla="*/ 1164 w 3414"/>
                <a:gd name="T35" fmla="*/ 2689 h 4113"/>
                <a:gd name="T36" fmla="*/ 1017 w 3414"/>
                <a:gd name="T37" fmla="*/ 2937 h 4113"/>
                <a:gd name="T38" fmla="*/ 324 w 3414"/>
                <a:gd name="T39" fmla="*/ 3315 h 4113"/>
                <a:gd name="T40" fmla="*/ 0 w 3414"/>
                <a:gd name="T41" fmla="*/ 3861 h 4113"/>
                <a:gd name="T42" fmla="*/ 0 w 3414"/>
                <a:gd name="T43" fmla="*/ 4113 h 4113"/>
                <a:gd name="T44" fmla="*/ 3414 w 3414"/>
                <a:gd name="T45" fmla="*/ 4113 h 4113"/>
                <a:gd name="T46" fmla="*/ 3414 w 3414"/>
                <a:gd name="T47" fmla="*/ 3877 h 4113"/>
                <a:gd name="T48" fmla="*/ 3070 w 3414"/>
                <a:gd name="T49" fmla="*/ 3320 h 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14" h="4113">
                  <a:moveTo>
                    <a:pt x="3070" y="3320"/>
                  </a:moveTo>
                  <a:cubicBezTo>
                    <a:pt x="2329" y="2949"/>
                    <a:pt x="2329" y="2949"/>
                    <a:pt x="2329" y="2949"/>
                  </a:cubicBezTo>
                  <a:cubicBezTo>
                    <a:pt x="2233" y="2901"/>
                    <a:pt x="2173" y="2804"/>
                    <a:pt x="2173" y="2696"/>
                  </a:cubicBezTo>
                  <a:cubicBezTo>
                    <a:pt x="2173" y="2406"/>
                    <a:pt x="2173" y="2406"/>
                    <a:pt x="2173" y="2406"/>
                  </a:cubicBezTo>
                  <a:cubicBezTo>
                    <a:pt x="2193" y="2382"/>
                    <a:pt x="2217" y="2351"/>
                    <a:pt x="2243" y="2315"/>
                  </a:cubicBezTo>
                  <a:cubicBezTo>
                    <a:pt x="2344" y="2173"/>
                    <a:pt x="2420" y="2016"/>
                    <a:pt x="2473" y="1851"/>
                  </a:cubicBezTo>
                  <a:cubicBezTo>
                    <a:pt x="2568" y="1822"/>
                    <a:pt x="2638" y="1734"/>
                    <a:pt x="2638" y="1630"/>
                  </a:cubicBezTo>
                  <a:cubicBezTo>
                    <a:pt x="2638" y="1319"/>
                    <a:pt x="2638" y="1319"/>
                    <a:pt x="2638" y="1319"/>
                  </a:cubicBezTo>
                  <a:cubicBezTo>
                    <a:pt x="2638" y="1251"/>
                    <a:pt x="2608" y="1190"/>
                    <a:pt x="2561" y="1147"/>
                  </a:cubicBezTo>
                  <a:cubicBezTo>
                    <a:pt x="2561" y="699"/>
                    <a:pt x="2561" y="699"/>
                    <a:pt x="2561" y="699"/>
                  </a:cubicBezTo>
                  <a:cubicBezTo>
                    <a:pt x="2561" y="699"/>
                    <a:pt x="2653" y="0"/>
                    <a:pt x="1707" y="0"/>
                  </a:cubicBezTo>
                  <a:cubicBezTo>
                    <a:pt x="761" y="0"/>
                    <a:pt x="854" y="699"/>
                    <a:pt x="854" y="699"/>
                  </a:cubicBezTo>
                  <a:cubicBezTo>
                    <a:pt x="854" y="1147"/>
                    <a:pt x="854" y="1147"/>
                    <a:pt x="854" y="1147"/>
                  </a:cubicBezTo>
                  <a:cubicBezTo>
                    <a:pt x="806" y="1190"/>
                    <a:pt x="776" y="1251"/>
                    <a:pt x="776" y="1319"/>
                  </a:cubicBezTo>
                  <a:cubicBezTo>
                    <a:pt x="776" y="1630"/>
                    <a:pt x="776" y="1630"/>
                    <a:pt x="776" y="1630"/>
                  </a:cubicBezTo>
                  <a:cubicBezTo>
                    <a:pt x="776" y="1711"/>
                    <a:pt x="819" y="1783"/>
                    <a:pt x="883" y="1825"/>
                  </a:cubicBezTo>
                  <a:cubicBezTo>
                    <a:pt x="961" y="2163"/>
                    <a:pt x="1164" y="2406"/>
                    <a:pt x="1164" y="2406"/>
                  </a:cubicBezTo>
                  <a:cubicBezTo>
                    <a:pt x="1164" y="2689"/>
                    <a:pt x="1164" y="2689"/>
                    <a:pt x="1164" y="2689"/>
                  </a:cubicBezTo>
                  <a:cubicBezTo>
                    <a:pt x="1164" y="2793"/>
                    <a:pt x="1107" y="2888"/>
                    <a:pt x="1017" y="2937"/>
                  </a:cubicBezTo>
                  <a:cubicBezTo>
                    <a:pt x="324" y="3315"/>
                    <a:pt x="324" y="3315"/>
                    <a:pt x="324" y="3315"/>
                  </a:cubicBezTo>
                  <a:cubicBezTo>
                    <a:pt x="124" y="3424"/>
                    <a:pt x="0" y="3634"/>
                    <a:pt x="0" y="3861"/>
                  </a:cubicBezTo>
                  <a:cubicBezTo>
                    <a:pt x="0" y="4113"/>
                    <a:pt x="0" y="4113"/>
                    <a:pt x="0" y="4113"/>
                  </a:cubicBezTo>
                  <a:cubicBezTo>
                    <a:pt x="3414" y="4113"/>
                    <a:pt x="3414" y="4113"/>
                    <a:pt x="3414" y="4113"/>
                  </a:cubicBezTo>
                  <a:cubicBezTo>
                    <a:pt x="3414" y="3877"/>
                    <a:pt x="3414" y="3877"/>
                    <a:pt x="3414" y="3877"/>
                  </a:cubicBezTo>
                  <a:cubicBezTo>
                    <a:pt x="3414" y="3641"/>
                    <a:pt x="3281" y="3425"/>
                    <a:pt x="3070" y="3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83D1F95-787C-7143-8479-4F450DEF0449}"/>
              </a:ext>
            </a:extLst>
          </p:cNvPr>
          <p:cNvSpPr/>
          <p:nvPr/>
        </p:nvSpPr>
        <p:spPr>
          <a:xfrm>
            <a:off x="5365524" y="2416678"/>
            <a:ext cx="10631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/>
              <a:t>Job</a:t>
            </a:r>
          </a:p>
          <a:p>
            <a:pPr algn="ctr"/>
            <a:r>
              <a:rPr lang="en-US" sz="2000" dirty="0"/>
              <a:t>Hopping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D1C77D-D2CA-594C-B32B-723893025343}"/>
              </a:ext>
            </a:extLst>
          </p:cNvPr>
          <p:cNvSpPr/>
          <p:nvPr/>
        </p:nvSpPr>
        <p:spPr>
          <a:xfrm>
            <a:off x="6842571" y="3539276"/>
            <a:ext cx="8778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/>
              <a:t>Career</a:t>
            </a:r>
          </a:p>
          <a:p>
            <a:pPr algn="ctr"/>
            <a:r>
              <a:rPr lang="en-US" sz="2000" dirty="0"/>
              <a:t>Breaks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C9F12E-029E-144A-91FC-60812B06092B}"/>
              </a:ext>
            </a:extLst>
          </p:cNvPr>
          <p:cNvSpPr/>
          <p:nvPr/>
        </p:nvSpPr>
        <p:spPr>
          <a:xfrm>
            <a:off x="5579846" y="4590915"/>
            <a:ext cx="6479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/>
              <a:t>Job </a:t>
            </a:r>
          </a:p>
          <a:p>
            <a:pPr algn="ctr"/>
            <a:r>
              <a:rPr lang="en-US" sz="2000" dirty="0"/>
              <a:t>Los</a:t>
            </a:r>
            <a:r>
              <a:rPr lang="en-US" sz="2400" dirty="0"/>
              <a:t>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76755B-7930-2842-812D-F46D7554D3DD}"/>
              </a:ext>
            </a:extLst>
          </p:cNvPr>
          <p:cNvSpPr/>
          <p:nvPr/>
        </p:nvSpPr>
        <p:spPr>
          <a:xfrm>
            <a:off x="3777207" y="5863432"/>
            <a:ext cx="16874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Retirement</a:t>
            </a:r>
            <a:r>
              <a:rPr lang="en-US" sz="2400" dirty="0"/>
              <a:t>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074371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9923" y="1094186"/>
            <a:ext cx="6721078" cy="4382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066517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Academically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RM Academically Aligned Course PPT Template[1]  -  Read-Only" id="{B26DDB28-0F88-1B44-BA37-FE9779A383C2}" vid="{7848F6AE-4BB0-BB4C-BC64-D2E419A6AD9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9C6825AA4D134EB99D2F699F0CF23B" ma:contentTypeVersion="2" ma:contentTypeDescription="Create a new document." ma:contentTypeScope="" ma:versionID="baff4f433a6ac5edff774b4b2755a58b">
  <xsd:schema xmlns:xsd="http://www.w3.org/2001/XMLSchema" xmlns:xs="http://www.w3.org/2001/XMLSchema" xmlns:p="http://schemas.microsoft.com/office/2006/metadata/properties" xmlns:ns1="http://schemas.microsoft.com/sharepoint/v3" xmlns:ns2="9e35c72e-853b-4481-acd9-8b56c994845b" xmlns:ns3="f91e3bc2-5a25-4b4f-a838-28da75dacf57" targetNamespace="http://schemas.microsoft.com/office/2006/metadata/properties" ma:root="true" ma:fieldsID="a4e1b469e09b1a529f1010db51b14675" ns1:_="" ns2:_="" ns3:_="">
    <xsd:import namespace="http://schemas.microsoft.com/sharepoint/v3"/>
    <xsd:import namespace="9e35c72e-853b-4481-acd9-8b56c994845b"/>
    <xsd:import namespace="f91e3bc2-5a25-4b4f-a838-28da75dacf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  <xsd:element ref="ns2:TaxKeywordTaxHTField" minOccurs="0"/>
                <xsd:element ref="ns2:TaxCatchAll" minOccurs="0"/>
                <xsd:element ref="ns2:TaxCatchAllLabel" minOccurs="0"/>
                <xsd:element ref="ns3:SHRMCoreIsTool" minOccurs="0"/>
                <xsd:element ref="ns3:SHRMCoreMembersOnl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5c72e-853b-4481-acd9-8b56c994845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3" nillable="true" ma:taxonomy="true" ma:internalName="TaxKeywordTaxHTField" ma:taxonomyFieldName="Enterprise_x0020_Keywords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34ac6ce0-1bc1-4c00-9ac6-5299b43f4132}" ma:internalName="TaxCatchAll" ma:showField="CatchAllData" ma:web="9e35c72e-853b-4481-acd9-8b56c99484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34ac6ce0-1bc1-4c00-9ac6-5299b43f4132}" ma:internalName="TaxCatchAllLabel" ma:readOnly="true" ma:showField="CatchAllDataLabel" ma:web="9e35c72e-853b-4481-acd9-8b56c99484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1e3bc2-5a25-4b4f-a838-28da75dacf57" elementFormDefault="qualified">
    <xsd:import namespace="http://schemas.microsoft.com/office/2006/documentManagement/types"/>
    <xsd:import namespace="http://schemas.microsoft.com/office/infopath/2007/PartnerControls"/>
    <xsd:element name="SHRMCoreIsTool" ma:index="17" nillable="true" ma:displayName="Is Tool" ma:internalName="Is_x0020_Tool">
      <xsd:simpleType>
        <xsd:restriction base="dms:Boolean"/>
      </xsd:simpleType>
    </xsd:element>
    <xsd:element name="SHRMCoreMembersOnly" ma:index="18" nillable="true" ma:displayName="Members Only" ma:internalName="Members_x0020_Only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RMCoreMembersOnly xmlns="f91e3bc2-5a25-4b4f-a838-28da75dacf57" xsi:nil="true"/>
    <TaxKeywordTaxHTField xmlns="9e35c72e-853b-4481-acd9-8b56c994845b">
      <Terms xmlns="http://schemas.microsoft.com/office/infopath/2007/PartnerControls"/>
    </TaxKeywordTaxHTField>
    <TaxCatchAll xmlns="9e35c72e-853b-4481-acd9-8b56c994845b"/>
    <SHRMCoreIsTool xmlns="f91e3bc2-5a25-4b4f-a838-28da75dacf57" xsi:nil="true"/>
    <PublishingExpirationDate xmlns="http://schemas.microsoft.com/sharepoint/v3" xsi:nil="true"/>
    <PublishingStartDate xmlns="http://schemas.microsoft.com/sharepoint/v3" xsi:nil="true"/>
    <_dlc_DocId xmlns="9e35c72e-853b-4481-acd9-8b56c994845b">UC5APVKEY7YA-445657348-569</_dlc_DocId>
    <_dlc_DocIdUrl xmlns="9e35c72e-853b-4481-acd9-8b56c994845b">
      <Url>https://edit.shrm.org/certification/educators/_layouts/15/DocIdRedir.aspx?ID=UC5APVKEY7YA-445657348-569</Url>
      <Description>UC5APVKEY7YA-445657348-569</Description>
    </_dlc_DocIdUrl>
  </documentManagement>
</p:properties>
</file>

<file path=customXml/itemProps1.xml><?xml version="1.0" encoding="utf-8"?>
<ds:datastoreItem xmlns:ds="http://schemas.openxmlformats.org/officeDocument/2006/customXml" ds:itemID="{C454B498-F342-41AE-BF6A-0EEEF7E5303D}"/>
</file>

<file path=customXml/itemProps2.xml><?xml version="1.0" encoding="utf-8"?>
<ds:datastoreItem xmlns:ds="http://schemas.openxmlformats.org/officeDocument/2006/customXml" ds:itemID="{2E651B28-5FA6-4D5F-BCEF-E34C1B185306}"/>
</file>

<file path=customXml/itemProps3.xml><?xml version="1.0" encoding="utf-8"?>
<ds:datastoreItem xmlns:ds="http://schemas.openxmlformats.org/officeDocument/2006/customXml" ds:itemID="{F5C4C153-9FF2-46E9-A21C-BEB36727FFA3}"/>
</file>

<file path=customXml/itemProps4.xml><?xml version="1.0" encoding="utf-8"?>
<ds:datastoreItem xmlns:ds="http://schemas.openxmlformats.org/officeDocument/2006/customXml" ds:itemID="{94BAD0CA-7BCE-41A7-9AA5-60366C6356E7}"/>
</file>

<file path=docProps/app.xml><?xml version="1.0" encoding="utf-8"?>
<Properties xmlns="http://schemas.openxmlformats.org/officeDocument/2006/extended-properties" xmlns:vt="http://schemas.openxmlformats.org/officeDocument/2006/docPropsVTypes">
  <Template>Template Academically  Read-Only</Template>
  <TotalTime>47317</TotalTime>
  <Words>182</Words>
  <Application>Microsoft Macintosh PowerPoint</Application>
  <PresentationFormat>On-screen Show (4:3)</PresentationFormat>
  <Paragraphs>60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Open Sans Condensed Light</vt:lpstr>
      <vt:lpstr>Times New Roman</vt:lpstr>
      <vt:lpstr>Template Academically  Read-Only</vt:lpstr>
      <vt:lpstr>Employee Training and Development   Module 11: Social Responsibility</vt:lpstr>
      <vt:lpstr>Learning Objectives</vt:lpstr>
      <vt:lpstr>Training Partnerships</vt:lpstr>
      <vt:lpstr>Legal Issues</vt:lpstr>
      <vt:lpstr>Managing Workforce Diversity and Inclusion</vt:lpstr>
      <vt:lpstr>Cross Cultural Preparation</vt:lpstr>
      <vt:lpstr>Career Paths and Dual Career Paths</vt:lpstr>
      <vt:lpstr>Career Challenges</vt:lpstr>
      <vt:lpstr>PowerPoint Presentation</vt:lpstr>
    </vt:vector>
  </TitlesOfParts>
  <Company>The University of Toledo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as Strategic and Competitive Advantage</dc:title>
  <dc:subject>Training</dc:subject>
  <dc:creator>Dr. Dale Dwyer</dc:creator>
  <cp:lastModifiedBy>Lori Roth</cp:lastModifiedBy>
  <cp:revision>491</cp:revision>
  <dcterms:created xsi:type="dcterms:W3CDTF">2000-02-04T00:23:25Z</dcterms:created>
  <dcterms:modified xsi:type="dcterms:W3CDTF">2021-11-13T17:57:16Z</dcterms:modified>
  <cp:category>HURM 3220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0x010100BE9C6825AA4D134EB99D2F699F0CF23B</vt:lpwstr>
  </property>
  <property fmtid="{D5CDD505-2E9C-101B-9397-08002B2CF9AE}" pid="3" name="_dlc_DocIdItemGuid">
    <vt:lpwstr>d48ad727-8cb7-40c1-a47b-24c8258954c5</vt:lpwstr>
  </property>
</Properties>
</file>