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10"/>
  </p:notesMasterIdLst>
  <p:sldIdLst>
    <p:sldId id="613" r:id="rId2"/>
    <p:sldId id="614" r:id="rId3"/>
    <p:sldId id="279" r:id="rId4"/>
    <p:sldId id="271" r:id="rId5"/>
    <p:sldId id="618" r:id="rId6"/>
    <p:sldId id="620" r:id="rId7"/>
    <p:sldId id="617" r:id="rId8"/>
    <p:sldId id="31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4" autoAdjust="0"/>
    <p:restoredTop sz="52769" autoAdjust="0"/>
  </p:normalViewPr>
  <p:slideViewPr>
    <p:cSldViewPr>
      <p:cViewPr varScale="1">
        <p:scale>
          <a:sx n="51" d="100"/>
          <a:sy n="51" d="100"/>
        </p:scale>
        <p:origin x="316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F29E2E-CC4C-4614-94F9-42CB7EBF79D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E63E717-2FB6-4BB8-AC19-822F2F65B82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Identify and summarize future trends that will influence training departments.</a:t>
          </a:r>
        </a:p>
      </dgm:t>
    </dgm:pt>
    <dgm:pt modelId="{8EF4FE6E-645D-425E-9F11-F48AD1C15F4A}" type="parTrans" cxnId="{85DE739A-87C6-45B3-8E5C-042D653BDE62}">
      <dgm:prSet/>
      <dgm:spPr/>
      <dgm:t>
        <a:bodyPr/>
        <a:lstStyle/>
        <a:p>
          <a:endParaRPr lang="en-US"/>
        </a:p>
      </dgm:t>
    </dgm:pt>
    <dgm:pt modelId="{B02AA145-D56C-4CD5-960B-7E90BD80EC71}" type="sibTrans" cxnId="{85DE739A-87C6-45B3-8E5C-042D653BDE62}">
      <dgm:prSet/>
      <dgm:spPr/>
      <dgm:t>
        <a:bodyPr/>
        <a:lstStyle/>
        <a:p>
          <a:endParaRPr lang="en-US"/>
        </a:p>
      </dgm:t>
    </dgm:pt>
    <dgm:pt modelId="{643EC6D7-33D5-6647-86F9-9817BA3C75A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chemeClr val="tx1"/>
              </a:solidFill>
              <a:effectLst/>
              <a:latin typeface="+mn-lt"/>
              <a:ea typeface="+mn-ea"/>
              <a:cs typeface="Arial" pitchFamily="34" charset="0"/>
            </a:rPr>
            <a:t>Explore a top 10 training organization’s website.</a:t>
          </a:r>
        </a:p>
      </dgm:t>
    </dgm:pt>
    <dgm:pt modelId="{86AF352F-3BA8-7549-AC36-BA25D268703F}" type="parTrans" cxnId="{B3565601-3A96-964D-AC99-5E3DA2218FB6}">
      <dgm:prSet/>
      <dgm:spPr/>
      <dgm:t>
        <a:bodyPr/>
        <a:lstStyle/>
        <a:p>
          <a:endParaRPr lang="en-US"/>
        </a:p>
      </dgm:t>
    </dgm:pt>
    <dgm:pt modelId="{A62B9B74-E49D-1C41-8017-DA496D8115DB}" type="sibTrans" cxnId="{B3565601-3A96-964D-AC99-5E3DA2218FB6}">
      <dgm:prSet/>
      <dgm:spPr/>
      <dgm:t>
        <a:bodyPr/>
        <a:lstStyle/>
        <a:p>
          <a:endParaRPr lang="en-US"/>
        </a:p>
      </dgm:t>
    </dgm:pt>
    <dgm:pt modelId="{AB80E9B2-A0B6-4341-B3CF-ED1C0FBE88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rPr>
            <a:t>Design and describe learning in the future.</a:t>
          </a:r>
          <a:endParaRPr lang="en-US" dirty="0"/>
        </a:p>
      </dgm:t>
    </dgm:pt>
    <dgm:pt modelId="{416FC58B-A81C-BD47-8D28-276049ECA124}" type="sibTrans" cxnId="{39BA2A07-E53E-0F48-BAA2-E8F0D8F0B7BF}">
      <dgm:prSet/>
      <dgm:spPr/>
      <dgm:t>
        <a:bodyPr/>
        <a:lstStyle/>
        <a:p>
          <a:endParaRPr lang="en-US"/>
        </a:p>
      </dgm:t>
    </dgm:pt>
    <dgm:pt modelId="{40BB3D0A-73F4-6D41-A500-49CE14F0C5F7}" type="parTrans" cxnId="{39BA2A07-E53E-0F48-BAA2-E8F0D8F0B7BF}">
      <dgm:prSet/>
      <dgm:spPr/>
      <dgm:t>
        <a:bodyPr/>
        <a:lstStyle/>
        <a:p>
          <a:endParaRPr lang="en-US"/>
        </a:p>
      </dgm:t>
    </dgm:pt>
    <dgm:pt modelId="{BFD71752-6281-453B-9035-0E5947BCF95F}" type="pres">
      <dgm:prSet presAssocID="{ECF29E2E-CC4C-4614-94F9-42CB7EBF79D8}" presName="root" presStyleCnt="0">
        <dgm:presLayoutVars>
          <dgm:dir/>
          <dgm:resizeHandles val="exact"/>
        </dgm:presLayoutVars>
      </dgm:prSet>
      <dgm:spPr/>
    </dgm:pt>
    <dgm:pt modelId="{BDF9277F-41B1-4343-99CF-856A050A3B97}" type="pres">
      <dgm:prSet presAssocID="{8E63E717-2FB6-4BB8-AC19-822F2F65B82F}" presName="compNode" presStyleCnt="0"/>
      <dgm:spPr/>
    </dgm:pt>
    <dgm:pt modelId="{964871C0-247A-43AF-AC38-B92589EE2BD7}" type="pres">
      <dgm:prSet presAssocID="{8E63E717-2FB6-4BB8-AC19-822F2F65B82F}" presName="bgRect" presStyleLbl="bgShp" presStyleIdx="0" presStyleCnt="3"/>
      <dgm:spPr/>
    </dgm:pt>
    <dgm:pt modelId="{EE49531C-A2AA-48E5-93D7-53A16C2698EE}" type="pres">
      <dgm:prSet presAssocID="{8E63E717-2FB6-4BB8-AC19-822F2F65B82F}" presName="iconRect" presStyleLbl="nod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ard Room"/>
        </a:ext>
      </dgm:extLst>
    </dgm:pt>
    <dgm:pt modelId="{6A0E1F62-43DD-457E-B534-19446FDA20EA}" type="pres">
      <dgm:prSet presAssocID="{8E63E717-2FB6-4BB8-AC19-822F2F65B82F}" presName="spaceRect" presStyleCnt="0"/>
      <dgm:spPr/>
    </dgm:pt>
    <dgm:pt modelId="{1BDF9546-7139-40D6-B55B-E42439BB9A97}" type="pres">
      <dgm:prSet presAssocID="{8E63E717-2FB6-4BB8-AC19-822F2F65B82F}" presName="parTx" presStyleLbl="revTx" presStyleIdx="0" presStyleCnt="3">
        <dgm:presLayoutVars>
          <dgm:chMax val="0"/>
          <dgm:chPref val="0"/>
        </dgm:presLayoutVars>
      </dgm:prSet>
      <dgm:spPr/>
    </dgm:pt>
    <dgm:pt modelId="{6D7C35F9-C0E1-49C5-8DC8-A452EBA2ECE4}" type="pres">
      <dgm:prSet presAssocID="{B02AA145-D56C-4CD5-960B-7E90BD80EC71}" presName="sibTrans" presStyleCnt="0"/>
      <dgm:spPr/>
    </dgm:pt>
    <dgm:pt modelId="{47A075FC-C85D-7148-B80A-814DE48C331B}" type="pres">
      <dgm:prSet presAssocID="{643EC6D7-33D5-6647-86F9-9817BA3C75A0}" presName="compNode" presStyleCnt="0"/>
      <dgm:spPr/>
    </dgm:pt>
    <dgm:pt modelId="{D21E24B4-1176-BF4C-AB23-03D50C8BE887}" type="pres">
      <dgm:prSet presAssocID="{643EC6D7-33D5-6647-86F9-9817BA3C75A0}" presName="bgRect" presStyleLbl="bgShp" presStyleIdx="1" presStyleCnt="3"/>
      <dgm:spPr/>
    </dgm:pt>
    <dgm:pt modelId="{6D7C6D9E-BA2E-984C-80CA-0E48365F8E2E}" type="pres">
      <dgm:prSet presAssocID="{643EC6D7-33D5-6647-86F9-9817BA3C75A0}" presName="iconRect" presStyleLbl="node1" presStyleIdx="1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nd with solid fill"/>
        </a:ext>
      </dgm:extLst>
    </dgm:pt>
    <dgm:pt modelId="{5E964F92-946E-5349-8D56-1F9F0D965F69}" type="pres">
      <dgm:prSet presAssocID="{643EC6D7-33D5-6647-86F9-9817BA3C75A0}" presName="spaceRect" presStyleCnt="0"/>
      <dgm:spPr/>
    </dgm:pt>
    <dgm:pt modelId="{34551EBE-EA9C-2A48-BDF1-58C8BA283A6C}" type="pres">
      <dgm:prSet presAssocID="{643EC6D7-33D5-6647-86F9-9817BA3C75A0}" presName="parTx" presStyleLbl="revTx" presStyleIdx="1" presStyleCnt="3">
        <dgm:presLayoutVars>
          <dgm:chMax val="0"/>
          <dgm:chPref val="0"/>
        </dgm:presLayoutVars>
      </dgm:prSet>
      <dgm:spPr/>
    </dgm:pt>
    <dgm:pt modelId="{AE38EBB2-C391-1541-BC8F-941A29BA804F}" type="pres">
      <dgm:prSet presAssocID="{A62B9B74-E49D-1C41-8017-DA496D8115DB}" presName="sibTrans" presStyleCnt="0"/>
      <dgm:spPr/>
    </dgm:pt>
    <dgm:pt modelId="{55695A8E-7AA3-134C-B25D-15230F0AE515}" type="pres">
      <dgm:prSet presAssocID="{AB80E9B2-A0B6-4341-B3CF-ED1C0FBE8805}" presName="compNode" presStyleCnt="0"/>
      <dgm:spPr/>
    </dgm:pt>
    <dgm:pt modelId="{EB71810A-82E0-C14A-ACF6-C10FCBD67D89}" type="pres">
      <dgm:prSet presAssocID="{AB80E9B2-A0B6-4341-B3CF-ED1C0FBE8805}" presName="bgRect" presStyleLbl="bgShp" presStyleIdx="2" presStyleCnt="3"/>
      <dgm:spPr/>
    </dgm:pt>
    <dgm:pt modelId="{9DBC7CFE-22D2-5F4D-800C-63DA05110DED}" type="pres">
      <dgm:prSet presAssocID="{AB80E9B2-A0B6-4341-B3CF-ED1C0FBE8805}" presName="iconRect" presStyleLbl="node1" presStyleIdx="2" presStyleCnt="3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mote learning language with solid fill"/>
        </a:ext>
      </dgm:extLst>
    </dgm:pt>
    <dgm:pt modelId="{490AE26B-242D-8A47-99ED-56EA078D732D}" type="pres">
      <dgm:prSet presAssocID="{AB80E9B2-A0B6-4341-B3CF-ED1C0FBE8805}" presName="spaceRect" presStyleCnt="0"/>
      <dgm:spPr/>
    </dgm:pt>
    <dgm:pt modelId="{648B77AA-D83D-574F-A14C-24E54FAA0D0B}" type="pres">
      <dgm:prSet presAssocID="{AB80E9B2-A0B6-4341-B3CF-ED1C0FBE880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B3565601-3A96-964D-AC99-5E3DA2218FB6}" srcId="{ECF29E2E-CC4C-4614-94F9-42CB7EBF79D8}" destId="{643EC6D7-33D5-6647-86F9-9817BA3C75A0}" srcOrd="1" destOrd="0" parTransId="{86AF352F-3BA8-7549-AC36-BA25D268703F}" sibTransId="{A62B9B74-E49D-1C41-8017-DA496D8115DB}"/>
    <dgm:cxn modelId="{39BA2A07-E53E-0F48-BAA2-E8F0D8F0B7BF}" srcId="{ECF29E2E-CC4C-4614-94F9-42CB7EBF79D8}" destId="{AB80E9B2-A0B6-4341-B3CF-ED1C0FBE8805}" srcOrd="2" destOrd="0" parTransId="{40BB3D0A-73F4-6D41-A500-49CE14F0C5F7}" sibTransId="{416FC58B-A81C-BD47-8D28-276049ECA124}"/>
    <dgm:cxn modelId="{D4AD2128-1F83-E942-B805-FBD5E5290CA7}" type="presOf" srcId="{8E63E717-2FB6-4BB8-AC19-822F2F65B82F}" destId="{1BDF9546-7139-40D6-B55B-E42439BB9A97}" srcOrd="0" destOrd="0" presId="urn:microsoft.com/office/officeart/2018/2/layout/IconVerticalSolidList"/>
    <dgm:cxn modelId="{B3107282-4A04-9349-9948-07C99CAD60BA}" type="presOf" srcId="{AB80E9B2-A0B6-4341-B3CF-ED1C0FBE8805}" destId="{648B77AA-D83D-574F-A14C-24E54FAA0D0B}" srcOrd="0" destOrd="0" presId="urn:microsoft.com/office/officeart/2018/2/layout/IconVerticalSolidList"/>
    <dgm:cxn modelId="{8313CD87-C5C9-4D98-8552-03B11D3671D7}" type="presOf" srcId="{ECF29E2E-CC4C-4614-94F9-42CB7EBF79D8}" destId="{BFD71752-6281-453B-9035-0E5947BCF95F}" srcOrd="0" destOrd="0" presId="urn:microsoft.com/office/officeart/2018/2/layout/IconVerticalSolidList"/>
    <dgm:cxn modelId="{85DE739A-87C6-45B3-8E5C-042D653BDE62}" srcId="{ECF29E2E-CC4C-4614-94F9-42CB7EBF79D8}" destId="{8E63E717-2FB6-4BB8-AC19-822F2F65B82F}" srcOrd="0" destOrd="0" parTransId="{8EF4FE6E-645D-425E-9F11-F48AD1C15F4A}" sibTransId="{B02AA145-D56C-4CD5-960B-7E90BD80EC71}"/>
    <dgm:cxn modelId="{A14C9FB5-DEC3-F149-AE53-A40FE643898E}" type="presOf" srcId="{643EC6D7-33D5-6647-86F9-9817BA3C75A0}" destId="{34551EBE-EA9C-2A48-BDF1-58C8BA283A6C}" srcOrd="0" destOrd="0" presId="urn:microsoft.com/office/officeart/2018/2/layout/IconVerticalSolidList"/>
    <dgm:cxn modelId="{DE8C74F6-E2CF-184A-9E0A-331FA42E4C4E}" type="presParOf" srcId="{BFD71752-6281-453B-9035-0E5947BCF95F}" destId="{BDF9277F-41B1-4343-99CF-856A050A3B97}" srcOrd="0" destOrd="0" presId="urn:microsoft.com/office/officeart/2018/2/layout/IconVerticalSolidList"/>
    <dgm:cxn modelId="{2AB989D7-F9DE-7045-ACB7-ECAF8B048F8F}" type="presParOf" srcId="{BDF9277F-41B1-4343-99CF-856A050A3B97}" destId="{964871C0-247A-43AF-AC38-B92589EE2BD7}" srcOrd="0" destOrd="0" presId="urn:microsoft.com/office/officeart/2018/2/layout/IconVerticalSolidList"/>
    <dgm:cxn modelId="{090D1E1B-0340-C04D-ADAF-4D314F86AB5A}" type="presParOf" srcId="{BDF9277F-41B1-4343-99CF-856A050A3B97}" destId="{EE49531C-A2AA-48E5-93D7-53A16C2698EE}" srcOrd="1" destOrd="0" presId="urn:microsoft.com/office/officeart/2018/2/layout/IconVerticalSolidList"/>
    <dgm:cxn modelId="{9EA8ACD5-9893-ED40-8EBB-F68CCC71AD09}" type="presParOf" srcId="{BDF9277F-41B1-4343-99CF-856A050A3B97}" destId="{6A0E1F62-43DD-457E-B534-19446FDA20EA}" srcOrd="2" destOrd="0" presId="urn:microsoft.com/office/officeart/2018/2/layout/IconVerticalSolidList"/>
    <dgm:cxn modelId="{37369204-C7BA-0341-AD35-12FB13F06B06}" type="presParOf" srcId="{BDF9277F-41B1-4343-99CF-856A050A3B97}" destId="{1BDF9546-7139-40D6-B55B-E42439BB9A97}" srcOrd="3" destOrd="0" presId="urn:microsoft.com/office/officeart/2018/2/layout/IconVerticalSolidList"/>
    <dgm:cxn modelId="{7E632986-A6A1-814B-84C9-CC1CD8DBD8A0}" type="presParOf" srcId="{BFD71752-6281-453B-9035-0E5947BCF95F}" destId="{6D7C35F9-C0E1-49C5-8DC8-A452EBA2ECE4}" srcOrd="1" destOrd="0" presId="urn:microsoft.com/office/officeart/2018/2/layout/IconVerticalSolidList"/>
    <dgm:cxn modelId="{AD163F8E-BF66-BD4F-850C-5D474332D757}" type="presParOf" srcId="{BFD71752-6281-453B-9035-0E5947BCF95F}" destId="{47A075FC-C85D-7148-B80A-814DE48C331B}" srcOrd="2" destOrd="0" presId="urn:microsoft.com/office/officeart/2018/2/layout/IconVerticalSolidList"/>
    <dgm:cxn modelId="{80FD66E0-4EF1-884B-9923-1CA848C99960}" type="presParOf" srcId="{47A075FC-C85D-7148-B80A-814DE48C331B}" destId="{D21E24B4-1176-BF4C-AB23-03D50C8BE887}" srcOrd="0" destOrd="0" presId="urn:microsoft.com/office/officeart/2018/2/layout/IconVerticalSolidList"/>
    <dgm:cxn modelId="{68455EDA-C2C8-1E45-A492-838781F580F2}" type="presParOf" srcId="{47A075FC-C85D-7148-B80A-814DE48C331B}" destId="{6D7C6D9E-BA2E-984C-80CA-0E48365F8E2E}" srcOrd="1" destOrd="0" presId="urn:microsoft.com/office/officeart/2018/2/layout/IconVerticalSolidList"/>
    <dgm:cxn modelId="{FE8B3FEA-7C58-8F43-90E3-D2962070D709}" type="presParOf" srcId="{47A075FC-C85D-7148-B80A-814DE48C331B}" destId="{5E964F92-946E-5349-8D56-1F9F0D965F69}" srcOrd="2" destOrd="0" presId="urn:microsoft.com/office/officeart/2018/2/layout/IconVerticalSolidList"/>
    <dgm:cxn modelId="{DF7DEB87-8848-0F46-97BC-2E386AF3650D}" type="presParOf" srcId="{47A075FC-C85D-7148-B80A-814DE48C331B}" destId="{34551EBE-EA9C-2A48-BDF1-58C8BA283A6C}" srcOrd="3" destOrd="0" presId="urn:microsoft.com/office/officeart/2018/2/layout/IconVerticalSolidList"/>
    <dgm:cxn modelId="{D3207525-2E12-5749-A6F9-C10EA4537FB9}" type="presParOf" srcId="{BFD71752-6281-453B-9035-0E5947BCF95F}" destId="{AE38EBB2-C391-1541-BC8F-941A29BA804F}" srcOrd="3" destOrd="0" presId="urn:microsoft.com/office/officeart/2018/2/layout/IconVerticalSolidList"/>
    <dgm:cxn modelId="{EB24C8AC-CBE7-CF4C-9D6B-3DF31E5E8951}" type="presParOf" srcId="{BFD71752-6281-453B-9035-0E5947BCF95F}" destId="{55695A8E-7AA3-134C-B25D-15230F0AE515}" srcOrd="4" destOrd="0" presId="urn:microsoft.com/office/officeart/2018/2/layout/IconVerticalSolidList"/>
    <dgm:cxn modelId="{5F82260D-66B3-FA48-8AD8-7C0796E43E3D}" type="presParOf" srcId="{55695A8E-7AA3-134C-B25D-15230F0AE515}" destId="{EB71810A-82E0-C14A-ACF6-C10FCBD67D89}" srcOrd="0" destOrd="0" presId="urn:microsoft.com/office/officeart/2018/2/layout/IconVerticalSolidList"/>
    <dgm:cxn modelId="{3583724F-837A-B94C-9C95-FC8CF1312CB8}" type="presParOf" srcId="{55695A8E-7AA3-134C-B25D-15230F0AE515}" destId="{9DBC7CFE-22D2-5F4D-800C-63DA05110DED}" srcOrd="1" destOrd="0" presId="urn:microsoft.com/office/officeart/2018/2/layout/IconVerticalSolidList"/>
    <dgm:cxn modelId="{6E8C27EF-057D-1544-BFFE-794C2F0559D1}" type="presParOf" srcId="{55695A8E-7AA3-134C-B25D-15230F0AE515}" destId="{490AE26B-242D-8A47-99ED-56EA078D732D}" srcOrd="2" destOrd="0" presId="urn:microsoft.com/office/officeart/2018/2/layout/IconVerticalSolidList"/>
    <dgm:cxn modelId="{998B70EF-B5B1-A944-B629-AF5B63E4E52F}" type="presParOf" srcId="{55695A8E-7AA3-134C-B25D-15230F0AE515}" destId="{648B77AA-D83D-574F-A14C-24E54FAA0D0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4225B9-7540-4DD5-83A7-4882F8519B4F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3296B6E-0959-4F5A-9A9B-7B2EAEEE9748}">
      <dgm:prSet/>
      <dgm:spPr/>
      <dgm:t>
        <a:bodyPr/>
        <a:lstStyle/>
        <a:p>
          <a:r>
            <a:rPr lang="en-US"/>
            <a:t>Matching training content and methods to culture of workforce.</a:t>
          </a:r>
        </a:p>
      </dgm:t>
    </dgm:pt>
    <dgm:pt modelId="{870A21D2-9612-4121-971D-3712917346D7}" type="parTrans" cxnId="{0048EF9F-5204-488A-8BEF-3F741DE55292}">
      <dgm:prSet/>
      <dgm:spPr/>
      <dgm:t>
        <a:bodyPr/>
        <a:lstStyle/>
        <a:p>
          <a:endParaRPr lang="en-US"/>
        </a:p>
      </dgm:t>
    </dgm:pt>
    <dgm:pt modelId="{9945C211-3B2B-4B63-8B98-13AFC6301BE5}" type="sibTrans" cxnId="{0048EF9F-5204-488A-8BEF-3F741DE55292}">
      <dgm:prSet/>
      <dgm:spPr/>
      <dgm:t>
        <a:bodyPr/>
        <a:lstStyle/>
        <a:p>
          <a:endParaRPr lang="en-US"/>
        </a:p>
      </dgm:t>
    </dgm:pt>
    <dgm:pt modelId="{063CD6A3-4A07-413E-9581-9BB7554E65F9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Designing learning spaces, and content in technology-driven learning environments.</a:t>
          </a:r>
        </a:p>
      </dgm:t>
    </dgm:pt>
    <dgm:pt modelId="{2000829F-844C-4967-AF76-FEA0D76A298C}" type="parTrans" cxnId="{9EBAF560-9E75-48A6-8CCD-38504BB3A7BF}">
      <dgm:prSet/>
      <dgm:spPr/>
      <dgm:t>
        <a:bodyPr/>
        <a:lstStyle/>
        <a:p>
          <a:endParaRPr lang="en-US"/>
        </a:p>
      </dgm:t>
    </dgm:pt>
    <dgm:pt modelId="{42524824-56B7-4663-924B-B28A4CBC832C}" type="sibTrans" cxnId="{9EBAF560-9E75-48A6-8CCD-38504BB3A7BF}">
      <dgm:prSet/>
      <dgm:spPr/>
      <dgm:t>
        <a:bodyPr/>
        <a:lstStyle/>
        <a:p>
          <a:endParaRPr lang="en-US"/>
        </a:p>
      </dgm:t>
    </dgm:pt>
    <dgm:pt modelId="{7AD131B1-90D8-46D0-99DC-6DD71341339B}">
      <dgm:prSet/>
      <dgm:spPr/>
      <dgm:t>
        <a:bodyPr/>
        <a:lstStyle/>
        <a:p>
          <a:r>
            <a:rPr lang="en-US"/>
            <a:t>Using multimedia tools, including audio, video, webcasts, and live action.</a:t>
          </a:r>
        </a:p>
      </dgm:t>
    </dgm:pt>
    <dgm:pt modelId="{0123023A-9F62-4A1A-929D-6E5ACE97639A}" type="parTrans" cxnId="{C75ED515-5625-43BA-9F11-A0E4C8D7FBD8}">
      <dgm:prSet/>
      <dgm:spPr/>
      <dgm:t>
        <a:bodyPr/>
        <a:lstStyle/>
        <a:p>
          <a:endParaRPr lang="en-US"/>
        </a:p>
      </dgm:t>
    </dgm:pt>
    <dgm:pt modelId="{4CB864DB-58D1-41B8-90FD-AAD76E42029E}" type="sibTrans" cxnId="{C75ED515-5625-43BA-9F11-A0E4C8D7FBD8}">
      <dgm:prSet/>
      <dgm:spPr/>
      <dgm:t>
        <a:bodyPr/>
        <a:lstStyle/>
        <a:p>
          <a:endParaRPr lang="en-US"/>
        </a:p>
      </dgm:t>
    </dgm:pt>
    <dgm:pt modelId="{0FF2F281-4E85-48DC-9C11-4C7FE443C423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Delivering and packaging training in different formats for beginners and experts.</a:t>
          </a:r>
        </a:p>
      </dgm:t>
    </dgm:pt>
    <dgm:pt modelId="{69F80A1B-AF77-4972-A8D5-B174D72D05A7}" type="parTrans" cxnId="{EFF90DA5-88E9-4CB9-A8B0-F74FE48A1AF5}">
      <dgm:prSet/>
      <dgm:spPr/>
      <dgm:t>
        <a:bodyPr/>
        <a:lstStyle/>
        <a:p>
          <a:endParaRPr lang="en-US"/>
        </a:p>
      </dgm:t>
    </dgm:pt>
    <dgm:pt modelId="{9FBE3FE3-353B-4B15-9C61-D0B9637C2858}" type="sibTrans" cxnId="{EFF90DA5-88E9-4CB9-A8B0-F74FE48A1AF5}">
      <dgm:prSet/>
      <dgm:spPr/>
      <dgm:t>
        <a:bodyPr/>
        <a:lstStyle/>
        <a:p>
          <a:endParaRPr lang="en-US"/>
        </a:p>
      </dgm:t>
    </dgm:pt>
    <dgm:pt modelId="{52E5D3BC-BAD1-46FB-A2CA-34EDE02911A3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Using assessments to determine trainees’ learning styles.</a:t>
          </a:r>
        </a:p>
      </dgm:t>
    </dgm:pt>
    <dgm:pt modelId="{38D061BF-2830-4D4C-8FA5-DF9EF5F956EC}" type="parTrans" cxnId="{D05F3762-78BD-447F-AEC0-F9C26C0629D1}">
      <dgm:prSet/>
      <dgm:spPr/>
      <dgm:t>
        <a:bodyPr/>
        <a:lstStyle/>
        <a:p>
          <a:endParaRPr lang="en-US"/>
        </a:p>
      </dgm:t>
    </dgm:pt>
    <dgm:pt modelId="{850DB28A-B24C-4155-AA5C-088CEA6B8356}" type="sibTrans" cxnId="{D05F3762-78BD-447F-AEC0-F9C26C0629D1}">
      <dgm:prSet/>
      <dgm:spPr/>
      <dgm:t>
        <a:bodyPr/>
        <a:lstStyle/>
        <a:p>
          <a:endParaRPr lang="en-US"/>
        </a:p>
      </dgm:t>
    </dgm:pt>
    <dgm:pt modelId="{A664BB54-AEE1-4EC3-8278-D6417419B834}">
      <dgm:prSet/>
      <dgm:spPr/>
      <dgm:t>
        <a:bodyPr/>
        <a:lstStyle/>
        <a:p>
          <a:r>
            <a:rPr lang="en-US"/>
            <a:t>Developing search-and identify techniques so employees can ding information and training when they need it.</a:t>
          </a:r>
        </a:p>
      </dgm:t>
    </dgm:pt>
    <dgm:pt modelId="{656F878B-E049-4753-8B9A-FFB49767A98F}" type="parTrans" cxnId="{40F72BD0-32BE-4641-B421-89E4913D0ECB}">
      <dgm:prSet/>
      <dgm:spPr/>
      <dgm:t>
        <a:bodyPr/>
        <a:lstStyle/>
        <a:p>
          <a:endParaRPr lang="en-US"/>
        </a:p>
      </dgm:t>
    </dgm:pt>
    <dgm:pt modelId="{7F29A235-F51F-43EA-A1EC-5ECB79311989}" type="sibTrans" cxnId="{40F72BD0-32BE-4641-B421-89E4913D0ECB}">
      <dgm:prSet/>
      <dgm:spPr/>
      <dgm:t>
        <a:bodyPr/>
        <a:lstStyle/>
        <a:p>
          <a:endParaRPr lang="en-US"/>
        </a:p>
      </dgm:t>
    </dgm:pt>
    <dgm:pt modelId="{E066041C-14C9-4DB0-9039-9359E3033E6D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Being a change agent. Facilitating and staying in touch with employees.</a:t>
          </a:r>
        </a:p>
      </dgm:t>
    </dgm:pt>
    <dgm:pt modelId="{A50E4F35-FD39-433E-A30D-0BBE8400E295}" type="parTrans" cxnId="{07DB18FD-F5FF-49F5-8690-C42E99DA9D71}">
      <dgm:prSet/>
      <dgm:spPr/>
      <dgm:t>
        <a:bodyPr/>
        <a:lstStyle/>
        <a:p>
          <a:endParaRPr lang="en-US"/>
        </a:p>
      </dgm:t>
    </dgm:pt>
    <dgm:pt modelId="{8BA965CC-F269-43DD-B243-BC579086DF8C}" type="sibTrans" cxnId="{07DB18FD-F5FF-49F5-8690-C42E99DA9D71}">
      <dgm:prSet/>
      <dgm:spPr/>
      <dgm:t>
        <a:bodyPr/>
        <a:lstStyle/>
        <a:p>
          <a:endParaRPr lang="en-US"/>
        </a:p>
      </dgm:t>
    </dgm:pt>
    <dgm:pt modelId="{3BF7CA1A-7EB7-424F-B015-7C476DE2743A}">
      <dgm:prSet/>
      <dgm:spPr/>
      <dgm:t>
        <a:bodyPr/>
        <a:lstStyle/>
        <a:p>
          <a:r>
            <a:rPr lang="en-US"/>
            <a:t>Developing and delivering learning that is integrated with the job.</a:t>
          </a:r>
        </a:p>
      </dgm:t>
    </dgm:pt>
    <dgm:pt modelId="{F0388B7E-A442-4BF7-9ED8-CDBAEB8C3100}" type="parTrans" cxnId="{F37A51E8-E691-40BC-B201-9FCDBAB8F841}">
      <dgm:prSet/>
      <dgm:spPr/>
      <dgm:t>
        <a:bodyPr/>
        <a:lstStyle/>
        <a:p>
          <a:endParaRPr lang="en-US"/>
        </a:p>
      </dgm:t>
    </dgm:pt>
    <dgm:pt modelId="{58F72EA7-AB97-4382-9B1E-E72765A07A6B}" type="sibTrans" cxnId="{F37A51E8-E691-40BC-B201-9FCDBAB8F841}">
      <dgm:prSet/>
      <dgm:spPr/>
      <dgm:t>
        <a:bodyPr/>
        <a:lstStyle/>
        <a:p>
          <a:endParaRPr lang="en-US"/>
        </a:p>
      </dgm:t>
    </dgm:pt>
    <dgm:pt modelId="{241D4FB8-F750-42C7-8F58-11BC6EBC1163}">
      <dgm:prSet/>
      <dgm:spPr>
        <a:solidFill>
          <a:schemeClr val="accent2"/>
        </a:solidFill>
      </dgm:spPr>
      <dgm:t>
        <a:bodyPr/>
        <a:lstStyle/>
        <a:p>
          <a:r>
            <a:rPr lang="en-US" dirty="0"/>
            <a:t>Providing and curating learning content, encouraging employees to discuss and share it.</a:t>
          </a:r>
        </a:p>
      </dgm:t>
    </dgm:pt>
    <dgm:pt modelId="{62834C18-E307-47A9-BA15-8D19BD191E8C}" type="parTrans" cxnId="{38BC8D3D-A9D0-46C7-A937-A6F538C8D07B}">
      <dgm:prSet/>
      <dgm:spPr/>
      <dgm:t>
        <a:bodyPr/>
        <a:lstStyle/>
        <a:p>
          <a:endParaRPr lang="en-US"/>
        </a:p>
      </dgm:t>
    </dgm:pt>
    <dgm:pt modelId="{BA413709-6062-45AC-85F2-F5E3EC6D9DBF}" type="sibTrans" cxnId="{38BC8D3D-A9D0-46C7-A937-A6F538C8D07B}">
      <dgm:prSet/>
      <dgm:spPr/>
      <dgm:t>
        <a:bodyPr/>
        <a:lstStyle/>
        <a:p>
          <a:endParaRPr lang="en-US"/>
        </a:p>
      </dgm:t>
    </dgm:pt>
    <dgm:pt modelId="{7A2CFFC7-BC2D-4ABE-BE22-15AABEE98E3A}">
      <dgm:prSet/>
      <dgm:spPr/>
      <dgm:t>
        <a:bodyPr/>
        <a:lstStyle/>
        <a:p>
          <a:r>
            <a:rPr lang="en-US" dirty="0"/>
            <a:t>Creating memorable learning experiences to motivate and engage learners.</a:t>
          </a:r>
        </a:p>
      </dgm:t>
    </dgm:pt>
    <dgm:pt modelId="{8E49C02F-5E85-4164-B7C7-AF13E076A3C0}" type="parTrans" cxnId="{9C85061F-3166-4315-BD82-286A5E08B0E0}">
      <dgm:prSet/>
      <dgm:spPr/>
      <dgm:t>
        <a:bodyPr/>
        <a:lstStyle/>
        <a:p>
          <a:endParaRPr lang="en-US"/>
        </a:p>
      </dgm:t>
    </dgm:pt>
    <dgm:pt modelId="{37599EE5-DD5C-4CCB-A81F-A5C677A9402B}" type="sibTrans" cxnId="{9C85061F-3166-4315-BD82-286A5E08B0E0}">
      <dgm:prSet/>
      <dgm:spPr/>
      <dgm:t>
        <a:bodyPr/>
        <a:lstStyle/>
        <a:p>
          <a:endParaRPr lang="en-US"/>
        </a:p>
      </dgm:t>
    </dgm:pt>
    <dgm:pt modelId="{EEFE5A1B-A155-184E-8689-43B32A594AAD}" type="pres">
      <dgm:prSet presAssocID="{834225B9-7540-4DD5-83A7-4882F8519B4F}" presName="diagram" presStyleCnt="0">
        <dgm:presLayoutVars>
          <dgm:dir/>
          <dgm:resizeHandles val="exact"/>
        </dgm:presLayoutVars>
      </dgm:prSet>
      <dgm:spPr/>
    </dgm:pt>
    <dgm:pt modelId="{01EE0D2C-8FC0-AE49-9DA5-44A2D8A5D51A}" type="pres">
      <dgm:prSet presAssocID="{53296B6E-0959-4F5A-9A9B-7B2EAEEE9748}" presName="node" presStyleLbl="node1" presStyleIdx="0" presStyleCnt="10">
        <dgm:presLayoutVars>
          <dgm:bulletEnabled val="1"/>
        </dgm:presLayoutVars>
      </dgm:prSet>
      <dgm:spPr/>
    </dgm:pt>
    <dgm:pt modelId="{FDF80302-520A-004B-8856-4514A0370EC7}" type="pres">
      <dgm:prSet presAssocID="{9945C211-3B2B-4B63-8B98-13AFC6301BE5}" presName="sibTrans" presStyleCnt="0"/>
      <dgm:spPr/>
    </dgm:pt>
    <dgm:pt modelId="{86F05B6F-6831-B547-8DD6-3E756751D764}" type="pres">
      <dgm:prSet presAssocID="{063CD6A3-4A07-413E-9581-9BB7554E65F9}" presName="node" presStyleLbl="node1" presStyleIdx="1" presStyleCnt="10">
        <dgm:presLayoutVars>
          <dgm:bulletEnabled val="1"/>
        </dgm:presLayoutVars>
      </dgm:prSet>
      <dgm:spPr/>
    </dgm:pt>
    <dgm:pt modelId="{E3D5B529-A6EC-B447-8AF4-FE8DDD9DF76B}" type="pres">
      <dgm:prSet presAssocID="{42524824-56B7-4663-924B-B28A4CBC832C}" presName="sibTrans" presStyleCnt="0"/>
      <dgm:spPr/>
    </dgm:pt>
    <dgm:pt modelId="{FEAF53D2-20D7-404F-9349-C6FFFADD5329}" type="pres">
      <dgm:prSet presAssocID="{7AD131B1-90D8-46D0-99DC-6DD71341339B}" presName="node" presStyleLbl="node1" presStyleIdx="2" presStyleCnt="10">
        <dgm:presLayoutVars>
          <dgm:bulletEnabled val="1"/>
        </dgm:presLayoutVars>
      </dgm:prSet>
      <dgm:spPr/>
    </dgm:pt>
    <dgm:pt modelId="{99A393F1-9B00-8E43-9181-EEDF7C8B84BD}" type="pres">
      <dgm:prSet presAssocID="{4CB864DB-58D1-41B8-90FD-AAD76E42029E}" presName="sibTrans" presStyleCnt="0"/>
      <dgm:spPr/>
    </dgm:pt>
    <dgm:pt modelId="{C858ACB7-0A24-B84D-AE40-86511994312E}" type="pres">
      <dgm:prSet presAssocID="{0FF2F281-4E85-48DC-9C11-4C7FE443C423}" presName="node" presStyleLbl="node1" presStyleIdx="3" presStyleCnt="10">
        <dgm:presLayoutVars>
          <dgm:bulletEnabled val="1"/>
        </dgm:presLayoutVars>
      </dgm:prSet>
      <dgm:spPr/>
    </dgm:pt>
    <dgm:pt modelId="{788CA4D1-F970-C948-A359-C323DA6E1942}" type="pres">
      <dgm:prSet presAssocID="{9FBE3FE3-353B-4B15-9C61-D0B9637C2858}" presName="sibTrans" presStyleCnt="0"/>
      <dgm:spPr/>
    </dgm:pt>
    <dgm:pt modelId="{5CC54390-C759-E04A-8447-E89258A76EB1}" type="pres">
      <dgm:prSet presAssocID="{52E5D3BC-BAD1-46FB-A2CA-34EDE02911A3}" presName="node" presStyleLbl="node1" presStyleIdx="4" presStyleCnt="10">
        <dgm:presLayoutVars>
          <dgm:bulletEnabled val="1"/>
        </dgm:presLayoutVars>
      </dgm:prSet>
      <dgm:spPr/>
    </dgm:pt>
    <dgm:pt modelId="{D9CF14EF-91E8-A34A-A922-55E35DD912EB}" type="pres">
      <dgm:prSet presAssocID="{850DB28A-B24C-4155-AA5C-088CEA6B8356}" presName="sibTrans" presStyleCnt="0"/>
      <dgm:spPr/>
    </dgm:pt>
    <dgm:pt modelId="{BA6F6078-0ED2-914E-ADB0-E85D22D9F3B6}" type="pres">
      <dgm:prSet presAssocID="{A664BB54-AEE1-4EC3-8278-D6417419B834}" presName="node" presStyleLbl="node1" presStyleIdx="5" presStyleCnt="10">
        <dgm:presLayoutVars>
          <dgm:bulletEnabled val="1"/>
        </dgm:presLayoutVars>
      </dgm:prSet>
      <dgm:spPr/>
    </dgm:pt>
    <dgm:pt modelId="{E8BA21A7-A9F5-E744-9C57-0624BF156600}" type="pres">
      <dgm:prSet presAssocID="{7F29A235-F51F-43EA-A1EC-5ECB79311989}" presName="sibTrans" presStyleCnt="0"/>
      <dgm:spPr/>
    </dgm:pt>
    <dgm:pt modelId="{474200C6-6A0B-1E44-B938-0A5C882690CE}" type="pres">
      <dgm:prSet presAssocID="{E066041C-14C9-4DB0-9039-9359E3033E6D}" presName="node" presStyleLbl="node1" presStyleIdx="6" presStyleCnt="10">
        <dgm:presLayoutVars>
          <dgm:bulletEnabled val="1"/>
        </dgm:presLayoutVars>
      </dgm:prSet>
      <dgm:spPr/>
    </dgm:pt>
    <dgm:pt modelId="{DAADB995-5564-0D48-94B9-79767AC586B3}" type="pres">
      <dgm:prSet presAssocID="{8BA965CC-F269-43DD-B243-BC579086DF8C}" presName="sibTrans" presStyleCnt="0"/>
      <dgm:spPr/>
    </dgm:pt>
    <dgm:pt modelId="{20AE7E0D-D5EB-7C4F-8134-6B6F5C40E2A9}" type="pres">
      <dgm:prSet presAssocID="{3BF7CA1A-7EB7-424F-B015-7C476DE2743A}" presName="node" presStyleLbl="node1" presStyleIdx="7" presStyleCnt="10">
        <dgm:presLayoutVars>
          <dgm:bulletEnabled val="1"/>
        </dgm:presLayoutVars>
      </dgm:prSet>
      <dgm:spPr/>
    </dgm:pt>
    <dgm:pt modelId="{23CBD0DF-CA84-8D48-9318-6198C391A83B}" type="pres">
      <dgm:prSet presAssocID="{58F72EA7-AB97-4382-9B1E-E72765A07A6B}" presName="sibTrans" presStyleCnt="0"/>
      <dgm:spPr/>
    </dgm:pt>
    <dgm:pt modelId="{276ECDC2-1295-CC44-B644-E1FAF248BD6A}" type="pres">
      <dgm:prSet presAssocID="{241D4FB8-F750-42C7-8F58-11BC6EBC1163}" presName="node" presStyleLbl="node1" presStyleIdx="8" presStyleCnt="10">
        <dgm:presLayoutVars>
          <dgm:bulletEnabled val="1"/>
        </dgm:presLayoutVars>
      </dgm:prSet>
      <dgm:spPr/>
    </dgm:pt>
    <dgm:pt modelId="{553F715C-8A3B-BB4B-BBFE-EE0C992306DB}" type="pres">
      <dgm:prSet presAssocID="{BA413709-6062-45AC-85F2-F5E3EC6D9DBF}" presName="sibTrans" presStyleCnt="0"/>
      <dgm:spPr/>
    </dgm:pt>
    <dgm:pt modelId="{80470446-9EE8-664A-A3D3-E5446B5F074D}" type="pres">
      <dgm:prSet presAssocID="{7A2CFFC7-BC2D-4ABE-BE22-15AABEE98E3A}" presName="node" presStyleLbl="node1" presStyleIdx="9" presStyleCnt="10">
        <dgm:presLayoutVars>
          <dgm:bulletEnabled val="1"/>
        </dgm:presLayoutVars>
      </dgm:prSet>
      <dgm:spPr/>
    </dgm:pt>
  </dgm:ptLst>
  <dgm:cxnLst>
    <dgm:cxn modelId="{25602301-CE1A-D740-9B4D-117FD870A749}" type="presOf" srcId="{E066041C-14C9-4DB0-9039-9359E3033E6D}" destId="{474200C6-6A0B-1E44-B938-0A5C882690CE}" srcOrd="0" destOrd="0" presId="urn:microsoft.com/office/officeart/2005/8/layout/default"/>
    <dgm:cxn modelId="{C75ED515-5625-43BA-9F11-A0E4C8D7FBD8}" srcId="{834225B9-7540-4DD5-83A7-4882F8519B4F}" destId="{7AD131B1-90D8-46D0-99DC-6DD71341339B}" srcOrd="2" destOrd="0" parTransId="{0123023A-9F62-4A1A-929D-6E5ACE97639A}" sibTransId="{4CB864DB-58D1-41B8-90FD-AAD76E42029E}"/>
    <dgm:cxn modelId="{9C85061F-3166-4315-BD82-286A5E08B0E0}" srcId="{834225B9-7540-4DD5-83A7-4882F8519B4F}" destId="{7A2CFFC7-BC2D-4ABE-BE22-15AABEE98E3A}" srcOrd="9" destOrd="0" parTransId="{8E49C02F-5E85-4164-B7C7-AF13E076A3C0}" sibTransId="{37599EE5-DD5C-4CCB-A81F-A5C677A9402B}"/>
    <dgm:cxn modelId="{D167FA2A-19D8-1F44-B1FC-9479EABD61CE}" type="presOf" srcId="{53296B6E-0959-4F5A-9A9B-7B2EAEEE9748}" destId="{01EE0D2C-8FC0-AE49-9DA5-44A2D8A5D51A}" srcOrd="0" destOrd="0" presId="urn:microsoft.com/office/officeart/2005/8/layout/default"/>
    <dgm:cxn modelId="{38BC8D3D-A9D0-46C7-A937-A6F538C8D07B}" srcId="{834225B9-7540-4DD5-83A7-4882F8519B4F}" destId="{241D4FB8-F750-42C7-8F58-11BC6EBC1163}" srcOrd="8" destOrd="0" parTransId="{62834C18-E307-47A9-BA15-8D19BD191E8C}" sibTransId="{BA413709-6062-45AC-85F2-F5E3EC6D9DBF}"/>
    <dgm:cxn modelId="{DC1E1142-E515-4B45-846E-3E936D86C655}" type="presOf" srcId="{241D4FB8-F750-42C7-8F58-11BC6EBC1163}" destId="{276ECDC2-1295-CC44-B644-E1FAF248BD6A}" srcOrd="0" destOrd="0" presId="urn:microsoft.com/office/officeart/2005/8/layout/default"/>
    <dgm:cxn modelId="{ABF9455B-207A-7744-B548-9AC0387F4DDD}" type="presOf" srcId="{3BF7CA1A-7EB7-424F-B015-7C476DE2743A}" destId="{20AE7E0D-D5EB-7C4F-8134-6B6F5C40E2A9}" srcOrd="0" destOrd="0" presId="urn:microsoft.com/office/officeart/2005/8/layout/default"/>
    <dgm:cxn modelId="{9EBAF560-9E75-48A6-8CCD-38504BB3A7BF}" srcId="{834225B9-7540-4DD5-83A7-4882F8519B4F}" destId="{063CD6A3-4A07-413E-9581-9BB7554E65F9}" srcOrd="1" destOrd="0" parTransId="{2000829F-844C-4967-AF76-FEA0D76A298C}" sibTransId="{42524824-56B7-4663-924B-B28A4CBC832C}"/>
    <dgm:cxn modelId="{D05F3762-78BD-447F-AEC0-F9C26C0629D1}" srcId="{834225B9-7540-4DD5-83A7-4882F8519B4F}" destId="{52E5D3BC-BAD1-46FB-A2CA-34EDE02911A3}" srcOrd="4" destOrd="0" parTransId="{38D061BF-2830-4D4C-8FA5-DF9EF5F956EC}" sibTransId="{850DB28A-B24C-4155-AA5C-088CEA6B8356}"/>
    <dgm:cxn modelId="{72A9AE94-AAC0-9A43-A88D-149C0C5EEA98}" type="presOf" srcId="{063CD6A3-4A07-413E-9581-9BB7554E65F9}" destId="{86F05B6F-6831-B547-8DD6-3E756751D764}" srcOrd="0" destOrd="0" presId="urn:microsoft.com/office/officeart/2005/8/layout/default"/>
    <dgm:cxn modelId="{0048EF9F-5204-488A-8BEF-3F741DE55292}" srcId="{834225B9-7540-4DD5-83A7-4882F8519B4F}" destId="{53296B6E-0959-4F5A-9A9B-7B2EAEEE9748}" srcOrd="0" destOrd="0" parTransId="{870A21D2-9612-4121-971D-3712917346D7}" sibTransId="{9945C211-3B2B-4B63-8B98-13AFC6301BE5}"/>
    <dgm:cxn modelId="{42B1B8A4-7AB0-F249-9D3F-D57D06E8DFF8}" type="presOf" srcId="{0FF2F281-4E85-48DC-9C11-4C7FE443C423}" destId="{C858ACB7-0A24-B84D-AE40-86511994312E}" srcOrd="0" destOrd="0" presId="urn:microsoft.com/office/officeart/2005/8/layout/default"/>
    <dgm:cxn modelId="{EFF90DA5-88E9-4CB9-A8B0-F74FE48A1AF5}" srcId="{834225B9-7540-4DD5-83A7-4882F8519B4F}" destId="{0FF2F281-4E85-48DC-9C11-4C7FE443C423}" srcOrd="3" destOrd="0" parTransId="{69F80A1B-AF77-4972-A8D5-B174D72D05A7}" sibTransId="{9FBE3FE3-353B-4B15-9C61-D0B9637C2858}"/>
    <dgm:cxn modelId="{E1DC62BE-E4B7-A744-B712-1DBA592A591E}" type="presOf" srcId="{7AD131B1-90D8-46D0-99DC-6DD71341339B}" destId="{FEAF53D2-20D7-404F-9349-C6FFFADD5329}" srcOrd="0" destOrd="0" presId="urn:microsoft.com/office/officeart/2005/8/layout/default"/>
    <dgm:cxn modelId="{2B3EFBCA-0020-D344-8969-1D1FD6DF75F6}" type="presOf" srcId="{52E5D3BC-BAD1-46FB-A2CA-34EDE02911A3}" destId="{5CC54390-C759-E04A-8447-E89258A76EB1}" srcOrd="0" destOrd="0" presId="urn:microsoft.com/office/officeart/2005/8/layout/default"/>
    <dgm:cxn modelId="{40F72BD0-32BE-4641-B421-89E4913D0ECB}" srcId="{834225B9-7540-4DD5-83A7-4882F8519B4F}" destId="{A664BB54-AEE1-4EC3-8278-D6417419B834}" srcOrd="5" destOrd="0" parTransId="{656F878B-E049-4753-8B9A-FFB49767A98F}" sibTransId="{7F29A235-F51F-43EA-A1EC-5ECB79311989}"/>
    <dgm:cxn modelId="{700BEBD6-BFB2-2C46-BF83-1B05FDC06C90}" type="presOf" srcId="{A664BB54-AEE1-4EC3-8278-D6417419B834}" destId="{BA6F6078-0ED2-914E-ADB0-E85D22D9F3B6}" srcOrd="0" destOrd="0" presId="urn:microsoft.com/office/officeart/2005/8/layout/default"/>
    <dgm:cxn modelId="{7AC10BD9-3659-5848-A804-F5D5B404E6AA}" type="presOf" srcId="{7A2CFFC7-BC2D-4ABE-BE22-15AABEE98E3A}" destId="{80470446-9EE8-664A-A3D3-E5446B5F074D}" srcOrd="0" destOrd="0" presId="urn:microsoft.com/office/officeart/2005/8/layout/default"/>
    <dgm:cxn modelId="{DB987BE7-2BC0-D84D-97DE-7DFD47FE423A}" type="presOf" srcId="{834225B9-7540-4DD5-83A7-4882F8519B4F}" destId="{EEFE5A1B-A155-184E-8689-43B32A594AAD}" srcOrd="0" destOrd="0" presId="urn:microsoft.com/office/officeart/2005/8/layout/default"/>
    <dgm:cxn modelId="{F37A51E8-E691-40BC-B201-9FCDBAB8F841}" srcId="{834225B9-7540-4DD5-83A7-4882F8519B4F}" destId="{3BF7CA1A-7EB7-424F-B015-7C476DE2743A}" srcOrd="7" destOrd="0" parTransId="{F0388B7E-A442-4BF7-9ED8-CDBAEB8C3100}" sibTransId="{58F72EA7-AB97-4382-9B1E-E72765A07A6B}"/>
    <dgm:cxn modelId="{07DB18FD-F5FF-49F5-8690-C42E99DA9D71}" srcId="{834225B9-7540-4DD5-83A7-4882F8519B4F}" destId="{E066041C-14C9-4DB0-9039-9359E3033E6D}" srcOrd="6" destOrd="0" parTransId="{A50E4F35-FD39-433E-A30D-0BBE8400E295}" sibTransId="{8BA965CC-F269-43DD-B243-BC579086DF8C}"/>
    <dgm:cxn modelId="{9A3BC4B7-A9C0-FC42-BB64-08C7BE653537}" type="presParOf" srcId="{EEFE5A1B-A155-184E-8689-43B32A594AAD}" destId="{01EE0D2C-8FC0-AE49-9DA5-44A2D8A5D51A}" srcOrd="0" destOrd="0" presId="urn:microsoft.com/office/officeart/2005/8/layout/default"/>
    <dgm:cxn modelId="{071AD797-B939-F84A-AB8A-751E14787A52}" type="presParOf" srcId="{EEFE5A1B-A155-184E-8689-43B32A594AAD}" destId="{FDF80302-520A-004B-8856-4514A0370EC7}" srcOrd="1" destOrd="0" presId="urn:microsoft.com/office/officeart/2005/8/layout/default"/>
    <dgm:cxn modelId="{04B41F30-4D4F-2E49-A7B3-B6732D3FF67D}" type="presParOf" srcId="{EEFE5A1B-A155-184E-8689-43B32A594AAD}" destId="{86F05B6F-6831-B547-8DD6-3E756751D764}" srcOrd="2" destOrd="0" presId="urn:microsoft.com/office/officeart/2005/8/layout/default"/>
    <dgm:cxn modelId="{740D1572-E9C5-8546-BB17-482F3AC65DB3}" type="presParOf" srcId="{EEFE5A1B-A155-184E-8689-43B32A594AAD}" destId="{E3D5B529-A6EC-B447-8AF4-FE8DDD9DF76B}" srcOrd="3" destOrd="0" presId="urn:microsoft.com/office/officeart/2005/8/layout/default"/>
    <dgm:cxn modelId="{9BE8CF73-845E-4E40-9B23-37CA83BE61DB}" type="presParOf" srcId="{EEFE5A1B-A155-184E-8689-43B32A594AAD}" destId="{FEAF53D2-20D7-404F-9349-C6FFFADD5329}" srcOrd="4" destOrd="0" presId="urn:microsoft.com/office/officeart/2005/8/layout/default"/>
    <dgm:cxn modelId="{FE735C48-5940-2D42-952A-C02654DFF382}" type="presParOf" srcId="{EEFE5A1B-A155-184E-8689-43B32A594AAD}" destId="{99A393F1-9B00-8E43-9181-EEDF7C8B84BD}" srcOrd="5" destOrd="0" presId="urn:microsoft.com/office/officeart/2005/8/layout/default"/>
    <dgm:cxn modelId="{FE02E25F-2DFE-F443-92E2-955BDF882D69}" type="presParOf" srcId="{EEFE5A1B-A155-184E-8689-43B32A594AAD}" destId="{C858ACB7-0A24-B84D-AE40-86511994312E}" srcOrd="6" destOrd="0" presId="urn:microsoft.com/office/officeart/2005/8/layout/default"/>
    <dgm:cxn modelId="{900F5C29-05FC-0546-8E99-5254E3EEA3D9}" type="presParOf" srcId="{EEFE5A1B-A155-184E-8689-43B32A594AAD}" destId="{788CA4D1-F970-C948-A359-C323DA6E1942}" srcOrd="7" destOrd="0" presId="urn:microsoft.com/office/officeart/2005/8/layout/default"/>
    <dgm:cxn modelId="{BD330B90-FD50-B846-B863-D0B1A9248260}" type="presParOf" srcId="{EEFE5A1B-A155-184E-8689-43B32A594AAD}" destId="{5CC54390-C759-E04A-8447-E89258A76EB1}" srcOrd="8" destOrd="0" presId="urn:microsoft.com/office/officeart/2005/8/layout/default"/>
    <dgm:cxn modelId="{27F260DA-5FEA-CA4B-B90B-345D748F596A}" type="presParOf" srcId="{EEFE5A1B-A155-184E-8689-43B32A594AAD}" destId="{D9CF14EF-91E8-A34A-A922-55E35DD912EB}" srcOrd="9" destOrd="0" presId="urn:microsoft.com/office/officeart/2005/8/layout/default"/>
    <dgm:cxn modelId="{A18956E3-E604-9540-AFA2-863BB20C6701}" type="presParOf" srcId="{EEFE5A1B-A155-184E-8689-43B32A594AAD}" destId="{BA6F6078-0ED2-914E-ADB0-E85D22D9F3B6}" srcOrd="10" destOrd="0" presId="urn:microsoft.com/office/officeart/2005/8/layout/default"/>
    <dgm:cxn modelId="{D0F0758C-7BCB-D74F-894A-BF4EBD87BFAF}" type="presParOf" srcId="{EEFE5A1B-A155-184E-8689-43B32A594AAD}" destId="{E8BA21A7-A9F5-E744-9C57-0624BF156600}" srcOrd="11" destOrd="0" presId="urn:microsoft.com/office/officeart/2005/8/layout/default"/>
    <dgm:cxn modelId="{2A783197-A41B-1544-BADC-EE154F40B110}" type="presParOf" srcId="{EEFE5A1B-A155-184E-8689-43B32A594AAD}" destId="{474200C6-6A0B-1E44-B938-0A5C882690CE}" srcOrd="12" destOrd="0" presId="urn:microsoft.com/office/officeart/2005/8/layout/default"/>
    <dgm:cxn modelId="{3D2AEC97-BDF1-1F40-A940-363E48B9B398}" type="presParOf" srcId="{EEFE5A1B-A155-184E-8689-43B32A594AAD}" destId="{DAADB995-5564-0D48-94B9-79767AC586B3}" srcOrd="13" destOrd="0" presId="urn:microsoft.com/office/officeart/2005/8/layout/default"/>
    <dgm:cxn modelId="{F6749C08-04AC-9D41-B0D1-B219B067BD61}" type="presParOf" srcId="{EEFE5A1B-A155-184E-8689-43B32A594AAD}" destId="{20AE7E0D-D5EB-7C4F-8134-6B6F5C40E2A9}" srcOrd="14" destOrd="0" presId="urn:microsoft.com/office/officeart/2005/8/layout/default"/>
    <dgm:cxn modelId="{7227ED4E-6608-E143-A384-F17A370F8C45}" type="presParOf" srcId="{EEFE5A1B-A155-184E-8689-43B32A594AAD}" destId="{23CBD0DF-CA84-8D48-9318-6198C391A83B}" srcOrd="15" destOrd="0" presId="urn:microsoft.com/office/officeart/2005/8/layout/default"/>
    <dgm:cxn modelId="{DC6632F0-96EB-A44D-B378-D69ABD5F1508}" type="presParOf" srcId="{EEFE5A1B-A155-184E-8689-43B32A594AAD}" destId="{276ECDC2-1295-CC44-B644-E1FAF248BD6A}" srcOrd="16" destOrd="0" presId="urn:microsoft.com/office/officeart/2005/8/layout/default"/>
    <dgm:cxn modelId="{A3A0F3BB-2850-7140-8E33-8DE8457BD719}" type="presParOf" srcId="{EEFE5A1B-A155-184E-8689-43B32A594AAD}" destId="{553F715C-8A3B-BB4B-BBFE-EE0C992306DB}" srcOrd="17" destOrd="0" presId="urn:microsoft.com/office/officeart/2005/8/layout/default"/>
    <dgm:cxn modelId="{C421B4B5-127F-4245-B47E-9784051B4AF7}" type="presParOf" srcId="{EEFE5A1B-A155-184E-8689-43B32A594AAD}" destId="{80470446-9EE8-664A-A3D3-E5446B5F074D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4871C0-247A-43AF-AC38-B92589EE2BD7}">
      <dsp:nvSpPr>
        <dsp:cNvPr id="0" name=""/>
        <dsp:cNvSpPr/>
      </dsp:nvSpPr>
      <dsp:spPr>
        <a:xfrm>
          <a:off x="0" y="595"/>
          <a:ext cx="7886700" cy="139436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9531C-A2AA-48E5-93D7-53A16C2698EE}">
      <dsp:nvSpPr>
        <dsp:cNvPr id="0" name=""/>
        <dsp:cNvSpPr/>
      </dsp:nvSpPr>
      <dsp:spPr>
        <a:xfrm>
          <a:off x="421794" y="314327"/>
          <a:ext cx="766898" cy="766898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F9546-7139-40D6-B55B-E42439BB9A97}">
      <dsp:nvSpPr>
        <dsp:cNvPr id="0" name=""/>
        <dsp:cNvSpPr/>
      </dsp:nvSpPr>
      <dsp:spPr>
        <a:xfrm>
          <a:off x="1610487" y="595"/>
          <a:ext cx="6276212" cy="13943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7570" tIns="147570" rIns="147570" bIns="14757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Identify and summarize future trends that will influence training departments.</a:t>
          </a:r>
        </a:p>
      </dsp:txBody>
      <dsp:txXfrm>
        <a:off x="1610487" y="595"/>
        <a:ext cx="6276212" cy="1394361"/>
      </dsp:txXfrm>
    </dsp:sp>
    <dsp:sp modelId="{D21E24B4-1176-BF4C-AB23-03D50C8BE887}">
      <dsp:nvSpPr>
        <dsp:cNvPr id="0" name=""/>
        <dsp:cNvSpPr/>
      </dsp:nvSpPr>
      <dsp:spPr>
        <a:xfrm>
          <a:off x="0" y="1743547"/>
          <a:ext cx="7886700" cy="139436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7C6D9E-BA2E-984C-80CA-0E48365F8E2E}">
      <dsp:nvSpPr>
        <dsp:cNvPr id="0" name=""/>
        <dsp:cNvSpPr/>
      </dsp:nvSpPr>
      <dsp:spPr>
        <a:xfrm>
          <a:off x="421794" y="2057278"/>
          <a:ext cx="766898" cy="766898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551EBE-EA9C-2A48-BDF1-58C8BA283A6C}">
      <dsp:nvSpPr>
        <dsp:cNvPr id="0" name=""/>
        <dsp:cNvSpPr/>
      </dsp:nvSpPr>
      <dsp:spPr>
        <a:xfrm>
          <a:off x="1610487" y="1743547"/>
          <a:ext cx="6276212" cy="13943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7570" tIns="147570" rIns="147570" bIns="14757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tx1"/>
              </a:solidFill>
              <a:effectLst/>
              <a:latin typeface="+mn-lt"/>
              <a:ea typeface="+mn-ea"/>
              <a:cs typeface="Arial" pitchFamily="34" charset="0"/>
            </a:rPr>
            <a:t>Explore a top 10 training organization’s website.</a:t>
          </a:r>
        </a:p>
      </dsp:txBody>
      <dsp:txXfrm>
        <a:off x="1610487" y="1743547"/>
        <a:ext cx="6276212" cy="1394361"/>
      </dsp:txXfrm>
    </dsp:sp>
    <dsp:sp modelId="{EB71810A-82E0-C14A-ACF6-C10FCBD67D89}">
      <dsp:nvSpPr>
        <dsp:cNvPr id="0" name=""/>
        <dsp:cNvSpPr/>
      </dsp:nvSpPr>
      <dsp:spPr>
        <a:xfrm>
          <a:off x="0" y="3486498"/>
          <a:ext cx="7886700" cy="139436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BC7CFE-22D2-5F4D-800C-63DA05110DED}">
      <dsp:nvSpPr>
        <dsp:cNvPr id="0" name=""/>
        <dsp:cNvSpPr/>
      </dsp:nvSpPr>
      <dsp:spPr>
        <a:xfrm>
          <a:off x="421794" y="3800230"/>
          <a:ext cx="766898" cy="766898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B77AA-D83D-574F-A14C-24E54FAA0D0B}">
      <dsp:nvSpPr>
        <dsp:cNvPr id="0" name=""/>
        <dsp:cNvSpPr/>
      </dsp:nvSpPr>
      <dsp:spPr>
        <a:xfrm>
          <a:off x="1610487" y="3486498"/>
          <a:ext cx="6276212" cy="13943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7570" tIns="147570" rIns="147570" bIns="147570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rPr>
            <a:t>Design and describe learning in the future.</a:t>
          </a:r>
          <a:endParaRPr lang="en-US" sz="2500" kern="1200" dirty="0"/>
        </a:p>
      </dsp:txBody>
      <dsp:txXfrm>
        <a:off x="1610487" y="3486498"/>
        <a:ext cx="6276212" cy="13943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EE0D2C-8FC0-AE49-9DA5-44A2D8A5D51A}">
      <dsp:nvSpPr>
        <dsp:cNvPr id="0" name=""/>
        <dsp:cNvSpPr/>
      </dsp:nvSpPr>
      <dsp:spPr>
        <a:xfrm>
          <a:off x="2625" y="486723"/>
          <a:ext cx="2082914" cy="1249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Matching training content and methods to culture of workforce.</a:t>
          </a:r>
        </a:p>
      </dsp:txBody>
      <dsp:txXfrm>
        <a:off x="2625" y="486723"/>
        <a:ext cx="2082914" cy="1249748"/>
      </dsp:txXfrm>
    </dsp:sp>
    <dsp:sp modelId="{86F05B6F-6831-B547-8DD6-3E756751D764}">
      <dsp:nvSpPr>
        <dsp:cNvPr id="0" name=""/>
        <dsp:cNvSpPr/>
      </dsp:nvSpPr>
      <dsp:spPr>
        <a:xfrm>
          <a:off x="2293831" y="486723"/>
          <a:ext cx="2082914" cy="1249748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Designing learning spaces, and content in technology-driven learning environments.</a:t>
          </a:r>
        </a:p>
      </dsp:txBody>
      <dsp:txXfrm>
        <a:off x="2293831" y="486723"/>
        <a:ext cx="2082914" cy="1249748"/>
      </dsp:txXfrm>
    </dsp:sp>
    <dsp:sp modelId="{FEAF53D2-20D7-404F-9349-C6FFFADD5329}">
      <dsp:nvSpPr>
        <dsp:cNvPr id="0" name=""/>
        <dsp:cNvSpPr/>
      </dsp:nvSpPr>
      <dsp:spPr>
        <a:xfrm>
          <a:off x="4585037" y="486723"/>
          <a:ext cx="2082914" cy="1249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Using multimedia tools, including audio, video, webcasts, and live action.</a:t>
          </a:r>
        </a:p>
      </dsp:txBody>
      <dsp:txXfrm>
        <a:off x="4585037" y="486723"/>
        <a:ext cx="2082914" cy="1249748"/>
      </dsp:txXfrm>
    </dsp:sp>
    <dsp:sp modelId="{C858ACB7-0A24-B84D-AE40-86511994312E}">
      <dsp:nvSpPr>
        <dsp:cNvPr id="0" name=""/>
        <dsp:cNvSpPr/>
      </dsp:nvSpPr>
      <dsp:spPr>
        <a:xfrm>
          <a:off x="6876243" y="486723"/>
          <a:ext cx="2082914" cy="1249748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Delivering and packaging training in different formats for beginners and experts.</a:t>
          </a:r>
        </a:p>
      </dsp:txBody>
      <dsp:txXfrm>
        <a:off x="6876243" y="486723"/>
        <a:ext cx="2082914" cy="1249748"/>
      </dsp:txXfrm>
    </dsp:sp>
    <dsp:sp modelId="{5CC54390-C759-E04A-8447-E89258A76EB1}">
      <dsp:nvSpPr>
        <dsp:cNvPr id="0" name=""/>
        <dsp:cNvSpPr/>
      </dsp:nvSpPr>
      <dsp:spPr>
        <a:xfrm>
          <a:off x="2625" y="1944763"/>
          <a:ext cx="2082914" cy="1249748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Using assessments to determine trainees’ learning styles.</a:t>
          </a:r>
        </a:p>
      </dsp:txBody>
      <dsp:txXfrm>
        <a:off x="2625" y="1944763"/>
        <a:ext cx="2082914" cy="1249748"/>
      </dsp:txXfrm>
    </dsp:sp>
    <dsp:sp modelId="{BA6F6078-0ED2-914E-ADB0-E85D22D9F3B6}">
      <dsp:nvSpPr>
        <dsp:cNvPr id="0" name=""/>
        <dsp:cNvSpPr/>
      </dsp:nvSpPr>
      <dsp:spPr>
        <a:xfrm>
          <a:off x="2293831" y="1944763"/>
          <a:ext cx="2082914" cy="1249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Developing search-and identify techniques so employees can ding information and training when they need it.</a:t>
          </a:r>
        </a:p>
      </dsp:txBody>
      <dsp:txXfrm>
        <a:off x="2293831" y="1944763"/>
        <a:ext cx="2082914" cy="1249748"/>
      </dsp:txXfrm>
    </dsp:sp>
    <dsp:sp modelId="{474200C6-6A0B-1E44-B938-0A5C882690CE}">
      <dsp:nvSpPr>
        <dsp:cNvPr id="0" name=""/>
        <dsp:cNvSpPr/>
      </dsp:nvSpPr>
      <dsp:spPr>
        <a:xfrm>
          <a:off x="4585037" y="1944763"/>
          <a:ext cx="2082914" cy="1249748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Being a change agent. Facilitating and staying in touch with employees.</a:t>
          </a:r>
        </a:p>
      </dsp:txBody>
      <dsp:txXfrm>
        <a:off x="4585037" y="1944763"/>
        <a:ext cx="2082914" cy="1249748"/>
      </dsp:txXfrm>
    </dsp:sp>
    <dsp:sp modelId="{20AE7E0D-D5EB-7C4F-8134-6B6F5C40E2A9}">
      <dsp:nvSpPr>
        <dsp:cNvPr id="0" name=""/>
        <dsp:cNvSpPr/>
      </dsp:nvSpPr>
      <dsp:spPr>
        <a:xfrm>
          <a:off x="6876243" y="1944763"/>
          <a:ext cx="2082914" cy="1249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Developing and delivering learning that is integrated with the job.</a:t>
          </a:r>
        </a:p>
      </dsp:txBody>
      <dsp:txXfrm>
        <a:off x="6876243" y="1944763"/>
        <a:ext cx="2082914" cy="1249748"/>
      </dsp:txXfrm>
    </dsp:sp>
    <dsp:sp modelId="{276ECDC2-1295-CC44-B644-E1FAF248BD6A}">
      <dsp:nvSpPr>
        <dsp:cNvPr id="0" name=""/>
        <dsp:cNvSpPr/>
      </dsp:nvSpPr>
      <dsp:spPr>
        <a:xfrm>
          <a:off x="2293831" y="3402803"/>
          <a:ext cx="2082914" cy="1249748"/>
        </a:xfrm>
        <a:prstGeom prst="rect">
          <a:avLst/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Providing and curating learning content, encouraging employees to discuss and share it.</a:t>
          </a:r>
        </a:p>
      </dsp:txBody>
      <dsp:txXfrm>
        <a:off x="2293831" y="3402803"/>
        <a:ext cx="2082914" cy="1249748"/>
      </dsp:txXfrm>
    </dsp:sp>
    <dsp:sp modelId="{80470446-9EE8-664A-A3D3-E5446B5F074D}">
      <dsp:nvSpPr>
        <dsp:cNvPr id="0" name=""/>
        <dsp:cNvSpPr/>
      </dsp:nvSpPr>
      <dsp:spPr>
        <a:xfrm>
          <a:off x="4585037" y="3402803"/>
          <a:ext cx="2082914" cy="124974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Creating memorable learning experiences to motivate and engage learners.</a:t>
          </a:r>
        </a:p>
      </dsp:txBody>
      <dsp:txXfrm>
        <a:off x="4585037" y="3402803"/>
        <a:ext cx="2082914" cy="1249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365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03859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5968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95638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8648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2F896BB6-6966-48AD-9DA3-3851250831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30D33890-09E4-4324-83B2-F0C1CED5DD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E6A3F32B-A017-4C0B-9939-C5970B2E9B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57066" indent="-291179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64717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30604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96491" indent="-23294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D6C9FF9-EB68-4383-B003-6C2ACA53E03B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5342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02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83150291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5005255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27988" y="355185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4654736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5251630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449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0615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0278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73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53923334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65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666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824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445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22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138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9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1FD97-0707-489A-ACD1-37FCF02CD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60146"/>
            <a:ext cx="3954180" cy="1097454"/>
          </a:xfrm>
        </p:spPr>
        <p:txBody>
          <a:bodyPr/>
          <a:lstStyle/>
          <a:p>
            <a:r>
              <a:rPr lang="en-US" altLang="en-US" sz="2800" dirty="0"/>
              <a:t>Employee Training and Development</a:t>
            </a:r>
            <a:br>
              <a:rPr lang="en-US" altLang="en-US" sz="2800" dirty="0"/>
            </a:br>
            <a:br>
              <a:rPr lang="en-US" altLang="en-US" sz="2800" dirty="0"/>
            </a:br>
            <a:r>
              <a:rPr lang="en-US" dirty="0"/>
              <a:t>Module 12: Future of Training and Development</a:t>
            </a:r>
            <a:endParaRPr lang="en-US" sz="2800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0CFB72B-325C-8246-BE18-95D46E92EF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57600"/>
            <a:ext cx="3954180" cy="56429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10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37C6A-026F-4751-9475-E3D6E3340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Objectives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9A42B81-5AAE-4E11-B872-C2157E7BAE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0980343"/>
              </p:ext>
            </p:extLst>
          </p:nvPr>
        </p:nvGraphicFramePr>
        <p:xfrm>
          <a:off x="628650" y="1161535"/>
          <a:ext cx="7886700" cy="4881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3162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Future Trends that will Affect T&amp;D</a:t>
            </a:r>
            <a:endParaRPr lang="en-I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C97CC75-2E17-47C8-9FD6-68B0AA51F702}"/>
              </a:ext>
            </a:extLst>
          </p:cNvPr>
          <p:cNvGrpSpPr/>
          <p:nvPr/>
        </p:nvGrpSpPr>
        <p:grpSpPr>
          <a:xfrm>
            <a:off x="88335" y="2186538"/>
            <a:ext cx="2664045" cy="748997"/>
            <a:chOff x="3127342" y="1556792"/>
            <a:chExt cx="2952328" cy="1152127"/>
          </a:xfrm>
          <a:solidFill>
            <a:schemeClr val="accent6">
              <a:lumMod val="75000"/>
            </a:schemeClr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65EE8BA0-4DDF-4661-A118-E33F59638B4D}"/>
                </a:ext>
              </a:extLst>
            </p:cNvPr>
            <p:cNvSpPr/>
            <p:nvPr/>
          </p:nvSpPr>
          <p:spPr>
            <a:xfrm>
              <a:off x="3127342" y="1556792"/>
              <a:ext cx="2952328" cy="1152127"/>
            </a:xfrm>
            <a:prstGeom prst="roundRect">
              <a:avLst>
                <a:gd name="adj" fmla="val 21031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80D8D08-9581-4685-92C3-7C7BF2FC9E6C}"/>
                </a:ext>
              </a:extLst>
            </p:cNvPr>
            <p:cNvSpPr/>
            <p:nvPr/>
          </p:nvSpPr>
          <p:spPr>
            <a:xfrm>
              <a:off x="3127342" y="1556792"/>
              <a:ext cx="2952328" cy="648073"/>
            </a:xfrm>
            <a:custGeom>
              <a:avLst/>
              <a:gdLst>
                <a:gd name="connsiteX0" fmla="*/ 242304 w 2952328"/>
                <a:gd name="connsiteY0" fmla="*/ 0 h 648073"/>
                <a:gd name="connsiteX1" fmla="*/ 2710024 w 2952328"/>
                <a:gd name="connsiteY1" fmla="*/ 0 h 648073"/>
                <a:gd name="connsiteX2" fmla="*/ 2952328 w 2952328"/>
                <a:gd name="connsiteY2" fmla="*/ 242304 h 648073"/>
                <a:gd name="connsiteX3" fmla="*/ 2952328 w 2952328"/>
                <a:gd name="connsiteY3" fmla="*/ 308561 h 648073"/>
                <a:gd name="connsiteX4" fmla="*/ 2900797 w 2952328"/>
                <a:gd name="connsiteY4" fmla="*/ 346595 h 648073"/>
                <a:gd name="connsiteX5" fmla="*/ 1476164 w 2952328"/>
                <a:gd name="connsiteY5" fmla="*/ 648073 h 648073"/>
                <a:gd name="connsiteX6" fmla="*/ 51531 w 2952328"/>
                <a:gd name="connsiteY6" fmla="*/ 346595 h 648073"/>
                <a:gd name="connsiteX7" fmla="*/ 0 w 2952328"/>
                <a:gd name="connsiteY7" fmla="*/ 308561 h 648073"/>
                <a:gd name="connsiteX8" fmla="*/ 0 w 2952328"/>
                <a:gd name="connsiteY8" fmla="*/ 242304 h 648073"/>
                <a:gd name="connsiteX9" fmla="*/ 242304 w 2952328"/>
                <a:gd name="connsiteY9" fmla="*/ 0 h 6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328" h="648073">
                  <a:moveTo>
                    <a:pt x="242304" y="0"/>
                  </a:moveTo>
                  <a:lnTo>
                    <a:pt x="2710024" y="0"/>
                  </a:lnTo>
                  <a:cubicBezTo>
                    <a:pt x="2843845" y="0"/>
                    <a:pt x="2952328" y="108483"/>
                    <a:pt x="2952328" y="242304"/>
                  </a:cubicBezTo>
                  <a:lnTo>
                    <a:pt x="2952328" y="308561"/>
                  </a:lnTo>
                  <a:lnTo>
                    <a:pt x="2900797" y="346595"/>
                  </a:lnTo>
                  <a:cubicBezTo>
                    <a:pt x="2626437" y="526169"/>
                    <a:pt x="2091340" y="648073"/>
                    <a:pt x="1476164" y="648073"/>
                  </a:cubicBezTo>
                  <a:cubicBezTo>
                    <a:pt x="860988" y="648073"/>
                    <a:pt x="325891" y="526169"/>
                    <a:pt x="51531" y="346595"/>
                  </a:cubicBezTo>
                  <a:lnTo>
                    <a:pt x="0" y="308561"/>
                  </a:lnTo>
                  <a:lnTo>
                    <a:pt x="0" y="242304"/>
                  </a:lnTo>
                  <a:cubicBezTo>
                    <a:pt x="0" y="108483"/>
                    <a:pt x="108483" y="0"/>
                    <a:pt x="242304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N" sz="135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34D7D83-B794-46E9-BFF1-E1C2468EB7FD}"/>
              </a:ext>
            </a:extLst>
          </p:cNvPr>
          <p:cNvGrpSpPr/>
          <p:nvPr/>
        </p:nvGrpSpPr>
        <p:grpSpPr>
          <a:xfrm>
            <a:off x="88335" y="3303906"/>
            <a:ext cx="2664045" cy="748997"/>
            <a:chOff x="3127342" y="1556792"/>
            <a:chExt cx="2952328" cy="1152127"/>
          </a:xfrm>
          <a:solidFill>
            <a:schemeClr val="accent2"/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49FD52C-61BC-4E19-BFDC-FFFE11D13078}"/>
                </a:ext>
              </a:extLst>
            </p:cNvPr>
            <p:cNvSpPr/>
            <p:nvPr/>
          </p:nvSpPr>
          <p:spPr>
            <a:xfrm>
              <a:off x="3127342" y="1556792"/>
              <a:ext cx="2952328" cy="1152127"/>
            </a:xfrm>
            <a:prstGeom prst="roundRect">
              <a:avLst>
                <a:gd name="adj" fmla="val 210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ABF3727-C0E4-4377-B526-F64B2F0799ED}"/>
                </a:ext>
              </a:extLst>
            </p:cNvPr>
            <p:cNvSpPr/>
            <p:nvPr/>
          </p:nvSpPr>
          <p:spPr>
            <a:xfrm>
              <a:off x="3127342" y="1556792"/>
              <a:ext cx="2952328" cy="648073"/>
            </a:xfrm>
            <a:custGeom>
              <a:avLst/>
              <a:gdLst>
                <a:gd name="connsiteX0" fmla="*/ 242304 w 2952328"/>
                <a:gd name="connsiteY0" fmla="*/ 0 h 648073"/>
                <a:gd name="connsiteX1" fmla="*/ 2710024 w 2952328"/>
                <a:gd name="connsiteY1" fmla="*/ 0 h 648073"/>
                <a:gd name="connsiteX2" fmla="*/ 2952328 w 2952328"/>
                <a:gd name="connsiteY2" fmla="*/ 242304 h 648073"/>
                <a:gd name="connsiteX3" fmla="*/ 2952328 w 2952328"/>
                <a:gd name="connsiteY3" fmla="*/ 308561 h 648073"/>
                <a:gd name="connsiteX4" fmla="*/ 2900797 w 2952328"/>
                <a:gd name="connsiteY4" fmla="*/ 346595 h 648073"/>
                <a:gd name="connsiteX5" fmla="*/ 1476164 w 2952328"/>
                <a:gd name="connsiteY5" fmla="*/ 648073 h 648073"/>
                <a:gd name="connsiteX6" fmla="*/ 51531 w 2952328"/>
                <a:gd name="connsiteY6" fmla="*/ 346595 h 648073"/>
                <a:gd name="connsiteX7" fmla="*/ 0 w 2952328"/>
                <a:gd name="connsiteY7" fmla="*/ 308561 h 648073"/>
                <a:gd name="connsiteX8" fmla="*/ 0 w 2952328"/>
                <a:gd name="connsiteY8" fmla="*/ 242304 h 648073"/>
                <a:gd name="connsiteX9" fmla="*/ 242304 w 2952328"/>
                <a:gd name="connsiteY9" fmla="*/ 0 h 6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328" h="648073">
                  <a:moveTo>
                    <a:pt x="242304" y="0"/>
                  </a:moveTo>
                  <a:lnTo>
                    <a:pt x="2710024" y="0"/>
                  </a:lnTo>
                  <a:cubicBezTo>
                    <a:pt x="2843845" y="0"/>
                    <a:pt x="2952328" y="108483"/>
                    <a:pt x="2952328" y="242304"/>
                  </a:cubicBezTo>
                  <a:lnTo>
                    <a:pt x="2952328" y="308561"/>
                  </a:lnTo>
                  <a:lnTo>
                    <a:pt x="2900797" y="346595"/>
                  </a:lnTo>
                  <a:cubicBezTo>
                    <a:pt x="2626437" y="526169"/>
                    <a:pt x="2091340" y="648073"/>
                    <a:pt x="1476164" y="648073"/>
                  </a:cubicBezTo>
                  <a:cubicBezTo>
                    <a:pt x="860988" y="648073"/>
                    <a:pt x="325891" y="526169"/>
                    <a:pt x="51531" y="346595"/>
                  </a:cubicBezTo>
                  <a:lnTo>
                    <a:pt x="0" y="308561"/>
                  </a:lnTo>
                  <a:lnTo>
                    <a:pt x="0" y="242304"/>
                  </a:lnTo>
                  <a:cubicBezTo>
                    <a:pt x="0" y="108483"/>
                    <a:pt x="108483" y="0"/>
                    <a:pt x="242304" y="0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N" sz="135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4EB472E-A307-469C-B5B9-3CD8CA1A749C}"/>
              </a:ext>
            </a:extLst>
          </p:cNvPr>
          <p:cNvGrpSpPr/>
          <p:nvPr/>
        </p:nvGrpSpPr>
        <p:grpSpPr>
          <a:xfrm>
            <a:off x="88335" y="4484921"/>
            <a:ext cx="2664045" cy="748997"/>
            <a:chOff x="3127342" y="1556792"/>
            <a:chExt cx="2952328" cy="1152127"/>
          </a:xfrm>
          <a:solidFill>
            <a:schemeClr val="accent3"/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D4FB311-BBA8-4D8E-97E0-E820CAE0C824}"/>
                </a:ext>
              </a:extLst>
            </p:cNvPr>
            <p:cNvSpPr/>
            <p:nvPr/>
          </p:nvSpPr>
          <p:spPr>
            <a:xfrm>
              <a:off x="3127342" y="1556792"/>
              <a:ext cx="2952328" cy="1152127"/>
            </a:xfrm>
            <a:prstGeom prst="roundRect">
              <a:avLst>
                <a:gd name="adj" fmla="val 2103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E79A8FE-0A88-472F-A45C-B16ED6FCA579}"/>
                </a:ext>
              </a:extLst>
            </p:cNvPr>
            <p:cNvSpPr/>
            <p:nvPr/>
          </p:nvSpPr>
          <p:spPr>
            <a:xfrm>
              <a:off x="3127342" y="1556792"/>
              <a:ext cx="2952328" cy="648073"/>
            </a:xfrm>
            <a:custGeom>
              <a:avLst/>
              <a:gdLst>
                <a:gd name="connsiteX0" fmla="*/ 242304 w 2952328"/>
                <a:gd name="connsiteY0" fmla="*/ 0 h 648073"/>
                <a:gd name="connsiteX1" fmla="*/ 2710024 w 2952328"/>
                <a:gd name="connsiteY1" fmla="*/ 0 h 648073"/>
                <a:gd name="connsiteX2" fmla="*/ 2952328 w 2952328"/>
                <a:gd name="connsiteY2" fmla="*/ 242304 h 648073"/>
                <a:gd name="connsiteX3" fmla="*/ 2952328 w 2952328"/>
                <a:gd name="connsiteY3" fmla="*/ 308561 h 648073"/>
                <a:gd name="connsiteX4" fmla="*/ 2900797 w 2952328"/>
                <a:gd name="connsiteY4" fmla="*/ 346595 h 648073"/>
                <a:gd name="connsiteX5" fmla="*/ 1476164 w 2952328"/>
                <a:gd name="connsiteY5" fmla="*/ 648073 h 648073"/>
                <a:gd name="connsiteX6" fmla="*/ 51531 w 2952328"/>
                <a:gd name="connsiteY6" fmla="*/ 346595 h 648073"/>
                <a:gd name="connsiteX7" fmla="*/ 0 w 2952328"/>
                <a:gd name="connsiteY7" fmla="*/ 308561 h 648073"/>
                <a:gd name="connsiteX8" fmla="*/ 0 w 2952328"/>
                <a:gd name="connsiteY8" fmla="*/ 242304 h 648073"/>
                <a:gd name="connsiteX9" fmla="*/ 242304 w 2952328"/>
                <a:gd name="connsiteY9" fmla="*/ 0 h 6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328" h="648073">
                  <a:moveTo>
                    <a:pt x="242304" y="0"/>
                  </a:moveTo>
                  <a:lnTo>
                    <a:pt x="2710024" y="0"/>
                  </a:lnTo>
                  <a:cubicBezTo>
                    <a:pt x="2843845" y="0"/>
                    <a:pt x="2952328" y="108483"/>
                    <a:pt x="2952328" y="242304"/>
                  </a:cubicBezTo>
                  <a:lnTo>
                    <a:pt x="2952328" y="308561"/>
                  </a:lnTo>
                  <a:lnTo>
                    <a:pt x="2900797" y="346595"/>
                  </a:lnTo>
                  <a:cubicBezTo>
                    <a:pt x="2626437" y="526169"/>
                    <a:pt x="2091340" y="648073"/>
                    <a:pt x="1476164" y="648073"/>
                  </a:cubicBezTo>
                  <a:cubicBezTo>
                    <a:pt x="860988" y="648073"/>
                    <a:pt x="325891" y="526169"/>
                    <a:pt x="51531" y="346595"/>
                  </a:cubicBezTo>
                  <a:lnTo>
                    <a:pt x="0" y="308561"/>
                  </a:lnTo>
                  <a:lnTo>
                    <a:pt x="0" y="242304"/>
                  </a:lnTo>
                  <a:cubicBezTo>
                    <a:pt x="0" y="108483"/>
                    <a:pt x="108483" y="0"/>
                    <a:pt x="242304" y="0"/>
                  </a:cubicBezTo>
                  <a:close/>
                </a:path>
              </a:pathLst>
            </a:custGeom>
            <a:solidFill>
              <a:schemeClr val="accent5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N" sz="135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269F36D-A1FA-4377-812E-15DD7C46509E}"/>
              </a:ext>
            </a:extLst>
          </p:cNvPr>
          <p:cNvGrpSpPr/>
          <p:nvPr/>
        </p:nvGrpSpPr>
        <p:grpSpPr>
          <a:xfrm>
            <a:off x="6391620" y="2186538"/>
            <a:ext cx="2556005" cy="748997"/>
            <a:chOff x="3127342" y="1556792"/>
            <a:chExt cx="2952328" cy="1152127"/>
          </a:xfrm>
          <a:solidFill>
            <a:schemeClr val="accent3"/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CEE5BDF-3952-4C66-8B2E-780CB03D9B92}"/>
                </a:ext>
              </a:extLst>
            </p:cNvPr>
            <p:cNvSpPr/>
            <p:nvPr/>
          </p:nvSpPr>
          <p:spPr>
            <a:xfrm>
              <a:off x="3127342" y="1556792"/>
              <a:ext cx="2952328" cy="1152127"/>
            </a:xfrm>
            <a:prstGeom prst="roundRect">
              <a:avLst>
                <a:gd name="adj" fmla="val 2103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58685C8-633B-4A2E-83C0-FE7869B78438}"/>
                </a:ext>
              </a:extLst>
            </p:cNvPr>
            <p:cNvSpPr/>
            <p:nvPr/>
          </p:nvSpPr>
          <p:spPr>
            <a:xfrm>
              <a:off x="3127342" y="1556792"/>
              <a:ext cx="2952328" cy="648073"/>
            </a:xfrm>
            <a:custGeom>
              <a:avLst/>
              <a:gdLst>
                <a:gd name="connsiteX0" fmla="*/ 242304 w 2952328"/>
                <a:gd name="connsiteY0" fmla="*/ 0 h 648073"/>
                <a:gd name="connsiteX1" fmla="*/ 2710024 w 2952328"/>
                <a:gd name="connsiteY1" fmla="*/ 0 h 648073"/>
                <a:gd name="connsiteX2" fmla="*/ 2952328 w 2952328"/>
                <a:gd name="connsiteY2" fmla="*/ 242304 h 648073"/>
                <a:gd name="connsiteX3" fmla="*/ 2952328 w 2952328"/>
                <a:gd name="connsiteY3" fmla="*/ 308561 h 648073"/>
                <a:gd name="connsiteX4" fmla="*/ 2900797 w 2952328"/>
                <a:gd name="connsiteY4" fmla="*/ 346595 h 648073"/>
                <a:gd name="connsiteX5" fmla="*/ 1476164 w 2952328"/>
                <a:gd name="connsiteY5" fmla="*/ 648073 h 648073"/>
                <a:gd name="connsiteX6" fmla="*/ 51531 w 2952328"/>
                <a:gd name="connsiteY6" fmla="*/ 346595 h 648073"/>
                <a:gd name="connsiteX7" fmla="*/ 0 w 2952328"/>
                <a:gd name="connsiteY7" fmla="*/ 308561 h 648073"/>
                <a:gd name="connsiteX8" fmla="*/ 0 w 2952328"/>
                <a:gd name="connsiteY8" fmla="*/ 242304 h 648073"/>
                <a:gd name="connsiteX9" fmla="*/ 242304 w 2952328"/>
                <a:gd name="connsiteY9" fmla="*/ 0 h 6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328" h="648073">
                  <a:moveTo>
                    <a:pt x="242304" y="0"/>
                  </a:moveTo>
                  <a:lnTo>
                    <a:pt x="2710024" y="0"/>
                  </a:lnTo>
                  <a:cubicBezTo>
                    <a:pt x="2843845" y="0"/>
                    <a:pt x="2952328" y="108483"/>
                    <a:pt x="2952328" y="242304"/>
                  </a:cubicBezTo>
                  <a:lnTo>
                    <a:pt x="2952328" y="308561"/>
                  </a:lnTo>
                  <a:lnTo>
                    <a:pt x="2900797" y="346595"/>
                  </a:lnTo>
                  <a:cubicBezTo>
                    <a:pt x="2626437" y="526169"/>
                    <a:pt x="2091340" y="648073"/>
                    <a:pt x="1476164" y="648073"/>
                  </a:cubicBezTo>
                  <a:cubicBezTo>
                    <a:pt x="860988" y="648073"/>
                    <a:pt x="325891" y="526169"/>
                    <a:pt x="51531" y="346595"/>
                  </a:cubicBezTo>
                  <a:lnTo>
                    <a:pt x="0" y="308561"/>
                  </a:lnTo>
                  <a:lnTo>
                    <a:pt x="0" y="242304"/>
                  </a:lnTo>
                  <a:cubicBezTo>
                    <a:pt x="0" y="108483"/>
                    <a:pt x="108483" y="0"/>
                    <a:pt x="242304" y="0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N" sz="135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F55E075-5467-4DF0-B7D4-AA2FEA6705E6}"/>
              </a:ext>
            </a:extLst>
          </p:cNvPr>
          <p:cNvGrpSpPr/>
          <p:nvPr/>
        </p:nvGrpSpPr>
        <p:grpSpPr>
          <a:xfrm>
            <a:off x="6391620" y="3303906"/>
            <a:ext cx="2556005" cy="748997"/>
            <a:chOff x="3127342" y="1556792"/>
            <a:chExt cx="2952328" cy="1152127"/>
          </a:xfrm>
          <a:solidFill>
            <a:schemeClr val="accent4"/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3C87BA3F-03F3-49A3-A332-22C10CC09B86}"/>
                </a:ext>
              </a:extLst>
            </p:cNvPr>
            <p:cNvSpPr/>
            <p:nvPr/>
          </p:nvSpPr>
          <p:spPr>
            <a:xfrm>
              <a:off x="3127342" y="1556792"/>
              <a:ext cx="2952328" cy="1152127"/>
            </a:xfrm>
            <a:prstGeom prst="roundRect">
              <a:avLst>
                <a:gd name="adj" fmla="val 210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38CB037-1FFD-411A-8C8C-84D34C7CBC56}"/>
                </a:ext>
              </a:extLst>
            </p:cNvPr>
            <p:cNvSpPr/>
            <p:nvPr/>
          </p:nvSpPr>
          <p:spPr>
            <a:xfrm>
              <a:off x="3127342" y="1556792"/>
              <a:ext cx="2952328" cy="648073"/>
            </a:xfrm>
            <a:custGeom>
              <a:avLst/>
              <a:gdLst>
                <a:gd name="connsiteX0" fmla="*/ 242304 w 2952328"/>
                <a:gd name="connsiteY0" fmla="*/ 0 h 648073"/>
                <a:gd name="connsiteX1" fmla="*/ 2710024 w 2952328"/>
                <a:gd name="connsiteY1" fmla="*/ 0 h 648073"/>
                <a:gd name="connsiteX2" fmla="*/ 2952328 w 2952328"/>
                <a:gd name="connsiteY2" fmla="*/ 242304 h 648073"/>
                <a:gd name="connsiteX3" fmla="*/ 2952328 w 2952328"/>
                <a:gd name="connsiteY3" fmla="*/ 308561 h 648073"/>
                <a:gd name="connsiteX4" fmla="*/ 2900797 w 2952328"/>
                <a:gd name="connsiteY4" fmla="*/ 346595 h 648073"/>
                <a:gd name="connsiteX5" fmla="*/ 1476164 w 2952328"/>
                <a:gd name="connsiteY5" fmla="*/ 648073 h 648073"/>
                <a:gd name="connsiteX6" fmla="*/ 51531 w 2952328"/>
                <a:gd name="connsiteY6" fmla="*/ 346595 h 648073"/>
                <a:gd name="connsiteX7" fmla="*/ 0 w 2952328"/>
                <a:gd name="connsiteY7" fmla="*/ 308561 h 648073"/>
                <a:gd name="connsiteX8" fmla="*/ 0 w 2952328"/>
                <a:gd name="connsiteY8" fmla="*/ 242304 h 648073"/>
                <a:gd name="connsiteX9" fmla="*/ 242304 w 2952328"/>
                <a:gd name="connsiteY9" fmla="*/ 0 h 6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328" h="648073">
                  <a:moveTo>
                    <a:pt x="242304" y="0"/>
                  </a:moveTo>
                  <a:lnTo>
                    <a:pt x="2710024" y="0"/>
                  </a:lnTo>
                  <a:cubicBezTo>
                    <a:pt x="2843845" y="0"/>
                    <a:pt x="2952328" y="108483"/>
                    <a:pt x="2952328" y="242304"/>
                  </a:cubicBezTo>
                  <a:lnTo>
                    <a:pt x="2952328" y="308561"/>
                  </a:lnTo>
                  <a:lnTo>
                    <a:pt x="2900797" y="346595"/>
                  </a:lnTo>
                  <a:cubicBezTo>
                    <a:pt x="2626437" y="526169"/>
                    <a:pt x="2091340" y="648073"/>
                    <a:pt x="1476164" y="648073"/>
                  </a:cubicBezTo>
                  <a:cubicBezTo>
                    <a:pt x="860988" y="648073"/>
                    <a:pt x="325891" y="526169"/>
                    <a:pt x="51531" y="346595"/>
                  </a:cubicBezTo>
                  <a:lnTo>
                    <a:pt x="0" y="308561"/>
                  </a:lnTo>
                  <a:lnTo>
                    <a:pt x="0" y="242304"/>
                  </a:lnTo>
                  <a:cubicBezTo>
                    <a:pt x="0" y="108483"/>
                    <a:pt x="108483" y="0"/>
                    <a:pt x="242304" y="0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N" sz="135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1A0DD73-CE3B-483B-96A5-6D1C068E4A4A}"/>
              </a:ext>
            </a:extLst>
          </p:cNvPr>
          <p:cNvGrpSpPr/>
          <p:nvPr/>
        </p:nvGrpSpPr>
        <p:grpSpPr>
          <a:xfrm>
            <a:off x="6391620" y="4440690"/>
            <a:ext cx="2556005" cy="748997"/>
            <a:chOff x="3127342" y="1556792"/>
            <a:chExt cx="2952328" cy="1152127"/>
          </a:xfrm>
          <a:solidFill>
            <a:schemeClr val="accent1"/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C1B077A2-3F57-4B20-9CCF-7BD8336B2DE8}"/>
                </a:ext>
              </a:extLst>
            </p:cNvPr>
            <p:cNvSpPr/>
            <p:nvPr/>
          </p:nvSpPr>
          <p:spPr>
            <a:xfrm>
              <a:off x="3127342" y="1556792"/>
              <a:ext cx="2952328" cy="1152127"/>
            </a:xfrm>
            <a:prstGeom prst="roundRect">
              <a:avLst>
                <a:gd name="adj" fmla="val 210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317EA28-A9F0-41BE-A628-CA5202481826}"/>
                </a:ext>
              </a:extLst>
            </p:cNvPr>
            <p:cNvSpPr/>
            <p:nvPr/>
          </p:nvSpPr>
          <p:spPr>
            <a:xfrm>
              <a:off x="3127342" y="1556792"/>
              <a:ext cx="2952328" cy="648073"/>
            </a:xfrm>
            <a:custGeom>
              <a:avLst/>
              <a:gdLst>
                <a:gd name="connsiteX0" fmla="*/ 242304 w 2952328"/>
                <a:gd name="connsiteY0" fmla="*/ 0 h 648073"/>
                <a:gd name="connsiteX1" fmla="*/ 2710024 w 2952328"/>
                <a:gd name="connsiteY1" fmla="*/ 0 h 648073"/>
                <a:gd name="connsiteX2" fmla="*/ 2952328 w 2952328"/>
                <a:gd name="connsiteY2" fmla="*/ 242304 h 648073"/>
                <a:gd name="connsiteX3" fmla="*/ 2952328 w 2952328"/>
                <a:gd name="connsiteY3" fmla="*/ 308561 h 648073"/>
                <a:gd name="connsiteX4" fmla="*/ 2900797 w 2952328"/>
                <a:gd name="connsiteY4" fmla="*/ 346595 h 648073"/>
                <a:gd name="connsiteX5" fmla="*/ 1476164 w 2952328"/>
                <a:gd name="connsiteY5" fmla="*/ 648073 h 648073"/>
                <a:gd name="connsiteX6" fmla="*/ 51531 w 2952328"/>
                <a:gd name="connsiteY6" fmla="*/ 346595 h 648073"/>
                <a:gd name="connsiteX7" fmla="*/ 0 w 2952328"/>
                <a:gd name="connsiteY7" fmla="*/ 308561 h 648073"/>
                <a:gd name="connsiteX8" fmla="*/ 0 w 2952328"/>
                <a:gd name="connsiteY8" fmla="*/ 242304 h 648073"/>
                <a:gd name="connsiteX9" fmla="*/ 242304 w 2952328"/>
                <a:gd name="connsiteY9" fmla="*/ 0 h 64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2328" h="648073">
                  <a:moveTo>
                    <a:pt x="242304" y="0"/>
                  </a:moveTo>
                  <a:lnTo>
                    <a:pt x="2710024" y="0"/>
                  </a:lnTo>
                  <a:cubicBezTo>
                    <a:pt x="2843845" y="0"/>
                    <a:pt x="2952328" y="108483"/>
                    <a:pt x="2952328" y="242304"/>
                  </a:cubicBezTo>
                  <a:lnTo>
                    <a:pt x="2952328" y="308561"/>
                  </a:lnTo>
                  <a:lnTo>
                    <a:pt x="2900797" y="346595"/>
                  </a:lnTo>
                  <a:cubicBezTo>
                    <a:pt x="2626437" y="526169"/>
                    <a:pt x="2091340" y="648073"/>
                    <a:pt x="1476164" y="648073"/>
                  </a:cubicBezTo>
                  <a:cubicBezTo>
                    <a:pt x="860988" y="648073"/>
                    <a:pt x="325891" y="526169"/>
                    <a:pt x="51531" y="346595"/>
                  </a:cubicBezTo>
                  <a:lnTo>
                    <a:pt x="0" y="308561"/>
                  </a:lnTo>
                  <a:lnTo>
                    <a:pt x="0" y="242304"/>
                  </a:lnTo>
                  <a:cubicBezTo>
                    <a:pt x="0" y="108483"/>
                    <a:pt x="108483" y="0"/>
                    <a:pt x="242304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N" sz="1350"/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E22E95C9-334F-489A-AF88-2EC3F210F728}"/>
              </a:ext>
            </a:extLst>
          </p:cNvPr>
          <p:cNvSpPr/>
          <p:nvPr/>
        </p:nvSpPr>
        <p:spPr>
          <a:xfrm>
            <a:off x="381000" y="2443258"/>
            <a:ext cx="2076134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Automation of work</a:t>
            </a:r>
          </a:p>
        </p:txBody>
      </p:sp>
      <p:sp>
        <p:nvSpPr>
          <p:cNvPr id="57" name="Freeform 19">
            <a:extLst>
              <a:ext uri="{FF2B5EF4-FFF2-40B4-BE49-F238E27FC236}">
                <a16:creationId xmlns:a16="http://schemas.microsoft.com/office/drawing/2014/main" id="{11B07EC2-8250-4F82-B49C-063535EF32C3}"/>
              </a:ext>
            </a:extLst>
          </p:cNvPr>
          <p:cNvSpPr>
            <a:spLocks noEditPoints="1"/>
          </p:cNvSpPr>
          <p:nvPr/>
        </p:nvSpPr>
        <p:spPr bwMode="auto">
          <a:xfrm>
            <a:off x="3448597" y="2571528"/>
            <a:ext cx="672579" cy="676399"/>
          </a:xfrm>
          <a:custGeom>
            <a:avLst/>
            <a:gdLst>
              <a:gd name="T0" fmla="*/ 590 w 1038"/>
              <a:gd name="T1" fmla="*/ 925 h 1044"/>
              <a:gd name="T2" fmla="*/ 428 w 1038"/>
              <a:gd name="T3" fmla="*/ 921 h 1044"/>
              <a:gd name="T4" fmla="*/ 354 w 1038"/>
              <a:gd name="T5" fmla="*/ 1029 h 1044"/>
              <a:gd name="T6" fmla="*/ 251 w 1038"/>
              <a:gd name="T7" fmla="*/ 984 h 1044"/>
              <a:gd name="T8" fmla="*/ 280 w 1038"/>
              <a:gd name="T9" fmla="*/ 857 h 1044"/>
              <a:gd name="T10" fmla="*/ 167 w 1038"/>
              <a:gd name="T11" fmla="*/ 738 h 1044"/>
              <a:gd name="T12" fmla="*/ 39 w 1038"/>
              <a:gd name="T13" fmla="*/ 763 h 1044"/>
              <a:gd name="T14" fmla="*/ 0 w 1038"/>
              <a:gd name="T15" fmla="*/ 660 h 1044"/>
              <a:gd name="T16" fmla="*/ 113 w 1038"/>
              <a:gd name="T17" fmla="*/ 591 h 1044"/>
              <a:gd name="T18" fmla="*/ 118 w 1038"/>
              <a:gd name="T19" fmla="*/ 428 h 1044"/>
              <a:gd name="T20" fmla="*/ 10 w 1038"/>
              <a:gd name="T21" fmla="*/ 355 h 1044"/>
              <a:gd name="T22" fmla="*/ 54 w 1038"/>
              <a:gd name="T23" fmla="*/ 251 h 1044"/>
              <a:gd name="T24" fmla="*/ 182 w 1038"/>
              <a:gd name="T25" fmla="*/ 281 h 1044"/>
              <a:gd name="T26" fmla="*/ 300 w 1038"/>
              <a:gd name="T27" fmla="*/ 167 h 1044"/>
              <a:gd name="T28" fmla="*/ 275 w 1038"/>
              <a:gd name="T29" fmla="*/ 40 h 1044"/>
              <a:gd name="T30" fmla="*/ 379 w 1038"/>
              <a:gd name="T31" fmla="*/ 0 h 1044"/>
              <a:gd name="T32" fmla="*/ 448 w 1038"/>
              <a:gd name="T33" fmla="*/ 113 h 1044"/>
              <a:gd name="T34" fmla="*/ 610 w 1038"/>
              <a:gd name="T35" fmla="*/ 118 h 1044"/>
              <a:gd name="T36" fmla="*/ 684 w 1038"/>
              <a:gd name="T37" fmla="*/ 10 h 1044"/>
              <a:gd name="T38" fmla="*/ 787 w 1038"/>
              <a:gd name="T39" fmla="*/ 54 h 1044"/>
              <a:gd name="T40" fmla="*/ 758 w 1038"/>
              <a:gd name="T41" fmla="*/ 182 h 1044"/>
              <a:gd name="T42" fmla="*/ 871 w 1038"/>
              <a:gd name="T43" fmla="*/ 300 h 1044"/>
              <a:gd name="T44" fmla="*/ 999 w 1038"/>
              <a:gd name="T45" fmla="*/ 276 h 1044"/>
              <a:gd name="T46" fmla="*/ 1038 w 1038"/>
              <a:gd name="T47" fmla="*/ 379 h 1044"/>
              <a:gd name="T48" fmla="*/ 930 w 1038"/>
              <a:gd name="T49" fmla="*/ 453 h 1044"/>
              <a:gd name="T50" fmla="*/ 925 w 1038"/>
              <a:gd name="T51" fmla="*/ 615 h 1044"/>
              <a:gd name="T52" fmla="*/ 1033 w 1038"/>
              <a:gd name="T53" fmla="*/ 689 h 1044"/>
              <a:gd name="T54" fmla="*/ 989 w 1038"/>
              <a:gd name="T55" fmla="*/ 793 h 1044"/>
              <a:gd name="T56" fmla="*/ 861 w 1038"/>
              <a:gd name="T57" fmla="*/ 763 h 1044"/>
              <a:gd name="T58" fmla="*/ 743 w 1038"/>
              <a:gd name="T59" fmla="*/ 876 h 1044"/>
              <a:gd name="T60" fmla="*/ 768 w 1038"/>
              <a:gd name="T61" fmla="*/ 1004 h 1044"/>
              <a:gd name="T62" fmla="*/ 664 w 1038"/>
              <a:gd name="T63" fmla="*/ 1044 h 1044"/>
              <a:gd name="T64" fmla="*/ 590 w 1038"/>
              <a:gd name="T65" fmla="*/ 925 h 1044"/>
              <a:gd name="T66" fmla="*/ 522 w 1038"/>
              <a:gd name="T67" fmla="*/ 266 h 1044"/>
              <a:gd name="T68" fmla="*/ 271 w 1038"/>
              <a:gd name="T69" fmla="*/ 517 h 1044"/>
              <a:gd name="T70" fmla="*/ 522 w 1038"/>
              <a:gd name="T71" fmla="*/ 768 h 1044"/>
              <a:gd name="T72" fmla="*/ 773 w 1038"/>
              <a:gd name="T73" fmla="*/ 517 h 1044"/>
              <a:gd name="T74" fmla="*/ 758 w 1038"/>
              <a:gd name="T75" fmla="*/ 428 h 1044"/>
              <a:gd name="T76" fmla="*/ 522 w 1038"/>
              <a:gd name="T77" fmla="*/ 266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8" h="1044">
                <a:moveTo>
                  <a:pt x="590" y="925"/>
                </a:moveTo>
                <a:cubicBezTo>
                  <a:pt x="536" y="935"/>
                  <a:pt x="482" y="935"/>
                  <a:pt x="428" y="921"/>
                </a:cubicBezTo>
                <a:cubicBezTo>
                  <a:pt x="354" y="1029"/>
                  <a:pt x="354" y="1029"/>
                  <a:pt x="354" y="1029"/>
                </a:cubicBezTo>
                <a:cubicBezTo>
                  <a:pt x="251" y="984"/>
                  <a:pt x="251" y="984"/>
                  <a:pt x="251" y="984"/>
                </a:cubicBezTo>
                <a:cubicBezTo>
                  <a:pt x="280" y="857"/>
                  <a:pt x="280" y="857"/>
                  <a:pt x="280" y="857"/>
                </a:cubicBezTo>
                <a:cubicBezTo>
                  <a:pt x="236" y="827"/>
                  <a:pt x="197" y="783"/>
                  <a:pt x="167" y="738"/>
                </a:cubicBezTo>
                <a:cubicBezTo>
                  <a:pt x="39" y="763"/>
                  <a:pt x="39" y="763"/>
                  <a:pt x="39" y="763"/>
                </a:cubicBezTo>
                <a:cubicBezTo>
                  <a:pt x="0" y="660"/>
                  <a:pt x="0" y="660"/>
                  <a:pt x="0" y="660"/>
                </a:cubicBezTo>
                <a:cubicBezTo>
                  <a:pt x="113" y="591"/>
                  <a:pt x="113" y="591"/>
                  <a:pt x="113" y="591"/>
                </a:cubicBezTo>
                <a:cubicBezTo>
                  <a:pt x="103" y="537"/>
                  <a:pt x="103" y="482"/>
                  <a:pt x="118" y="428"/>
                </a:cubicBezTo>
                <a:cubicBezTo>
                  <a:pt x="10" y="355"/>
                  <a:pt x="10" y="355"/>
                  <a:pt x="10" y="355"/>
                </a:cubicBezTo>
                <a:cubicBezTo>
                  <a:pt x="54" y="251"/>
                  <a:pt x="54" y="251"/>
                  <a:pt x="54" y="251"/>
                </a:cubicBezTo>
                <a:cubicBezTo>
                  <a:pt x="182" y="281"/>
                  <a:pt x="182" y="281"/>
                  <a:pt x="182" y="281"/>
                </a:cubicBezTo>
                <a:cubicBezTo>
                  <a:pt x="211" y="236"/>
                  <a:pt x="256" y="197"/>
                  <a:pt x="300" y="167"/>
                </a:cubicBezTo>
                <a:cubicBezTo>
                  <a:pt x="275" y="40"/>
                  <a:pt x="275" y="40"/>
                  <a:pt x="275" y="40"/>
                </a:cubicBezTo>
                <a:cubicBezTo>
                  <a:pt x="379" y="0"/>
                  <a:pt x="379" y="0"/>
                  <a:pt x="379" y="0"/>
                </a:cubicBezTo>
                <a:cubicBezTo>
                  <a:pt x="448" y="113"/>
                  <a:pt x="448" y="113"/>
                  <a:pt x="448" y="113"/>
                </a:cubicBezTo>
                <a:cubicBezTo>
                  <a:pt x="502" y="103"/>
                  <a:pt x="556" y="103"/>
                  <a:pt x="610" y="118"/>
                </a:cubicBezTo>
                <a:cubicBezTo>
                  <a:pt x="684" y="10"/>
                  <a:pt x="684" y="10"/>
                  <a:pt x="684" y="10"/>
                </a:cubicBezTo>
                <a:cubicBezTo>
                  <a:pt x="787" y="54"/>
                  <a:pt x="787" y="54"/>
                  <a:pt x="787" y="54"/>
                </a:cubicBezTo>
                <a:cubicBezTo>
                  <a:pt x="758" y="182"/>
                  <a:pt x="758" y="182"/>
                  <a:pt x="758" y="182"/>
                </a:cubicBezTo>
                <a:cubicBezTo>
                  <a:pt x="802" y="212"/>
                  <a:pt x="841" y="256"/>
                  <a:pt x="871" y="300"/>
                </a:cubicBezTo>
                <a:cubicBezTo>
                  <a:pt x="999" y="276"/>
                  <a:pt x="999" y="276"/>
                  <a:pt x="999" y="276"/>
                </a:cubicBezTo>
                <a:cubicBezTo>
                  <a:pt x="1038" y="379"/>
                  <a:pt x="1038" y="379"/>
                  <a:pt x="1038" y="379"/>
                </a:cubicBezTo>
                <a:cubicBezTo>
                  <a:pt x="930" y="453"/>
                  <a:pt x="930" y="453"/>
                  <a:pt x="930" y="453"/>
                </a:cubicBezTo>
                <a:cubicBezTo>
                  <a:pt x="940" y="507"/>
                  <a:pt x="940" y="561"/>
                  <a:pt x="925" y="615"/>
                </a:cubicBezTo>
                <a:cubicBezTo>
                  <a:pt x="1033" y="689"/>
                  <a:pt x="1033" y="689"/>
                  <a:pt x="1033" y="689"/>
                </a:cubicBezTo>
                <a:cubicBezTo>
                  <a:pt x="989" y="793"/>
                  <a:pt x="989" y="793"/>
                  <a:pt x="989" y="793"/>
                </a:cubicBezTo>
                <a:cubicBezTo>
                  <a:pt x="861" y="763"/>
                  <a:pt x="861" y="763"/>
                  <a:pt x="861" y="763"/>
                </a:cubicBezTo>
                <a:cubicBezTo>
                  <a:pt x="832" y="807"/>
                  <a:pt x="787" y="847"/>
                  <a:pt x="743" y="876"/>
                </a:cubicBezTo>
                <a:cubicBezTo>
                  <a:pt x="768" y="1004"/>
                  <a:pt x="768" y="1004"/>
                  <a:pt x="768" y="1004"/>
                </a:cubicBezTo>
                <a:cubicBezTo>
                  <a:pt x="664" y="1044"/>
                  <a:pt x="664" y="1044"/>
                  <a:pt x="664" y="1044"/>
                </a:cubicBezTo>
                <a:lnTo>
                  <a:pt x="590" y="925"/>
                </a:lnTo>
                <a:close/>
                <a:moveTo>
                  <a:pt x="522" y="266"/>
                </a:moveTo>
                <a:cubicBezTo>
                  <a:pt x="384" y="266"/>
                  <a:pt x="271" y="379"/>
                  <a:pt x="271" y="517"/>
                </a:cubicBezTo>
                <a:cubicBezTo>
                  <a:pt x="271" y="655"/>
                  <a:pt x="384" y="768"/>
                  <a:pt x="522" y="768"/>
                </a:cubicBezTo>
                <a:cubicBezTo>
                  <a:pt x="659" y="768"/>
                  <a:pt x="773" y="655"/>
                  <a:pt x="773" y="517"/>
                </a:cubicBezTo>
                <a:cubicBezTo>
                  <a:pt x="773" y="487"/>
                  <a:pt x="768" y="453"/>
                  <a:pt x="758" y="428"/>
                </a:cubicBezTo>
                <a:cubicBezTo>
                  <a:pt x="718" y="330"/>
                  <a:pt x="625" y="266"/>
                  <a:pt x="522" y="26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58" name="Freeform 20">
            <a:extLst>
              <a:ext uri="{FF2B5EF4-FFF2-40B4-BE49-F238E27FC236}">
                <a16:creationId xmlns:a16="http://schemas.microsoft.com/office/drawing/2014/main" id="{A8E3ACA0-AF2E-493A-84A5-787B4A14C0EC}"/>
              </a:ext>
            </a:extLst>
          </p:cNvPr>
          <p:cNvSpPr>
            <a:spLocks noEditPoints="1"/>
          </p:cNvSpPr>
          <p:nvPr/>
        </p:nvSpPr>
        <p:spPr bwMode="auto">
          <a:xfrm>
            <a:off x="3784886" y="2920711"/>
            <a:ext cx="1594426" cy="1589107"/>
          </a:xfrm>
          <a:custGeom>
            <a:avLst/>
            <a:gdLst>
              <a:gd name="T0" fmla="*/ 679 w 1516"/>
              <a:gd name="T1" fmla="*/ 1511 h 1511"/>
              <a:gd name="T2" fmla="*/ 645 w 1516"/>
              <a:gd name="T3" fmla="*/ 1329 h 1511"/>
              <a:gd name="T4" fmla="*/ 433 w 1516"/>
              <a:gd name="T5" fmla="*/ 1240 h 1511"/>
              <a:gd name="T6" fmla="*/ 281 w 1516"/>
              <a:gd name="T7" fmla="*/ 1344 h 1511"/>
              <a:gd name="T8" fmla="*/ 168 w 1516"/>
              <a:gd name="T9" fmla="*/ 1230 h 1511"/>
              <a:gd name="T10" fmla="*/ 271 w 1516"/>
              <a:gd name="T11" fmla="*/ 1078 h 1511"/>
              <a:gd name="T12" fmla="*/ 182 w 1516"/>
              <a:gd name="T13" fmla="*/ 866 h 1511"/>
              <a:gd name="T14" fmla="*/ 0 w 1516"/>
              <a:gd name="T15" fmla="*/ 837 h 1511"/>
              <a:gd name="T16" fmla="*/ 0 w 1516"/>
              <a:gd name="T17" fmla="*/ 679 h 1511"/>
              <a:gd name="T18" fmla="*/ 182 w 1516"/>
              <a:gd name="T19" fmla="*/ 645 h 1511"/>
              <a:gd name="T20" fmla="*/ 271 w 1516"/>
              <a:gd name="T21" fmla="*/ 433 h 1511"/>
              <a:gd name="T22" fmla="*/ 168 w 1516"/>
              <a:gd name="T23" fmla="*/ 280 h 1511"/>
              <a:gd name="T24" fmla="*/ 281 w 1516"/>
              <a:gd name="T25" fmla="*/ 167 h 1511"/>
              <a:gd name="T26" fmla="*/ 433 w 1516"/>
              <a:gd name="T27" fmla="*/ 271 h 1511"/>
              <a:gd name="T28" fmla="*/ 645 w 1516"/>
              <a:gd name="T29" fmla="*/ 182 h 1511"/>
              <a:gd name="T30" fmla="*/ 679 w 1516"/>
              <a:gd name="T31" fmla="*/ 0 h 1511"/>
              <a:gd name="T32" fmla="*/ 837 w 1516"/>
              <a:gd name="T33" fmla="*/ 0 h 1511"/>
              <a:gd name="T34" fmla="*/ 871 w 1516"/>
              <a:gd name="T35" fmla="*/ 182 h 1511"/>
              <a:gd name="T36" fmla="*/ 1083 w 1516"/>
              <a:gd name="T37" fmla="*/ 271 h 1511"/>
              <a:gd name="T38" fmla="*/ 1236 w 1516"/>
              <a:gd name="T39" fmla="*/ 167 h 1511"/>
              <a:gd name="T40" fmla="*/ 1349 w 1516"/>
              <a:gd name="T41" fmla="*/ 280 h 1511"/>
              <a:gd name="T42" fmla="*/ 1245 w 1516"/>
              <a:gd name="T43" fmla="*/ 433 h 1511"/>
              <a:gd name="T44" fmla="*/ 1334 w 1516"/>
              <a:gd name="T45" fmla="*/ 645 h 1511"/>
              <a:gd name="T46" fmla="*/ 1516 w 1516"/>
              <a:gd name="T47" fmla="*/ 679 h 1511"/>
              <a:gd name="T48" fmla="*/ 1516 w 1516"/>
              <a:gd name="T49" fmla="*/ 837 h 1511"/>
              <a:gd name="T50" fmla="*/ 1334 w 1516"/>
              <a:gd name="T51" fmla="*/ 871 h 1511"/>
              <a:gd name="T52" fmla="*/ 1245 w 1516"/>
              <a:gd name="T53" fmla="*/ 1083 h 1511"/>
              <a:gd name="T54" fmla="*/ 1349 w 1516"/>
              <a:gd name="T55" fmla="*/ 1235 h 1511"/>
              <a:gd name="T56" fmla="*/ 1236 w 1516"/>
              <a:gd name="T57" fmla="*/ 1348 h 1511"/>
              <a:gd name="T58" fmla="*/ 1083 w 1516"/>
              <a:gd name="T59" fmla="*/ 1240 h 1511"/>
              <a:gd name="T60" fmla="*/ 871 w 1516"/>
              <a:gd name="T61" fmla="*/ 1329 h 1511"/>
              <a:gd name="T62" fmla="*/ 837 w 1516"/>
              <a:gd name="T63" fmla="*/ 1511 h 1511"/>
              <a:gd name="T64" fmla="*/ 679 w 1516"/>
              <a:gd name="T65" fmla="*/ 1511 h 1511"/>
              <a:gd name="T66" fmla="*/ 758 w 1516"/>
              <a:gd name="T67" fmla="*/ 399 h 1511"/>
              <a:gd name="T68" fmla="*/ 399 w 1516"/>
              <a:gd name="T69" fmla="*/ 758 h 1511"/>
              <a:gd name="T70" fmla="*/ 758 w 1516"/>
              <a:gd name="T71" fmla="*/ 1117 h 1511"/>
              <a:gd name="T72" fmla="*/ 1118 w 1516"/>
              <a:gd name="T73" fmla="*/ 758 h 1511"/>
              <a:gd name="T74" fmla="*/ 758 w 1516"/>
              <a:gd name="T75" fmla="*/ 399 h 1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16" h="1511">
                <a:moveTo>
                  <a:pt x="679" y="1511"/>
                </a:moveTo>
                <a:cubicBezTo>
                  <a:pt x="645" y="1329"/>
                  <a:pt x="645" y="1329"/>
                  <a:pt x="645" y="1329"/>
                </a:cubicBezTo>
                <a:cubicBezTo>
                  <a:pt x="571" y="1314"/>
                  <a:pt x="497" y="1284"/>
                  <a:pt x="433" y="1240"/>
                </a:cubicBezTo>
                <a:cubicBezTo>
                  <a:pt x="281" y="1344"/>
                  <a:pt x="281" y="1344"/>
                  <a:pt x="281" y="1344"/>
                </a:cubicBezTo>
                <a:cubicBezTo>
                  <a:pt x="168" y="1230"/>
                  <a:pt x="168" y="1230"/>
                  <a:pt x="168" y="1230"/>
                </a:cubicBezTo>
                <a:cubicBezTo>
                  <a:pt x="271" y="1078"/>
                  <a:pt x="271" y="1078"/>
                  <a:pt x="271" y="1078"/>
                </a:cubicBezTo>
                <a:cubicBezTo>
                  <a:pt x="227" y="1014"/>
                  <a:pt x="197" y="940"/>
                  <a:pt x="182" y="866"/>
                </a:cubicBezTo>
                <a:cubicBezTo>
                  <a:pt x="0" y="837"/>
                  <a:pt x="0" y="837"/>
                  <a:pt x="0" y="837"/>
                </a:cubicBezTo>
                <a:cubicBezTo>
                  <a:pt x="0" y="679"/>
                  <a:pt x="0" y="679"/>
                  <a:pt x="0" y="679"/>
                </a:cubicBezTo>
                <a:cubicBezTo>
                  <a:pt x="182" y="645"/>
                  <a:pt x="182" y="645"/>
                  <a:pt x="182" y="645"/>
                </a:cubicBezTo>
                <a:cubicBezTo>
                  <a:pt x="197" y="571"/>
                  <a:pt x="227" y="497"/>
                  <a:pt x="271" y="433"/>
                </a:cubicBezTo>
                <a:cubicBezTo>
                  <a:pt x="168" y="280"/>
                  <a:pt x="168" y="280"/>
                  <a:pt x="168" y="280"/>
                </a:cubicBezTo>
                <a:cubicBezTo>
                  <a:pt x="281" y="167"/>
                  <a:pt x="281" y="167"/>
                  <a:pt x="281" y="167"/>
                </a:cubicBezTo>
                <a:cubicBezTo>
                  <a:pt x="433" y="271"/>
                  <a:pt x="433" y="271"/>
                  <a:pt x="433" y="271"/>
                </a:cubicBezTo>
                <a:cubicBezTo>
                  <a:pt x="497" y="226"/>
                  <a:pt x="571" y="197"/>
                  <a:pt x="645" y="182"/>
                </a:cubicBezTo>
                <a:cubicBezTo>
                  <a:pt x="679" y="0"/>
                  <a:pt x="679" y="0"/>
                  <a:pt x="679" y="0"/>
                </a:cubicBezTo>
                <a:cubicBezTo>
                  <a:pt x="837" y="0"/>
                  <a:pt x="837" y="0"/>
                  <a:pt x="837" y="0"/>
                </a:cubicBezTo>
                <a:cubicBezTo>
                  <a:pt x="871" y="182"/>
                  <a:pt x="871" y="182"/>
                  <a:pt x="871" y="182"/>
                </a:cubicBezTo>
                <a:cubicBezTo>
                  <a:pt x="945" y="197"/>
                  <a:pt x="1019" y="226"/>
                  <a:pt x="1083" y="271"/>
                </a:cubicBezTo>
                <a:cubicBezTo>
                  <a:pt x="1236" y="167"/>
                  <a:pt x="1236" y="167"/>
                  <a:pt x="1236" y="167"/>
                </a:cubicBezTo>
                <a:cubicBezTo>
                  <a:pt x="1349" y="280"/>
                  <a:pt x="1349" y="280"/>
                  <a:pt x="1349" y="280"/>
                </a:cubicBezTo>
                <a:cubicBezTo>
                  <a:pt x="1245" y="433"/>
                  <a:pt x="1245" y="433"/>
                  <a:pt x="1245" y="433"/>
                </a:cubicBezTo>
                <a:cubicBezTo>
                  <a:pt x="1290" y="497"/>
                  <a:pt x="1319" y="571"/>
                  <a:pt x="1334" y="645"/>
                </a:cubicBezTo>
                <a:cubicBezTo>
                  <a:pt x="1516" y="679"/>
                  <a:pt x="1516" y="679"/>
                  <a:pt x="1516" y="679"/>
                </a:cubicBezTo>
                <a:cubicBezTo>
                  <a:pt x="1516" y="837"/>
                  <a:pt x="1516" y="837"/>
                  <a:pt x="1516" y="837"/>
                </a:cubicBezTo>
                <a:cubicBezTo>
                  <a:pt x="1334" y="871"/>
                  <a:pt x="1334" y="871"/>
                  <a:pt x="1334" y="871"/>
                </a:cubicBezTo>
                <a:cubicBezTo>
                  <a:pt x="1319" y="945"/>
                  <a:pt x="1290" y="1019"/>
                  <a:pt x="1245" y="1083"/>
                </a:cubicBezTo>
                <a:cubicBezTo>
                  <a:pt x="1349" y="1235"/>
                  <a:pt x="1349" y="1235"/>
                  <a:pt x="1349" y="1235"/>
                </a:cubicBezTo>
                <a:cubicBezTo>
                  <a:pt x="1236" y="1348"/>
                  <a:pt x="1236" y="1348"/>
                  <a:pt x="1236" y="1348"/>
                </a:cubicBezTo>
                <a:cubicBezTo>
                  <a:pt x="1083" y="1240"/>
                  <a:pt x="1083" y="1240"/>
                  <a:pt x="1083" y="1240"/>
                </a:cubicBezTo>
                <a:cubicBezTo>
                  <a:pt x="1019" y="1284"/>
                  <a:pt x="945" y="1314"/>
                  <a:pt x="871" y="1329"/>
                </a:cubicBezTo>
                <a:cubicBezTo>
                  <a:pt x="837" y="1511"/>
                  <a:pt x="837" y="1511"/>
                  <a:pt x="837" y="1511"/>
                </a:cubicBezTo>
                <a:lnTo>
                  <a:pt x="679" y="1511"/>
                </a:lnTo>
                <a:close/>
                <a:moveTo>
                  <a:pt x="758" y="399"/>
                </a:moveTo>
                <a:cubicBezTo>
                  <a:pt x="561" y="399"/>
                  <a:pt x="399" y="556"/>
                  <a:pt x="399" y="758"/>
                </a:cubicBezTo>
                <a:cubicBezTo>
                  <a:pt x="399" y="960"/>
                  <a:pt x="556" y="1117"/>
                  <a:pt x="758" y="1117"/>
                </a:cubicBezTo>
                <a:cubicBezTo>
                  <a:pt x="960" y="1117"/>
                  <a:pt x="1118" y="960"/>
                  <a:pt x="1118" y="758"/>
                </a:cubicBezTo>
                <a:cubicBezTo>
                  <a:pt x="1118" y="556"/>
                  <a:pt x="955" y="399"/>
                  <a:pt x="758" y="39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59" name="Freeform 19">
            <a:extLst>
              <a:ext uri="{FF2B5EF4-FFF2-40B4-BE49-F238E27FC236}">
                <a16:creationId xmlns:a16="http://schemas.microsoft.com/office/drawing/2014/main" id="{BD023687-5030-45EE-BEB3-09B9DA13F992}"/>
              </a:ext>
            </a:extLst>
          </p:cNvPr>
          <p:cNvSpPr>
            <a:spLocks noEditPoints="1"/>
          </p:cNvSpPr>
          <p:nvPr/>
        </p:nvSpPr>
        <p:spPr bwMode="auto">
          <a:xfrm>
            <a:off x="4779991" y="4384624"/>
            <a:ext cx="471697" cy="474376"/>
          </a:xfrm>
          <a:custGeom>
            <a:avLst/>
            <a:gdLst>
              <a:gd name="T0" fmla="*/ 590 w 1038"/>
              <a:gd name="T1" fmla="*/ 925 h 1044"/>
              <a:gd name="T2" fmla="*/ 428 w 1038"/>
              <a:gd name="T3" fmla="*/ 921 h 1044"/>
              <a:gd name="T4" fmla="*/ 354 w 1038"/>
              <a:gd name="T5" fmla="*/ 1029 h 1044"/>
              <a:gd name="T6" fmla="*/ 251 w 1038"/>
              <a:gd name="T7" fmla="*/ 984 h 1044"/>
              <a:gd name="T8" fmla="*/ 280 w 1038"/>
              <a:gd name="T9" fmla="*/ 857 h 1044"/>
              <a:gd name="T10" fmla="*/ 167 w 1038"/>
              <a:gd name="T11" fmla="*/ 738 h 1044"/>
              <a:gd name="T12" fmla="*/ 39 w 1038"/>
              <a:gd name="T13" fmla="*/ 763 h 1044"/>
              <a:gd name="T14" fmla="*/ 0 w 1038"/>
              <a:gd name="T15" fmla="*/ 660 h 1044"/>
              <a:gd name="T16" fmla="*/ 113 w 1038"/>
              <a:gd name="T17" fmla="*/ 591 h 1044"/>
              <a:gd name="T18" fmla="*/ 118 w 1038"/>
              <a:gd name="T19" fmla="*/ 428 h 1044"/>
              <a:gd name="T20" fmla="*/ 10 w 1038"/>
              <a:gd name="T21" fmla="*/ 355 h 1044"/>
              <a:gd name="T22" fmla="*/ 54 w 1038"/>
              <a:gd name="T23" fmla="*/ 251 h 1044"/>
              <a:gd name="T24" fmla="*/ 182 w 1038"/>
              <a:gd name="T25" fmla="*/ 281 h 1044"/>
              <a:gd name="T26" fmla="*/ 300 w 1038"/>
              <a:gd name="T27" fmla="*/ 167 h 1044"/>
              <a:gd name="T28" fmla="*/ 275 w 1038"/>
              <a:gd name="T29" fmla="*/ 40 h 1044"/>
              <a:gd name="T30" fmla="*/ 379 w 1038"/>
              <a:gd name="T31" fmla="*/ 0 h 1044"/>
              <a:gd name="T32" fmla="*/ 448 w 1038"/>
              <a:gd name="T33" fmla="*/ 113 h 1044"/>
              <a:gd name="T34" fmla="*/ 610 w 1038"/>
              <a:gd name="T35" fmla="*/ 118 h 1044"/>
              <a:gd name="T36" fmla="*/ 684 w 1038"/>
              <a:gd name="T37" fmla="*/ 10 h 1044"/>
              <a:gd name="T38" fmla="*/ 787 w 1038"/>
              <a:gd name="T39" fmla="*/ 54 h 1044"/>
              <a:gd name="T40" fmla="*/ 758 w 1038"/>
              <a:gd name="T41" fmla="*/ 182 h 1044"/>
              <a:gd name="T42" fmla="*/ 871 w 1038"/>
              <a:gd name="T43" fmla="*/ 300 h 1044"/>
              <a:gd name="T44" fmla="*/ 999 w 1038"/>
              <a:gd name="T45" fmla="*/ 276 h 1044"/>
              <a:gd name="T46" fmla="*/ 1038 w 1038"/>
              <a:gd name="T47" fmla="*/ 379 h 1044"/>
              <a:gd name="T48" fmla="*/ 930 w 1038"/>
              <a:gd name="T49" fmla="*/ 453 h 1044"/>
              <a:gd name="T50" fmla="*/ 925 w 1038"/>
              <a:gd name="T51" fmla="*/ 615 h 1044"/>
              <a:gd name="T52" fmla="*/ 1033 w 1038"/>
              <a:gd name="T53" fmla="*/ 689 h 1044"/>
              <a:gd name="T54" fmla="*/ 989 w 1038"/>
              <a:gd name="T55" fmla="*/ 793 h 1044"/>
              <a:gd name="T56" fmla="*/ 861 w 1038"/>
              <a:gd name="T57" fmla="*/ 763 h 1044"/>
              <a:gd name="T58" fmla="*/ 743 w 1038"/>
              <a:gd name="T59" fmla="*/ 876 h 1044"/>
              <a:gd name="T60" fmla="*/ 768 w 1038"/>
              <a:gd name="T61" fmla="*/ 1004 h 1044"/>
              <a:gd name="T62" fmla="*/ 664 w 1038"/>
              <a:gd name="T63" fmla="*/ 1044 h 1044"/>
              <a:gd name="T64" fmla="*/ 590 w 1038"/>
              <a:gd name="T65" fmla="*/ 925 h 1044"/>
              <a:gd name="T66" fmla="*/ 522 w 1038"/>
              <a:gd name="T67" fmla="*/ 266 h 1044"/>
              <a:gd name="T68" fmla="*/ 271 w 1038"/>
              <a:gd name="T69" fmla="*/ 517 h 1044"/>
              <a:gd name="T70" fmla="*/ 522 w 1038"/>
              <a:gd name="T71" fmla="*/ 768 h 1044"/>
              <a:gd name="T72" fmla="*/ 773 w 1038"/>
              <a:gd name="T73" fmla="*/ 517 h 1044"/>
              <a:gd name="T74" fmla="*/ 758 w 1038"/>
              <a:gd name="T75" fmla="*/ 428 h 1044"/>
              <a:gd name="T76" fmla="*/ 522 w 1038"/>
              <a:gd name="T77" fmla="*/ 266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8" h="1044">
                <a:moveTo>
                  <a:pt x="590" y="925"/>
                </a:moveTo>
                <a:cubicBezTo>
                  <a:pt x="536" y="935"/>
                  <a:pt x="482" y="935"/>
                  <a:pt x="428" y="921"/>
                </a:cubicBezTo>
                <a:cubicBezTo>
                  <a:pt x="354" y="1029"/>
                  <a:pt x="354" y="1029"/>
                  <a:pt x="354" y="1029"/>
                </a:cubicBezTo>
                <a:cubicBezTo>
                  <a:pt x="251" y="984"/>
                  <a:pt x="251" y="984"/>
                  <a:pt x="251" y="984"/>
                </a:cubicBezTo>
                <a:cubicBezTo>
                  <a:pt x="280" y="857"/>
                  <a:pt x="280" y="857"/>
                  <a:pt x="280" y="857"/>
                </a:cubicBezTo>
                <a:cubicBezTo>
                  <a:pt x="236" y="827"/>
                  <a:pt x="197" y="783"/>
                  <a:pt x="167" y="738"/>
                </a:cubicBezTo>
                <a:cubicBezTo>
                  <a:pt x="39" y="763"/>
                  <a:pt x="39" y="763"/>
                  <a:pt x="39" y="763"/>
                </a:cubicBezTo>
                <a:cubicBezTo>
                  <a:pt x="0" y="660"/>
                  <a:pt x="0" y="660"/>
                  <a:pt x="0" y="660"/>
                </a:cubicBezTo>
                <a:cubicBezTo>
                  <a:pt x="113" y="591"/>
                  <a:pt x="113" y="591"/>
                  <a:pt x="113" y="591"/>
                </a:cubicBezTo>
                <a:cubicBezTo>
                  <a:pt x="103" y="537"/>
                  <a:pt x="103" y="482"/>
                  <a:pt x="118" y="428"/>
                </a:cubicBezTo>
                <a:cubicBezTo>
                  <a:pt x="10" y="355"/>
                  <a:pt x="10" y="355"/>
                  <a:pt x="10" y="355"/>
                </a:cubicBezTo>
                <a:cubicBezTo>
                  <a:pt x="54" y="251"/>
                  <a:pt x="54" y="251"/>
                  <a:pt x="54" y="251"/>
                </a:cubicBezTo>
                <a:cubicBezTo>
                  <a:pt x="182" y="281"/>
                  <a:pt x="182" y="281"/>
                  <a:pt x="182" y="281"/>
                </a:cubicBezTo>
                <a:cubicBezTo>
                  <a:pt x="211" y="236"/>
                  <a:pt x="256" y="197"/>
                  <a:pt x="300" y="167"/>
                </a:cubicBezTo>
                <a:cubicBezTo>
                  <a:pt x="275" y="40"/>
                  <a:pt x="275" y="40"/>
                  <a:pt x="275" y="40"/>
                </a:cubicBezTo>
                <a:cubicBezTo>
                  <a:pt x="379" y="0"/>
                  <a:pt x="379" y="0"/>
                  <a:pt x="379" y="0"/>
                </a:cubicBezTo>
                <a:cubicBezTo>
                  <a:pt x="448" y="113"/>
                  <a:pt x="448" y="113"/>
                  <a:pt x="448" y="113"/>
                </a:cubicBezTo>
                <a:cubicBezTo>
                  <a:pt x="502" y="103"/>
                  <a:pt x="556" y="103"/>
                  <a:pt x="610" y="118"/>
                </a:cubicBezTo>
                <a:cubicBezTo>
                  <a:pt x="684" y="10"/>
                  <a:pt x="684" y="10"/>
                  <a:pt x="684" y="10"/>
                </a:cubicBezTo>
                <a:cubicBezTo>
                  <a:pt x="787" y="54"/>
                  <a:pt x="787" y="54"/>
                  <a:pt x="787" y="54"/>
                </a:cubicBezTo>
                <a:cubicBezTo>
                  <a:pt x="758" y="182"/>
                  <a:pt x="758" y="182"/>
                  <a:pt x="758" y="182"/>
                </a:cubicBezTo>
                <a:cubicBezTo>
                  <a:pt x="802" y="212"/>
                  <a:pt x="841" y="256"/>
                  <a:pt x="871" y="300"/>
                </a:cubicBezTo>
                <a:cubicBezTo>
                  <a:pt x="999" y="276"/>
                  <a:pt x="999" y="276"/>
                  <a:pt x="999" y="276"/>
                </a:cubicBezTo>
                <a:cubicBezTo>
                  <a:pt x="1038" y="379"/>
                  <a:pt x="1038" y="379"/>
                  <a:pt x="1038" y="379"/>
                </a:cubicBezTo>
                <a:cubicBezTo>
                  <a:pt x="930" y="453"/>
                  <a:pt x="930" y="453"/>
                  <a:pt x="930" y="453"/>
                </a:cubicBezTo>
                <a:cubicBezTo>
                  <a:pt x="940" y="507"/>
                  <a:pt x="940" y="561"/>
                  <a:pt x="925" y="615"/>
                </a:cubicBezTo>
                <a:cubicBezTo>
                  <a:pt x="1033" y="689"/>
                  <a:pt x="1033" y="689"/>
                  <a:pt x="1033" y="689"/>
                </a:cubicBezTo>
                <a:cubicBezTo>
                  <a:pt x="989" y="793"/>
                  <a:pt x="989" y="793"/>
                  <a:pt x="989" y="793"/>
                </a:cubicBezTo>
                <a:cubicBezTo>
                  <a:pt x="861" y="763"/>
                  <a:pt x="861" y="763"/>
                  <a:pt x="861" y="763"/>
                </a:cubicBezTo>
                <a:cubicBezTo>
                  <a:pt x="832" y="807"/>
                  <a:pt x="787" y="847"/>
                  <a:pt x="743" y="876"/>
                </a:cubicBezTo>
                <a:cubicBezTo>
                  <a:pt x="768" y="1004"/>
                  <a:pt x="768" y="1004"/>
                  <a:pt x="768" y="1004"/>
                </a:cubicBezTo>
                <a:cubicBezTo>
                  <a:pt x="664" y="1044"/>
                  <a:pt x="664" y="1044"/>
                  <a:pt x="664" y="1044"/>
                </a:cubicBezTo>
                <a:lnTo>
                  <a:pt x="590" y="925"/>
                </a:lnTo>
                <a:close/>
                <a:moveTo>
                  <a:pt x="522" y="266"/>
                </a:moveTo>
                <a:cubicBezTo>
                  <a:pt x="384" y="266"/>
                  <a:pt x="271" y="379"/>
                  <a:pt x="271" y="517"/>
                </a:cubicBezTo>
                <a:cubicBezTo>
                  <a:pt x="271" y="655"/>
                  <a:pt x="384" y="768"/>
                  <a:pt x="522" y="768"/>
                </a:cubicBezTo>
                <a:cubicBezTo>
                  <a:pt x="659" y="768"/>
                  <a:pt x="773" y="655"/>
                  <a:pt x="773" y="517"/>
                </a:cubicBezTo>
                <a:cubicBezTo>
                  <a:pt x="773" y="487"/>
                  <a:pt x="768" y="453"/>
                  <a:pt x="758" y="428"/>
                </a:cubicBezTo>
                <a:cubicBezTo>
                  <a:pt x="718" y="330"/>
                  <a:pt x="625" y="266"/>
                  <a:pt x="522" y="26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60" name="Freeform 19">
            <a:extLst>
              <a:ext uri="{FF2B5EF4-FFF2-40B4-BE49-F238E27FC236}">
                <a16:creationId xmlns:a16="http://schemas.microsoft.com/office/drawing/2014/main" id="{02776FF9-149D-44BD-937E-47A6F730C76E}"/>
              </a:ext>
            </a:extLst>
          </p:cNvPr>
          <p:cNvSpPr>
            <a:spLocks noEditPoints="1"/>
          </p:cNvSpPr>
          <p:nvPr/>
        </p:nvSpPr>
        <p:spPr bwMode="auto">
          <a:xfrm>
            <a:off x="5202048" y="2899931"/>
            <a:ext cx="951029" cy="956431"/>
          </a:xfrm>
          <a:custGeom>
            <a:avLst/>
            <a:gdLst>
              <a:gd name="T0" fmla="*/ 590 w 1038"/>
              <a:gd name="T1" fmla="*/ 925 h 1044"/>
              <a:gd name="T2" fmla="*/ 428 w 1038"/>
              <a:gd name="T3" fmla="*/ 921 h 1044"/>
              <a:gd name="T4" fmla="*/ 354 w 1038"/>
              <a:gd name="T5" fmla="*/ 1029 h 1044"/>
              <a:gd name="T6" fmla="*/ 251 w 1038"/>
              <a:gd name="T7" fmla="*/ 984 h 1044"/>
              <a:gd name="T8" fmla="*/ 280 w 1038"/>
              <a:gd name="T9" fmla="*/ 857 h 1044"/>
              <a:gd name="T10" fmla="*/ 167 w 1038"/>
              <a:gd name="T11" fmla="*/ 738 h 1044"/>
              <a:gd name="T12" fmla="*/ 39 w 1038"/>
              <a:gd name="T13" fmla="*/ 763 h 1044"/>
              <a:gd name="T14" fmla="*/ 0 w 1038"/>
              <a:gd name="T15" fmla="*/ 660 h 1044"/>
              <a:gd name="T16" fmla="*/ 113 w 1038"/>
              <a:gd name="T17" fmla="*/ 591 h 1044"/>
              <a:gd name="T18" fmla="*/ 118 w 1038"/>
              <a:gd name="T19" fmla="*/ 428 h 1044"/>
              <a:gd name="T20" fmla="*/ 10 w 1038"/>
              <a:gd name="T21" fmla="*/ 355 h 1044"/>
              <a:gd name="T22" fmla="*/ 54 w 1038"/>
              <a:gd name="T23" fmla="*/ 251 h 1044"/>
              <a:gd name="T24" fmla="*/ 182 w 1038"/>
              <a:gd name="T25" fmla="*/ 281 h 1044"/>
              <a:gd name="T26" fmla="*/ 300 w 1038"/>
              <a:gd name="T27" fmla="*/ 167 h 1044"/>
              <a:gd name="T28" fmla="*/ 275 w 1038"/>
              <a:gd name="T29" fmla="*/ 40 h 1044"/>
              <a:gd name="T30" fmla="*/ 379 w 1038"/>
              <a:gd name="T31" fmla="*/ 0 h 1044"/>
              <a:gd name="T32" fmla="*/ 448 w 1038"/>
              <a:gd name="T33" fmla="*/ 113 h 1044"/>
              <a:gd name="T34" fmla="*/ 610 w 1038"/>
              <a:gd name="T35" fmla="*/ 118 h 1044"/>
              <a:gd name="T36" fmla="*/ 684 w 1038"/>
              <a:gd name="T37" fmla="*/ 10 h 1044"/>
              <a:gd name="T38" fmla="*/ 787 w 1038"/>
              <a:gd name="T39" fmla="*/ 54 h 1044"/>
              <a:gd name="T40" fmla="*/ 758 w 1038"/>
              <a:gd name="T41" fmla="*/ 182 h 1044"/>
              <a:gd name="T42" fmla="*/ 871 w 1038"/>
              <a:gd name="T43" fmla="*/ 300 h 1044"/>
              <a:gd name="T44" fmla="*/ 999 w 1038"/>
              <a:gd name="T45" fmla="*/ 276 h 1044"/>
              <a:gd name="T46" fmla="*/ 1038 w 1038"/>
              <a:gd name="T47" fmla="*/ 379 h 1044"/>
              <a:gd name="T48" fmla="*/ 930 w 1038"/>
              <a:gd name="T49" fmla="*/ 453 h 1044"/>
              <a:gd name="T50" fmla="*/ 925 w 1038"/>
              <a:gd name="T51" fmla="*/ 615 h 1044"/>
              <a:gd name="T52" fmla="*/ 1033 w 1038"/>
              <a:gd name="T53" fmla="*/ 689 h 1044"/>
              <a:gd name="T54" fmla="*/ 989 w 1038"/>
              <a:gd name="T55" fmla="*/ 793 h 1044"/>
              <a:gd name="T56" fmla="*/ 861 w 1038"/>
              <a:gd name="T57" fmla="*/ 763 h 1044"/>
              <a:gd name="T58" fmla="*/ 743 w 1038"/>
              <a:gd name="T59" fmla="*/ 876 h 1044"/>
              <a:gd name="T60" fmla="*/ 768 w 1038"/>
              <a:gd name="T61" fmla="*/ 1004 h 1044"/>
              <a:gd name="T62" fmla="*/ 664 w 1038"/>
              <a:gd name="T63" fmla="*/ 1044 h 1044"/>
              <a:gd name="T64" fmla="*/ 590 w 1038"/>
              <a:gd name="T65" fmla="*/ 925 h 1044"/>
              <a:gd name="T66" fmla="*/ 522 w 1038"/>
              <a:gd name="T67" fmla="*/ 266 h 1044"/>
              <a:gd name="T68" fmla="*/ 271 w 1038"/>
              <a:gd name="T69" fmla="*/ 517 h 1044"/>
              <a:gd name="T70" fmla="*/ 522 w 1038"/>
              <a:gd name="T71" fmla="*/ 768 h 1044"/>
              <a:gd name="T72" fmla="*/ 773 w 1038"/>
              <a:gd name="T73" fmla="*/ 517 h 1044"/>
              <a:gd name="T74" fmla="*/ 758 w 1038"/>
              <a:gd name="T75" fmla="*/ 428 h 1044"/>
              <a:gd name="T76" fmla="*/ 522 w 1038"/>
              <a:gd name="T77" fmla="*/ 266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8" h="1044">
                <a:moveTo>
                  <a:pt x="590" y="925"/>
                </a:moveTo>
                <a:cubicBezTo>
                  <a:pt x="536" y="935"/>
                  <a:pt x="482" y="935"/>
                  <a:pt x="428" y="921"/>
                </a:cubicBezTo>
                <a:cubicBezTo>
                  <a:pt x="354" y="1029"/>
                  <a:pt x="354" y="1029"/>
                  <a:pt x="354" y="1029"/>
                </a:cubicBezTo>
                <a:cubicBezTo>
                  <a:pt x="251" y="984"/>
                  <a:pt x="251" y="984"/>
                  <a:pt x="251" y="984"/>
                </a:cubicBezTo>
                <a:cubicBezTo>
                  <a:pt x="280" y="857"/>
                  <a:pt x="280" y="857"/>
                  <a:pt x="280" y="857"/>
                </a:cubicBezTo>
                <a:cubicBezTo>
                  <a:pt x="236" y="827"/>
                  <a:pt x="197" y="783"/>
                  <a:pt x="167" y="738"/>
                </a:cubicBezTo>
                <a:cubicBezTo>
                  <a:pt x="39" y="763"/>
                  <a:pt x="39" y="763"/>
                  <a:pt x="39" y="763"/>
                </a:cubicBezTo>
                <a:cubicBezTo>
                  <a:pt x="0" y="660"/>
                  <a:pt x="0" y="660"/>
                  <a:pt x="0" y="660"/>
                </a:cubicBezTo>
                <a:cubicBezTo>
                  <a:pt x="113" y="591"/>
                  <a:pt x="113" y="591"/>
                  <a:pt x="113" y="591"/>
                </a:cubicBezTo>
                <a:cubicBezTo>
                  <a:pt x="103" y="537"/>
                  <a:pt x="103" y="482"/>
                  <a:pt x="118" y="428"/>
                </a:cubicBezTo>
                <a:cubicBezTo>
                  <a:pt x="10" y="355"/>
                  <a:pt x="10" y="355"/>
                  <a:pt x="10" y="355"/>
                </a:cubicBezTo>
                <a:cubicBezTo>
                  <a:pt x="54" y="251"/>
                  <a:pt x="54" y="251"/>
                  <a:pt x="54" y="251"/>
                </a:cubicBezTo>
                <a:cubicBezTo>
                  <a:pt x="182" y="281"/>
                  <a:pt x="182" y="281"/>
                  <a:pt x="182" y="281"/>
                </a:cubicBezTo>
                <a:cubicBezTo>
                  <a:pt x="211" y="236"/>
                  <a:pt x="256" y="197"/>
                  <a:pt x="300" y="167"/>
                </a:cubicBezTo>
                <a:cubicBezTo>
                  <a:pt x="275" y="40"/>
                  <a:pt x="275" y="40"/>
                  <a:pt x="275" y="40"/>
                </a:cubicBezTo>
                <a:cubicBezTo>
                  <a:pt x="379" y="0"/>
                  <a:pt x="379" y="0"/>
                  <a:pt x="379" y="0"/>
                </a:cubicBezTo>
                <a:cubicBezTo>
                  <a:pt x="448" y="113"/>
                  <a:pt x="448" y="113"/>
                  <a:pt x="448" y="113"/>
                </a:cubicBezTo>
                <a:cubicBezTo>
                  <a:pt x="502" y="103"/>
                  <a:pt x="556" y="103"/>
                  <a:pt x="610" y="118"/>
                </a:cubicBezTo>
                <a:cubicBezTo>
                  <a:pt x="684" y="10"/>
                  <a:pt x="684" y="10"/>
                  <a:pt x="684" y="10"/>
                </a:cubicBezTo>
                <a:cubicBezTo>
                  <a:pt x="787" y="54"/>
                  <a:pt x="787" y="54"/>
                  <a:pt x="787" y="54"/>
                </a:cubicBezTo>
                <a:cubicBezTo>
                  <a:pt x="758" y="182"/>
                  <a:pt x="758" y="182"/>
                  <a:pt x="758" y="182"/>
                </a:cubicBezTo>
                <a:cubicBezTo>
                  <a:pt x="802" y="212"/>
                  <a:pt x="841" y="256"/>
                  <a:pt x="871" y="300"/>
                </a:cubicBezTo>
                <a:cubicBezTo>
                  <a:pt x="999" y="276"/>
                  <a:pt x="999" y="276"/>
                  <a:pt x="999" y="276"/>
                </a:cubicBezTo>
                <a:cubicBezTo>
                  <a:pt x="1038" y="379"/>
                  <a:pt x="1038" y="379"/>
                  <a:pt x="1038" y="379"/>
                </a:cubicBezTo>
                <a:cubicBezTo>
                  <a:pt x="930" y="453"/>
                  <a:pt x="930" y="453"/>
                  <a:pt x="930" y="453"/>
                </a:cubicBezTo>
                <a:cubicBezTo>
                  <a:pt x="940" y="507"/>
                  <a:pt x="940" y="561"/>
                  <a:pt x="925" y="615"/>
                </a:cubicBezTo>
                <a:cubicBezTo>
                  <a:pt x="1033" y="689"/>
                  <a:pt x="1033" y="689"/>
                  <a:pt x="1033" y="689"/>
                </a:cubicBezTo>
                <a:cubicBezTo>
                  <a:pt x="989" y="793"/>
                  <a:pt x="989" y="793"/>
                  <a:pt x="989" y="793"/>
                </a:cubicBezTo>
                <a:cubicBezTo>
                  <a:pt x="861" y="763"/>
                  <a:pt x="861" y="763"/>
                  <a:pt x="861" y="763"/>
                </a:cubicBezTo>
                <a:cubicBezTo>
                  <a:pt x="832" y="807"/>
                  <a:pt x="787" y="847"/>
                  <a:pt x="743" y="876"/>
                </a:cubicBezTo>
                <a:cubicBezTo>
                  <a:pt x="768" y="1004"/>
                  <a:pt x="768" y="1004"/>
                  <a:pt x="768" y="1004"/>
                </a:cubicBezTo>
                <a:cubicBezTo>
                  <a:pt x="664" y="1044"/>
                  <a:pt x="664" y="1044"/>
                  <a:pt x="664" y="1044"/>
                </a:cubicBezTo>
                <a:lnTo>
                  <a:pt x="590" y="925"/>
                </a:lnTo>
                <a:close/>
                <a:moveTo>
                  <a:pt x="522" y="266"/>
                </a:moveTo>
                <a:cubicBezTo>
                  <a:pt x="384" y="266"/>
                  <a:pt x="271" y="379"/>
                  <a:pt x="271" y="517"/>
                </a:cubicBezTo>
                <a:cubicBezTo>
                  <a:pt x="271" y="655"/>
                  <a:pt x="384" y="768"/>
                  <a:pt x="522" y="768"/>
                </a:cubicBezTo>
                <a:cubicBezTo>
                  <a:pt x="659" y="768"/>
                  <a:pt x="773" y="655"/>
                  <a:pt x="773" y="517"/>
                </a:cubicBezTo>
                <a:cubicBezTo>
                  <a:pt x="773" y="487"/>
                  <a:pt x="768" y="453"/>
                  <a:pt x="758" y="428"/>
                </a:cubicBezTo>
                <a:cubicBezTo>
                  <a:pt x="718" y="330"/>
                  <a:pt x="625" y="266"/>
                  <a:pt x="522" y="26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61" name="Freeform 19">
            <a:extLst>
              <a:ext uri="{FF2B5EF4-FFF2-40B4-BE49-F238E27FC236}">
                <a16:creationId xmlns:a16="http://schemas.microsoft.com/office/drawing/2014/main" id="{D969A630-B303-4CB5-A8D7-A1E390A9924C}"/>
              </a:ext>
            </a:extLst>
          </p:cNvPr>
          <p:cNvSpPr>
            <a:spLocks noEditPoints="1"/>
          </p:cNvSpPr>
          <p:nvPr/>
        </p:nvSpPr>
        <p:spPr bwMode="auto">
          <a:xfrm>
            <a:off x="3256155" y="4075396"/>
            <a:ext cx="951029" cy="956431"/>
          </a:xfrm>
          <a:custGeom>
            <a:avLst/>
            <a:gdLst>
              <a:gd name="T0" fmla="*/ 590 w 1038"/>
              <a:gd name="T1" fmla="*/ 925 h 1044"/>
              <a:gd name="T2" fmla="*/ 428 w 1038"/>
              <a:gd name="T3" fmla="*/ 921 h 1044"/>
              <a:gd name="T4" fmla="*/ 354 w 1038"/>
              <a:gd name="T5" fmla="*/ 1029 h 1044"/>
              <a:gd name="T6" fmla="*/ 251 w 1038"/>
              <a:gd name="T7" fmla="*/ 984 h 1044"/>
              <a:gd name="T8" fmla="*/ 280 w 1038"/>
              <a:gd name="T9" fmla="*/ 857 h 1044"/>
              <a:gd name="T10" fmla="*/ 167 w 1038"/>
              <a:gd name="T11" fmla="*/ 738 h 1044"/>
              <a:gd name="T12" fmla="*/ 39 w 1038"/>
              <a:gd name="T13" fmla="*/ 763 h 1044"/>
              <a:gd name="T14" fmla="*/ 0 w 1038"/>
              <a:gd name="T15" fmla="*/ 660 h 1044"/>
              <a:gd name="T16" fmla="*/ 113 w 1038"/>
              <a:gd name="T17" fmla="*/ 591 h 1044"/>
              <a:gd name="T18" fmla="*/ 118 w 1038"/>
              <a:gd name="T19" fmla="*/ 428 h 1044"/>
              <a:gd name="T20" fmla="*/ 10 w 1038"/>
              <a:gd name="T21" fmla="*/ 355 h 1044"/>
              <a:gd name="T22" fmla="*/ 54 w 1038"/>
              <a:gd name="T23" fmla="*/ 251 h 1044"/>
              <a:gd name="T24" fmla="*/ 182 w 1038"/>
              <a:gd name="T25" fmla="*/ 281 h 1044"/>
              <a:gd name="T26" fmla="*/ 300 w 1038"/>
              <a:gd name="T27" fmla="*/ 167 h 1044"/>
              <a:gd name="T28" fmla="*/ 275 w 1038"/>
              <a:gd name="T29" fmla="*/ 40 h 1044"/>
              <a:gd name="T30" fmla="*/ 379 w 1038"/>
              <a:gd name="T31" fmla="*/ 0 h 1044"/>
              <a:gd name="T32" fmla="*/ 448 w 1038"/>
              <a:gd name="T33" fmla="*/ 113 h 1044"/>
              <a:gd name="T34" fmla="*/ 610 w 1038"/>
              <a:gd name="T35" fmla="*/ 118 h 1044"/>
              <a:gd name="T36" fmla="*/ 684 w 1038"/>
              <a:gd name="T37" fmla="*/ 10 h 1044"/>
              <a:gd name="T38" fmla="*/ 787 w 1038"/>
              <a:gd name="T39" fmla="*/ 54 h 1044"/>
              <a:gd name="T40" fmla="*/ 758 w 1038"/>
              <a:gd name="T41" fmla="*/ 182 h 1044"/>
              <a:gd name="T42" fmla="*/ 871 w 1038"/>
              <a:gd name="T43" fmla="*/ 300 h 1044"/>
              <a:gd name="T44" fmla="*/ 999 w 1038"/>
              <a:gd name="T45" fmla="*/ 276 h 1044"/>
              <a:gd name="T46" fmla="*/ 1038 w 1038"/>
              <a:gd name="T47" fmla="*/ 379 h 1044"/>
              <a:gd name="T48" fmla="*/ 930 w 1038"/>
              <a:gd name="T49" fmla="*/ 453 h 1044"/>
              <a:gd name="T50" fmla="*/ 925 w 1038"/>
              <a:gd name="T51" fmla="*/ 615 h 1044"/>
              <a:gd name="T52" fmla="*/ 1033 w 1038"/>
              <a:gd name="T53" fmla="*/ 689 h 1044"/>
              <a:gd name="T54" fmla="*/ 989 w 1038"/>
              <a:gd name="T55" fmla="*/ 793 h 1044"/>
              <a:gd name="T56" fmla="*/ 861 w 1038"/>
              <a:gd name="T57" fmla="*/ 763 h 1044"/>
              <a:gd name="T58" fmla="*/ 743 w 1038"/>
              <a:gd name="T59" fmla="*/ 876 h 1044"/>
              <a:gd name="T60" fmla="*/ 768 w 1038"/>
              <a:gd name="T61" fmla="*/ 1004 h 1044"/>
              <a:gd name="T62" fmla="*/ 664 w 1038"/>
              <a:gd name="T63" fmla="*/ 1044 h 1044"/>
              <a:gd name="T64" fmla="*/ 590 w 1038"/>
              <a:gd name="T65" fmla="*/ 925 h 1044"/>
              <a:gd name="T66" fmla="*/ 522 w 1038"/>
              <a:gd name="T67" fmla="*/ 266 h 1044"/>
              <a:gd name="T68" fmla="*/ 271 w 1038"/>
              <a:gd name="T69" fmla="*/ 517 h 1044"/>
              <a:gd name="T70" fmla="*/ 522 w 1038"/>
              <a:gd name="T71" fmla="*/ 768 h 1044"/>
              <a:gd name="T72" fmla="*/ 773 w 1038"/>
              <a:gd name="T73" fmla="*/ 517 h 1044"/>
              <a:gd name="T74" fmla="*/ 758 w 1038"/>
              <a:gd name="T75" fmla="*/ 428 h 1044"/>
              <a:gd name="T76" fmla="*/ 522 w 1038"/>
              <a:gd name="T77" fmla="*/ 266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8" h="1044">
                <a:moveTo>
                  <a:pt x="590" y="925"/>
                </a:moveTo>
                <a:cubicBezTo>
                  <a:pt x="536" y="935"/>
                  <a:pt x="482" y="935"/>
                  <a:pt x="428" y="921"/>
                </a:cubicBezTo>
                <a:cubicBezTo>
                  <a:pt x="354" y="1029"/>
                  <a:pt x="354" y="1029"/>
                  <a:pt x="354" y="1029"/>
                </a:cubicBezTo>
                <a:cubicBezTo>
                  <a:pt x="251" y="984"/>
                  <a:pt x="251" y="984"/>
                  <a:pt x="251" y="984"/>
                </a:cubicBezTo>
                <a:cubicBezTo>
                  <a:pt x="280" y="857"/>
                  <a:pt x="280" y="857"/>
                  <a:pt x="280" y="857"/>
                </a:cubicBezTo>
                <a:cubicBezTo>
                  <a:pt x="236" y="827"/>
                  <a:pt x="197" y="783"/>
                  <a:pt x="167" y="738"/>
                </a:cubicBezTo>
                <a:cubicBezTo>
                  <a:pt x="39" y="763"/>
                  <a:pt x="39" y="763"/>
                  <a:pt x="39" y="763"/>
                </a:cubicBezTo>
                <a:cubicBezTo>
                  <a:pt x="0" y="660"/>
                  <a:pt x="0" y="660"/>
                  <a:pt x="0" y="660"/>
                </a:cubicBezTo>
                <a:cubicBezTo>
                  <a:pt x="113" y="591"/>
                  <a:pt x="113" y="591"/>
                  <a:pt x="113" y="591"/>
                </a:cubicBezTo>
                <a:cubicBezTo>
                  <a:pt x="103" y="537"/>
                  <a:pt x="103" y="482"/>
                  <a:pt x="118" y="428"/>
                </a:cubicBezTo>
                <a:cubicBezTo>
                  <a:pt x="10" y="355"/>
                  <a:pt x="10" y="355"/>
                  <a:pt x="10" y="355"/>
                </a:cubicBezTo>
                <a:cubicBezTo>
                  <a:pt x="54" y="251"/>
                  <a:pt x="54" y="251"/>
                  <a:pt x="54" y="251"/>
                </a:cubicBezTo>
                <a:cubicBezTo>
                  <a:pt x="182" y="281"/>
                  <a:pt x="182" y="281"/>
                  <a:pt x="182" y="281"/>
                </a:cubicBezTo>
                <a:cubicBezTo>
                  <a:pt x="211" y="236"/>
                  <a:pt x="256" y="197"/>
                  <a:pt x="300" y="167"/>
                </a:cubicBezTo>
                <a:cubicBezTo>
                  <a:pt x="275" y="40"/>
                  <a:pt x="275" y="40"/>
                  <a:pt x="275" y="40"/>
                </a:cubicBezTo>
                <a:cubicBezTo>
                  <a:pt x="379" y="0"/>
                  <a:pt x="379" y="0"/>
                  <a:pt x="379" y="0"/>
                </a:cubicBezTo>
                <a:cubicBezTo>
                  <a:pt x="448" y="113"/>
                  <a:pt x="448" y="113"/>
                  <a:pt x="448" y="113"/>
                </a:cubicBezTo>
                <a:cubicBezTo>
                  <a:pt x="502" y="103"/>
                  <a:pt x="556" y="103"/>
                  <a:pt x="610" y="118"/>
                </a:cubicBezTo>
                <a:cubicBezTo>
                  <a:pt x="684" y="10"/>
                  <a:pt x="684" y="10"/>
                  <a:pt x="684" y="10"/>
                </a:cubicBezTo>
                <a:cubicBezTo>
                  <a:pt x="787" y="54"/>
                  <a:pt x="787" y="54"/>
                  <a:pt x="787" y="54"/>
                </a:cubicBezTo>
                <a:cubicBezTo>
                  <a:pt x="758" y="182"/>
                  <a:pt x="758" y="182"/>
                  <a:pt x="758" y="182"/>
                </a:cubicBezTo>
                <a:cubicBezTo>
                  <a:pt x="802" y="212"/>
                  <a:pt x="841" y="256"/>
                  <a:pt x="871" y="300"/>
                </a:cubicBezTo>
                <a:cubicBezTo>
                  <a:pt x="999" y="276"/>
                  <a:pt x="999" y="276"/>
                  <a:pt x="999" y="276"/>
                </a:cubicBezTo>
                <a:cubicBezTo>
                  <a:pt x="1038" y="379"/>
                  <a:pt x="1038" y="379"/>
                  <a:pt x="1038" y="379"/>
                </a:cubicBezTo>
                <a:cubicBezTo>
                  <a:pt x="930" y="453"/>
                  <a:pt x="930" y="453"/>
                  <a:pt x="930" y="453"/>
                </a:cubicBezTo>
                <a:cubicBezTo>
                  <a:pt x="940" y="507"/>
                  <a:pt x="940" y="561"/>
                  <a:pt x="925" y="615"/>
                </a:cubicBezTo>
                <a:cubicBezTo>
                  <a:pt x="1033" y="689"/>
                  <a:pt x="1033" y="689"/>
                  <a:pt x="1033" y="689"/>
                </a:cubicBezTo>
                <a:cubicBezTo>
                  <a:pt x="989" y="793"/>
                  <a:pt x="989" y="793"/>
                  <a:pt x="989" y="793"/>
                </a:cubicBezTo>
                <a:cubicBezTo>
                  <a:pt x="861" y="763"/>
                  <a:pt x="861" y="763"/>
                  <a:pt x="861" y="763"/>
                </a:cubicBezTo>
                <a:cubicBezTo>
                  <a:pt x="832" y="807"/>
                  <a:pt x="787" y="847"/>
                  <a:pt x="743" y="876"/>
                </a:cubicBezTo>
                <a:cubicBezTo>
                  <a:pt x="768" y="1004"/>
                  <a:pt x="768" y="1004"/>
                  <a:pt x="768" y="1004"/>
                </a:cubicBezTo>
                <a:cubicBezTo>
                  <a:pt x="664" y="1044"/>
                  <a:pt x="664" y="1044"/>
                  <a:pt x="664" y="1044"/>
                </a:cubicBezTo>
                <a:lnTo>
                  <a:pt x="590" y="925"/>
                </a:lnTo>
                <a:close/>
                <a:moveTo>
                  <a:pt x="522" y="266"/>
                </a:moveTo>
                <a:cubicBezTo>
                  <a:pt x="384" y="266"/>
                  <a:pt x="271" y="379"/>
                  <a:pt x="271" y="517"/>
                </a:cubicBezTo>
                <a:cubicBezTo>
                  <a:pt x="271" y="655"/>
                  <a:pt x="384" y="768"/>
                  <a:pt x="522" y="768"/>
                </a:cubicBezTo>
                <a:cubicBezTo>
                  <a:pt x="659" y="768"/>
                  <a:pt x="773" y="655"/>
                  <a:pt x="773" y="517"/>
                </a:cubicBezTo>
                <a:cubicBezTo>
                  <a:pt x="773" y="487"/>
                  <a:pt x="768" y="453"/>
                  <a:pt x="758" y="428"/>
                </a:cubicBezTo>
                <a:cubicBezTo>
                  <a:pt x="718" y="330"/>
                  <a:pt x="625" y="266"/>
                  <a:pt x="522" y="26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EA446AF-68CD-4365-A4F0-76B6C2A97525}"/>
              </a:ext>
            </a:extLst>
          </p:cNvPr>
          <p:cNvGrpSpPr/>
          <p:nvPr/>
        </p:nvGrpSpPr>
        <p:grpSpPr>
          <a:xfrm>
            <a:off x="4376564" y="3539519"/>
            <a:ext cx="411071" cy="349632"/>
            <a:chOff x="4157663" y="5707063"/>
            <a:chExt cx="1030287" cy="876300"/>
          </a:xfrm>
          <a:solidFill>
            <a:schemeClr val="tx1">
              <a:lumMod val="50000"/>
              <a:lumOff val="50000"/>
            </a:schemeClr>
          </a:solidFill>
          <a:effectLst>
            <a:outerShdw blurRad="381000" dist="381000" dir="8100000" algn="tr" rotWithShape="0">
              <a:prstClr val="black">
                <a:alpha val="10000"/>
              </a:prstClr>
            </a:outerShdw>
          </a:effectLst>
        </p:grpSpPr>
        <p:sp>
          <p:nvSpPr>
            <p:cNvPr id="71" name="Freeform 24">
              <a:extLst>
                <a:ext uri="{FF2B5EF4-FFF2-40B4-BE49-F238E27FC236}">
                  <a16:creationId xmlns:a16="http://schemas.microsoft.com/office/drawing/2014/main" id="{884203FE-E565-49D8-8658-38942A755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0" y="5707063"/>
              <a:ext cx="352425" cy="428625"/>
            </a:xfrm>
            <a:custGeom>
              <a:avLst/>
              <a:gdLst>
                <a:gd name="T0" fmla="*/ 407 w 814"/>
                <a:gd name="T1" fmla="*/ 990 h 990"/>
                <a:gd name="T2" fmla="*/ 814 w 814"/>
                <a:gd name="T3" fmla="*/ 495 h 990"/>
                <a:gd name="T4" fmla="*/ 407 w 814"/>
                <a:gd name="T5" fmla="*/ 0 h 990"/>
                <a:gd name="T6" fmla="*/ 0 w 814"/>
                <a:gd name="T7" fmla="*/ 495 h 990"/>
                <a:gd name="T8" fmla="*/ 407 w 814"/>
                <a:gd name="T9" fmla="*/ 99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4" h="990">
                  <a:moveTo>
                    <a:pt x="407" y="990"/>
                  </a:moveTo>
                  <a:cubicBezTo>
                    <a:pt x="632" y="990"/>
                    <a:pt x="814" y="768"/>
                    <a:pt x="814" y="495"/>
                  </a:cubicBezTo>
                  <a:cubicBezTo>
                    <a:pt x="814" y="222"/>
                    <a:pt x="755" y="0"/>
                    <a:pt x="407" y="0"/>
                  </a:cubicBezTo>
                  <a:cubicBezTo>
                    <a:pt x="59" y="0"/>
                    <a:pt x="0" y="222"/>
                    <a:pt x="0" y="495"/>
                  </a:cubicBezTo>
                  <a:cubicBezTo>
                    <a:pt x="0" y="768"/>
                    <a:pt x="182" y="990"/>
                    <a:pt x="407" y="9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72" name="Freeform 25">
              <a:extLst>
                <a:ext uri="{FF2B5EF4-FFF2-40B4-BE49-F238E27FC236}">
                  <a16:creationId xmlns:a16="http://schemas.microsoft.com/office/drawing/2014/main" id="{2129BB55-31A8-4FDF-93E6-DCE3EA570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6151563"/>
              <a:ext cx="666750" cy="431800"/>
            </a:xfrm>
            <a:custGeom>
              <a:avLst/>
              <a:gdLst>
                <a:gd name="T0" fmla="*/ 1539 w 1540"/>
                <a:gd name="T1" fmla="*/ 698 h 996"/>
                <a:gd name="T2" fmla="*/ 993 w 1540"/>
                <a:gd name="T3" fmla="*/ 0 h 996"/>
                <a:gd name="T4" fmla="*/ 770 w 1540"/>
                <a:gd name="T5" fmla="*/ 85 h 996"/>
                <a:gd name="T6" fmla="*/ 547 w 1540"/>
                <a:gd name="T7" fmla="*/ 0 h 996"/>
                <a:gd name="T8" fmla="*/ 2 w 1540"/>
                <a:gd name="T9" fmla="*/ 682 h 996"/>
                <a:gd name="T10" fmla="*/ 0 w 1540"/>
                <a:gd name="T11" fmla="*/ 718 h 996"/>
                <a:gd name="T12" fmla="*/ 0 w 1540"/>
                <a:gd name="T13" fmla="*/ 768 h 996"/>
                <a:gd name="T14" fmla="*/ 770 w 1540"/>
                <a:gd name="T15" fmla="*/ 996 h 996"/>
                <a:gd name="T16" fmla="*/ 1540 w 1540"/>
                <a:gd name="T17" fmla="*/ 768 h 996"/>
                <a:gd name="T18" fmla="*/ 1540 w 1540"/>
                <a:gd name="T19" fmla="*/ 731 h 996"/>
                <a:gd name="T20" fmla="*/ 1539 w 1540"/>
                <a:gd name="T21" fmla="*/ 698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0" h="996">
                  <a:moveTo>
                    <a:pt x="1539" y="698"/>
                  </a:moveTo>
                  <a:cubicBezTo>
                    <a:pt x="1531" y="221"/>
                    <a:pt x="1469" y="86"/>
                    <a:pt x="993" y="0"/>
                  </a:cubicBezTo>
                  <a:cubicBezTo>
                    <a:pt x="993" y="0"/>
                    <a:pt x="926" y="85"/>
                    <a:pt x="770" y="85"/>
                  </a:cubicBezTo>
                  <a:cubicBezTo>
                    <a:pt x="614" y="85"/>
                    <a:pt x="547" y="0"/>
                    <a:pt x="547" y="0"/>
                  </a:cubicBezTo>
                  <a:cubicBezTo>
                    <a:pt x="76" y="85"/>
                    <a:pt x="10" y="218"/>
                    <a:pt x="2" y="682"/>
                  </a:cubicBezTo>
                  <a:cubicBezTo>
                    <a:pt x="1" y="720"/>
                    <a:pt x="1" y="722"/>
                    <a:pt x="0" y="718"/>
                  </a:cubicBezTo>
                  <a:cubicBezTo>
                    <a:pt x="0" y="726"/>
                    <a:pt x="0" y="741"/>
                    <a:pt x="0" y="768"/>
                  </a:cubicBezTo>
                  <a:cubicBezTo>
                    <a:pt x="0" y="768"/>
                    <a:pt x="114" y="996"/>
                    <a:pt x="770" y="996"/>
                  </a:cubicBezTo>
                  <a:cubicBezTo>
                    <a:pt x="1426" y="996"/>
                    <a:pt x="1540" y="768"/>
                    <a:pt x="1540" y="768"/>
                  </a:cubicBezTo>
                  <a:cubicBezTo>
                    <a:pt x="1540" y="751"/>
                    <a:pt x="1540" y="739"/>
                    <a:pt x="1540" y="731"/>
                  </a:cubicBezTo>
                  <a:cubicBezTo>
                    <a:pt x="1540" y="733"/>
                    <a:pt x="1539" y="728"/>
                    <a:pt x="1539" y="6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73" name="Freeform 26">
              <a:extLst>
                <a:ext uri="{FF2B5EF4-FFF2-40B4-BE49-F238E27FC236}">
                  <a16:creationId xmlns:a16="http://schemas.microsoft.com/office/drawing/2014/main" id="{3B3A4A4D-A245-45A9-A688-F40AEF112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400" y="5749926"/>
              <a:ext cx="207962" cy="347663"/>
            </a:xfrm>
            <a:custGeom>
              <a:avLst/>
              <a:gdLst>
                <a:gd name="T0" fmla="*/ 151 w 482"/>
                <a:gd name="T1" fmla="*/ 803 h 803"/>
                <a:gd name="T2" fmla="*/ 482 w 482"/>
                <a:gd name="T3" fmla="*/ 402 h 803"/>
                <a:gd name="T4" fmla="*/ 151 w 482"/>
                <a:gd name="T5" fmla="*/ 0 h 803"/>
                <a:gd name="T6" fmla="*/ 28 w 482"/>
                <a:gd name="T7" fmla="*/ 14 h 803"/>
                <a:gd name="T8" fmla="*/ 102 w 482"/>
                <a:gd name="T9" fmla="*/ 397 h 803"/>
                <a:gd name="T10" fmla="*/ 0 w 482"/>
                <a:gd name="T11" fmla="*/ 759 h 803"/>
                <a:gd name="T12" fmla="*/ 151 w 482"/>
                <a:gd name="T13" fmla="*/ 80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803">
                  <a:moveTo>
                    <a:pt x="151" y="803"/>
                  </a:moveTo>
                  <a:cubicBezTo>
                    <a:pt x="334" y="803"/>
                    <a:pt x="482" y="624"/>
                    <a:pt x="482" y="402"/>
                  </a:cubicBezTo>
                  <a:cubicBezTo>
                    <a:pt x="482" y="180"/>
                    <a:pt x="434" y="0"/>
                    <a:pt x="151" y="0"/>
                  </a:cubicBezTo>
                  <a:cubicBezTo>
                    <a:pt x="104" y="0"/>
                    <a:pt x="63" y="5"/>
                    <a:pt x="28" y="14"/>
                  </a:cubicBezTo>
                  <a:cubicBezTo>
                    <a:pt x="93" y="134"/>
                    <a:pt x="102" y="280"/>
                    <a:pt x="102" y="397"/>
                  </a:cubicBezTo>
                  <a:cubicBezTo>
                    <a:pt x="102" y="529"/>
                    <a:pt x="66" y="655"/>
                    <a:pt x="0" y="759"/>
                  </a:cubicBezTo>
                  <a:cubicBezTo>
                    <a:pt x="46" y="787"/>
                    <a:pt x="97" y="803"/>
                    <a:pt x="151" y="8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74" name="Freeform 27">
              <a:extLst>
                <a:ext uri="{FF2B5EF4-FFF2-40B4-BE49-F238E27FC236}">
                  <a16:creationId xmlns:a16="http://schemas.microsoft.com/office/drawing/2014/main" id="{FD42B7D6-881D-4E2A-88A4-5AABB2C2F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6110288"/>
              <a:ext cx="277812" cy="339725"/>
            </a:xfrm>
            <a:custGeom>
              <a:avLst/>
              <a:gdLst>
                <a:gd name="T0" fmla="*/ 640 w 641"/>
                <a:gd name="T1" fmla="*/ 567 h 783"/>
                <a:gd name="T2" fmla="*/ 197 w 641"/>
                <a:gd name="T3" fmla="*/ 0 h 783"/>
                <a:gd name="T4" fmla="*/ 15 w 641"/>
                <a:gd name="T5" fmla="*/ 70 h 783"/>
                <a:gd name="T6" fmla="*/ 0 w 641"/>
                <a:gd name="T7" fmla="*/ 69 h 783"/>
                <a:gd name="T8" fmla="*/ 208 w 641"/>
                <a:gd name="T9" fmla="*/ 230 h 783"/>
                <a:gd name="T10" fmla="*/ 327 w 641"/>
                <a:gd name="T11" fmla="*/ 783 h 783"/>
                <a:gd name="T12" fmla="*/ 641 w 641"/>
                <a:gd name="T13" fmla="*/ 624 h 783"/>
                <a:gd name="T14" fmla="*/ 641 w 641"/>
                <a:gd name="T15" fmla="*/ 594 h 783"/>
                <a:gd name="T16" fmla="*/ 640 w 641"/>
                <a:gd name="T17" fmla="*/ 567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783">
                  <a:moveTo>
                    <a:pt x="640" y="567"/>
                  </a:moveTo>
                  <a:cubicBezTo>
                    <a:pt x="634" y="180"/>
                    <a:pt x="583" y="70"/>
                    <a:pt x="197" y="0"/>
                  </a:cubicBezTo>
                  <a:cubicBezTo>
                    <a:pt x="197" y="0"/>
                    <a:pt x="142" y="70"/>
                    <a:pt x="15" y="70"/>
                  </a:cubicBezTo>
                  <a:cubicBezTo>
                    <a:pt x="10" y="70"/>
                    <a:pt x="5" y="70"/>
                    <a:pt x="0" y="69"/>
                  </a:cubicBezTo>
                  <a:cubicBezTo>
                    <a:pt x="81" y="106"/>
                    <a:pt x="154" y="156"/>
                    <a:pt x="208" y="230"/>
                  </a:cubicBezTo>
                  <a:cubicBezTo>
                    <a:pt x="301" y="358"/>
                    <a:pt x="323" y="530"/>
                    <a:pt x="327" y="783"/>
                  </a:cubicBezTo>
                  <a:cubicBezTo>
                    <a:pt x="587" y="731"/>
                    <a:pt x="641" y="624"/>
                    <a:pt x="641" y="624"/>
                  </a:cubicBezTo>
                  <a:cubicBezTo>
                    <a:pt x="641" y="610"/>
                    <a:pt x="641" y="600"/>
                    <a:pt x="641" y="594"/>
                  </a:cubicBezTo>
                  <a:cubicBezTo>
                    <a:pt x="640" y="596"/>
                    <a:pt x="640" y="592"/>
                    <a:pt x="640" y="5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75" name="Freeform 28">
              <a:extLst>
                <a:ext uri="{FF2B5EF4-FFF2-40B4-BE49-F238E27FC236}">
                  <a16:creationId xmlns:a16="http://schemas.microsoft.com/office/drawing/2014/main" id="{81F2AFF5-E5EC-4568-B1F9-8C703E468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63" y="5749926"/>
              <a:ext cx="207962" cy="347663"/>
            </a:xfrm>
            <a:custGeom>
              <a:avLst/>
              <a:gdLst>
                <a:gd name="T0" fmla="*/ 330 w 482"/>
                <a:gd name="T1" fmla="*/ 803 h 803"/>
                <a:gd name="T2" fmla="*/ 482 w 482"/>
                <a:gd name="T3" fmla="*/ 759 h 803"/>
                <a:gd name="T4" fmla="*/ 380 w 482"/>
                <a:gd name="T5" fmla="*/ 397 h 803"/>
                <a:gd name="T6" fmla="*/ 454 w 482"/>
                <a:gd name="T7" fmla="*/ 14 h 803"/>
                <a:gd name="T8" fmla="*/ 330 w 482"/>
                <a:gd name="T9" fmla="*/ 0 h 803"/>
                <a:gd name="T10" fmla="*/ 0 w 482"/>
                <a:gd name="T11" fmla="*/ 402 h 803"/>
                <a:gd name="T12" fmla="*/ 330 w 482"/>
                <a:gd name="T13" fmla="*/ 803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803">
                  <a:moveTo>
                    <a:pt x="330" y="803"/>
                  </a:moveTo>
                  <a:cubicBezTo>
                    <a:pt x="385" y="803"/>
                    <a:pt x="436" y="787"/>
                    <a:pt x="482" y="759"/>
                  </a:cubicBezTo>
                  <a:cubicBezTo>
                    <a:pt x="416" y="655"/>
                    <a:pt x="380" y="529"/>
                    <a:pt x="380" y="397"/>
                  </a:cubicBezTo>
                  <a:cubicBezTo>
                    <a:pt x="380" y="280"/>
                    <a:pt x="389" y="134"/>
                    <a:pt x="454" y="14"/>
                  </a:cubicBezTo>
                  <a:cubicBezTo>
                    <a:pt x="419" y="5"/>
                    <a:pt x="378" y="0"/>
                    <a:pt x="330" y="0"/>
                  </a:cubicBezTo>
                  <a:cubicBezTo>
                    <a:pt x="48" y="0"/>
                    <a:pt x="0" y="180"/>
                    <a:pt x="0" y="402"/>
                  </a:cubicBezTo>
                  <a:cubicBezTo>
                    <a:pt x="0" y="624"/>
                    <a:pt x="148" y="803"/>
                    <a:pt x="330" y="8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76" name="Freeform 29">
              <a:extLst>
                <a:ext uri="{FF2B5EF4-FFF2-40B4-BE49-F238E27FC236}">
                  <a16:creationId xmlns:a16="http://schemas.microsoft.com/office/drawing/2014/main" id="{96494402-3762-4B47-A322-858F6EBA8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663" y="6110288"/>
              <a:ext cx="276225" cy="339725"/>
            </a:xfrm>
            <a:custGeom>
              <a:avLst/>
              <a:gdLst>
                <a:gd name="T0" fmla="*/ 641 w 641"/>
                <a:gd name="T1" fmla="*/ 69 h 783"/>
                <a:gd name="T2" fmla="*/ 625 w 641"/>
                <a:gd name="T3" fmla="*/ 70 h 783"/>
                <a:gd name="T4" fmla="*/ 444 w 641"/>
                <a:gd name="T5" fmla="*/ 0 h 783"/>
                <a:gd name="T6" fmla="*/ 1 w 641"/>
                <a:gd name="T7" fmla="*/ 567 h 783"/>
                <a:gd name="T8" fmla="*/ 0 w 641"/>
                <a:gd name="T9" fmla="*/ 594 h 783"/>
                <a:gd name="T10" fmla="*/ 0 w 641"/>
                <a:gd name="T11" fmla="*/ 624 h 783"/>
                <a:gd name="T12" fmla="*/ 314 w 641"/>
                <a:gd name="T13" fmla="*/ 783 h 783"/>
                <a:gd name="T14" fmla="*/ 433 w 641"/>
                <a:gd name="T15" fmla="*/ 230 h 783"/>
                <a:gd name="T16" fmla="*/ 641 w 641"/>
                <a:gd name="T17" fmla="*/ 69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1" h="783">
                  <a:moveTo>
                    <a:pt x="641" y="69"/>
                  </a:moveTo>
                  <a:cubicBezTo>
                    <a:pt x="636" y="70"/>
                    <a:pt x="631" y="70"/>
                    <a:pt x="625" y="70"/>
                  </a:cubicBezTo>
                  <a:cubicBezTo>
                    <a:pt x="499" y="70"/>
                    <a:pt x="444" y="0"/>
                    <a:pt x="444" y="0"/>
                  </a:cubicBezTo>
                  <a:cubicBezTo>
                    <a:pt x="58" y="70"/>
                    <a:pt x="7" y="180"/>
                    <a:pt x="1" y="567"/>
                  </a:cubicBezTo>
                  <a:cubicBezTo>
                    <a:pt x="1" y="592"/>
                    <a:pt x="1" y="596"/>
                    <a:pt x="0" y="594"/>
                  </a:cubicBezTo>
                  <a:cubicBezTo>
                    <a:pt x="0" y="600"/>
                    <a:pt x="0" y="610"/>
                    <a:pt x="0" y="624"/>
                  </a:cubicBezTo>
                  <a:cubicBezTo>
                    <a:pt x="0" y="624"/>
                    <a:pt x="54" y="731"/>
                    <a:pt x="314" y="783"/>
                  </a:cubicBezTo>
                  <a:cubicBezTo>
                    <a:pt x="318" y="530"/>
                    <a:pt x="340" y="358"/>
                    <a:pt x="433" y="230"/>
                  </a:cubicBezTo>
                  <a:cubicBezTo>
                    <a:pt x="487" y="156"/>
                    <a:pt x="560" y="106"/>
                    <a:pt x="641" y="6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B6947529-EC0C-499A-BC4B-876260698CF1}"/>
              </a:ext>
            </a:extLst>
          </p:cNvPr>
          <p:cNvSpPr/>
          <p:nvPr/>
        </p:nvSpPr>
        <p:spPr>
          <a:xfrm>
            <a:off x="2897378" y="2571528"/>
            <a:ext cx="1062590" cy="527961"/>
          </a:xfrm>
          <a:custGeom>
            <a:avLst/>
            <a:gdLst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3" fmla="*/ 0 w 815525"/>
              <a:gd name="connsiteY3" fmla="*/ 815525 h 815525"/>
              <a:gd name="connsiteX4" fmla="*/ 0 w 815525"/>
              <a:gd name="connsiteY4" fmla="*/ 0 h 815525"/>
              <a:gd name="connsiteX0" fmla="*/ 0 w 815525"/>
              <a:gd name="connsiteY0" fmla="*/ 815525 h 906965"/>
              <a:gd name="connsiteX1" fmla="*/ 0 w 815525"/>
              <a:gd name="connsiteY1" fmla="*/ 0 h 906965"/>
              <a:gd name="connsiteX2" fmla="*/ 815525 w 815525"/>
              <a:gd name="connsiteY2" fmla="*/ 0 h 906965"/>
              <a:gd name="connsiteX3" fmla="*/ 815525 w 815525"/>
              <a:gd name="connsiteY3" fmla="*/ 815525 h 906965"/>
              <a:gd name="connsiteX4" fmla="*/ 91440 w 815525"/>
              <a:gd name="connsiteY4" fmla="*/ 906965 h 906965"/>
              <a:gd name="connsiteX0" fmla="*/ 0 w 815525"/>
              <a:gd name="connsiteY0" fmla="*/ 0 h 906965"/>
              <a:gd name="connsiteX1" fmla="*/ 815525 w 815525"/>
              <a:gd name="connsiteY1" fmla="*/ 0 h 906965"/>
              <a:gd name="connsiteX2" fmla="*/ 815525 w 815525"/>
              <a:gd name="connsiteY2" fmla="*/ 815525 h 906965"/>
              <a:gd name="connsiteX3" fmla="*/ 91440 w 815525"/>
              <a:gd name="connsiteY3" fmla="*/ 906965 h 906965"/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0" fmla="*/ 0 w 1404805"/>
              <a:gd name="connsiteY0" fmla="*/ 0 h 703765"/>
              <a:gd name="connsiteX1" fmla="*/ 815525 w 1404805"/>
              <a:gd name="connsiteY1" fmla="*/ 0 h 703765"/>
              <a:gd name="connsiteX2" fmla="*/ 1404805 w 1404805"/>
              <a:gd name="connsiteY2" fmla="*/ 703765 h 70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4805" h="703765">
                <a:moveTo>
                  <a:pt x="0" y="0"/>
                </a:moveTo>
                <a:lnTo>
                  <a:pt x="815525" y="0"/>
                </a:lnTo>
                <a:lnTo>
                  <a:pt x="1404805" y="703765"/>
                </a:lnTo>
              </a:path>
            </a:pathLst>
          </a:custGeom>
          <a:noFill/>
          <a:ln w="19050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9" name="Rectangle 77">
            <a:extLst>
              <a:ext uri="{FF2B5EF4-FFF2-40B4-BE49-F238E27FC236}">
                <a16:creationId xmlns:a16="http://schemas.microsoft.com/office/drawing/2014/main" id="{2B52CFF6-F26D-4D2E-A6D9-AF8BF0C0E6C1}"/>
              </a:ext>
            </a:extLst>
          </p:cNvPr>
          <p:cNvSpPr/>
          <p:nvPr/>
        </p:nvSpPr>
        <p:spPr>
          <a:xfrm flipH="1">
            <a:off x="5189451" y="2581053"/>
            <a:ext cx="1062590" cy="527961"/>
          </a:xfrm>
          <a:custGeom>
            <a:avLst/>
            <a:gdLst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3" fmla="*/ 0 w 815525"/>
              <a:gd name="connsiteY3" fmla="*/ 815525 h 815525"/>
              <a:gd name="connsiteX4" fmla="*/ 0 w 815525"/>
              <a:gd name="connsiteY4" fmla="*/ 0 h 815525"/>
              <a:gd name="connsiteX0" fmla="*/ 0 w 815525"/>
              <a:gd name="connsiteY0" fmla="*/ 815525 h 906965"/>
              <a:gd name="connsiteX1" fmla="*/ 0 w 815525"/>
              <a:gd name="connsiteY1" fmla="*/ 0 h 906965"/>
              <a:gd name="connsiteX2" fmla="*/ 815525 w 815525"/>
              <a:gd name="connsiteY2" fmla="*/ 0 h 906965"/>
              <a:gd name="connsiteX3" fmla="*/ 815525 w 815525"/>
              <a:gd name="connsiteY3" fmla="*/ 815525 h 906965"/>
              <a:gd name="connsiteX4" fmla="*/ 91440 w 815525"/>
              <a:gd name="connsiteY4" fmla="*/ 906965 h 906965"/>
              <a:gd name="connsiteX0" fmla="*/ 0 w 815525"/>
              <a:gd name="connsiteY0" fmla="*/ 0 h 906965"/>
              <a:gd name="connsiteX1" fmla="*/ 815525 w 815525"/>
              <a:gd name="connsiteY1" fmla="*/ 0 h 906965"/>
              <a:gd name="connsiteX2" fmla="*/ 815525 w 815525"/>
              <a:gd name="connsiteY2" fmla="*/ 815525 h 906965"/>
              <a:gd name="connsiteX3" fmla="*/ 91440 w 815525"/>
              <a:gd name="connsiteY3" fmla="*/ 906965 h 906965"/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0" fmla="*/ 0 w 1404805"/>
              <a:gd name="connsiteY0" fmla="*/ 0 h 703765"/>
              <a:gd name="connsiteX1" fmla="*/ 815525 w 1404805"/>
              <a:gd name="connsiteY1" fmla="*/ 0 h 703765"/>
              <a:gd name="connsiteX2" fmla="*/ 1404805 w 1404805"/>
              <a:gd name="connsiteY2" fmla="*/ 703765 h 70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4805" h="703765">
                <a:moveTo>
                  <a:pt x="0" y="0"/>
                </a:moveTo>
                <a:lnTo>
                  <a:pt x="815525" y="0"/>
                </a:lnTo>
                <a:lnTo>
                  <a:pt x="1404805" y="703765"/>
                </a:lnTo>
              </a:path>
            </a:pathLst>
          </a:custGeom>
          <a:noFill/>
          <a:ln w="19050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0" name="Rectangle 77">
            <a:extLst>
              <a:ext uri="{FF2B5EF4-FFF2-40B4-BE49-F238E27FC236}">
                <a16:creationId xmlns:a16="http://schemas.microsoft.com/office/drawing/2014/main" id="{FA3202D1-1117-4C39-9A62-7850E214FC71}"/>
              </a:ext>
            </a:extLst>
          </p:cNvPr>
          <p:cNvSpPr/>
          <p:nvPr/>
        </p:nvSpPr>
        <p:spPr>
          <a:xfrm flipV="1">
            <a:off x="2897378" y="4339784"/>
            <a:ext cx="1062590" cy="527961"/>
          </a:xfrm>
          <a:custGeom>
            <a:avLst/>
            <a:gdLst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3" fmla="*/ 0 w 815525"/>
              <a:gd name="connsiteY3" fmla="*/ 815525 h 815525"/>
              <a:gd name="connsiteX4" fmla="*/ 0 w 815525"/>
              <a:gd name="connsiteY4" fmla="*/ 0 h 815525"/>
              <a:gd name="connsiteX0" fmla="*/ 0 w 815525"/>
              <a:gd name="connsiteY0" fmla="*/ 815525 h 906965"/>
              <a:gd name="connsiteX1" fmla="*/ 0 w 815525"/>
              <a:gd name="connsiteY1" fmla="*/ 0 h 906965"/>
              <a:gd name="connsiteX2" fmla="*/ 815525 w 815525"/>
              <a:gd name="connsiteY2" fmla="*/ 0 h 906965"/>
              <a:gd name="connsiteX3" fmla="*/ 815525 w 815525"/>
              <a:gd name="connsiteY3" fmla="*/ 815525 h 906965"/>
              <a:gd name="connsiteX4" fmla="*/ 91440 w 815525"/>
              <a:gd name="connsiteY4" fmla="*/ 906965 h 906965"/>
              <a:gd name="connsiteX0" fmla="*/ 0 w 815525"/>
              <a:gd name="connsiteY0" fmla="*/ 0 h 906965"/>
              <a:gd name="connsiteX1" fmla="*/ 815525 w 815525"/>
              <a:gd name="connsiteY1" fmla="*/ 0 h 906965"/>
              <a:gd name="connsiteX2" fmla="*/ 815525 w 815525"/>
              <a:gd name="connsiteY2" fmla="*/ 815525 h 906965"/>
              <a:gd name="connsiteX3" fmla="*/ 91440 w 815525"/>
              <a:gd name="connsiteY3" fmla="*/ 906965 h 906965"/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0" fmla="*/ 0 w 1404805"/>
              <a:gd name="connsiteY0" fmla="*/ 0 h 703765"/>
              <a:gd name="connsiteX1" fmla="*/ 815525 w 1404805"/>
              <a:gd name="connsiteY1" fmla="*/ 0 h 703765"/>
              <a:gd name="connsiteX2" fmla="*/ 1404805 w 1404805"/>
              <a:gd name="connsiteY2" fmla="*/ 703765 h 70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4805" h="703765">
                <a:moveTo>
                  <a:pt x="0" y="0"/>
                </a:moveTo>
                <a:lnTo>
                  <a:pt x="815525" y="0"/>
                </a:lnTo>
                <a:lnTo>
                  <a:pt x="1404805" y="703765"/>
                </a:lnTo>
              </a:path>
            </a:pathLst>
          </a:custGeom>
          <a:noFill/>
          <a:ln w="19050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1" name="Rectangle 77">
            <a:extLst>
              <a:ext uri="{FF2B5EF4-FFF2-40B4-BE49-F238E27FC236}">
                <a16:creationId xmlns:a16="http://schemas.microsoft.com/office/drawing/2014/main" id="{EEEFFA6D-39BF-427E-8F51-070409D8D9BB}"/>
              </a:ext>
            </a:extLst>
          </p:cNvPr>
          <p:cNvSpPr/>
          <p:nvPr/>
        </p:nvSpPr>
        <p:spPr>
          <a:xfrm flipH="1" flipV="1">
            <a:off x="5189451" y="4330259"/>
            <a:ext cx="1062590" cy="527961"/>
          </a:xfrm>
          <a:custGeom>
            <a:avLst/>
            <a:gdLst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3" fmla="*/ 0 w 815525"/>
              <a:gd name="connsiteY3" fmla="*/ 815525 h 815525"/>
              <a:gd name="connsiteX4" fmla="*/ 0 w 815525"/>
              <a:gd name="connsiteY4" fmla="*/ 0 h 815525"/>
              <a:gd name="connsiteX0" fmla="*/ 0 w 815525"/>
              <a:gd name="connsiteY0" fmla="*/ 815525 h 906965"/>
              <a:gd name="connsiteX1" fmla="*/ 0 w 815525"/>
              <a:gd name="connsiteY1" fmla="*/ 0 h 906965"/>
              <a:gd name="connsiteX2" fmla="*/ 815525 w 815525"/>
              <a:gd name="connsiteY2" fmla="*/ 0 h 906965"/>
              <a:gd name="connsiteX3" fmla="*/ 815525 w 815525"/>
              <a:gd name="connsiteY3" fmla="*/ 815525 h 906965"/>
              <a:gd name="connsiteX4" fmla="*/ 91440 w 815525"/>
              <a:gd name="connsiteY4" fmla="*/ 906965 h 906965"/>
              <a:gd name="connsiteX0" fmla="*/ 0 w 815525"/>
              <a:gd name="connsiteY0" fmla="*/ 0 h 906965"/>
              <a:gd name="connsiteX1" fmla="*/ 815525 w 815525"/>
              <a:gd name="connsiteY1" fmla="*/ 0 h 906965"/>
              <a:gd name="connsiteX2" fmla="*/ 815525 w 815525"/>
              <a:gd name="connsiteY2" fmla="*/ 815525 h 906965"/>
              <a:gd name="connsiteX3" fmla="*/ 91440 w 815525"/>
              <a:gd name="connsiteY3" fmla="*/ 906965 h 906965"/>
              <a:gd name="connsiteX0" fmla="*/ 0 w 815525"/>
              <a:gd name="connsiteY0" fmla="*/ 0 h 815525"/>
              <a:gd name="connsiteX1" fmla="*/ 815525 w 815525"/>
              <a:gd name="connsiteY1" fmla="*/ 0 h 815525"/>
              <a:gd name="connsiteX2" fmla="*/ 815525 w 815525"/>
              <a:gd name="connsiteY2" fmla="*/ 815525 h 815525"/>
              <a:gd name="connsiteX0" fmla="*/ 0 w 1404805"/>
              <a:gd name="connsiteY0" fmla="*/ 0 h 703765"/>
              <a:gd name="connsiteX1" fmla="*/ 815525 w 1404805"/>
              <a:gd name="connsiteY1" fmla="*/ 0 h 703765"/>
              <a:gd name="connsiteX2" fmla="*/ 1404805 w 1404805"/>
              <a:gd name="connsiteY2" fmla="*/ 703765 h 70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4805" h="703765">
                <a:moveTo>
                  <a:pt x="0" y="0"/>
                </a:moveTo>
                <a:lnTo>
                  <a:pt x="815525" y="0"/>
                </a:lnTo>
                <a:lnTo>
                  <a:pt x="1404805" y="703765"/>
                </a:lnTo>
              </a:path>
            </a:pathLst>
          </a:custGeom>
          <a:noFill/>
          <a:ln w="19050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0969F29B-BB3F-4AC8-8E99-BA9269E8186B}"/>
              </a:ext>
            </a:extLst>
          </p:cNvPr>
          <p:cNvCxnSpPr/>
          <p:nvPr/>
        </p:nvCxnSpPr>
        <p:spPr>
          <a:xfrm>
            <a:off x="2894668" y="3717227"/>
            <a:ext cx="819834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8823879-55D9-4CBE-8DCA-DBF75F278978}"/>
              </a:ext>
            </a:extLst>
          </p:cNvPr>
          <p:cNvCxnSpPr/>
          <p:nvPr/>
        </p:nvCxnSpPr>
        <p:spPr>
          <a:xfrm>
            <a:off x="5434249" y="3717227"/>
            <a:ext cx="819834" cy="0"/>
          </a:xfrm>
          <a:prstGeom prst="line">
            <a:avLst/>
          </a:prstGeom>
          <a:ln w="1905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Oval 87">
            <a:extLst>
              <a:ext uri="{FF2B5EF4-FFF2-40B4-BE49-F238E27FC236}">
                <a16:creationId xmlns:a16="http://schemas.microsoft.com/office/drawing/2014/main" id="{EF2DAFD6-E3A1-44F5-86CE-564930C0334B}"/>
              </a:ext>
            </a:extLst>
          </p:cNvPr>
          <p:cNvSpPr/>
          <p:nvPr/>
        </p:nvSpPr>
        <p:spPr>
          <a:xfrm>
            <a:off x="3393455" y="2532077"/>
            <a:ext cx="2357090" cy="2357090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B0F6A303-CFD9-4315-94D4-CECFC2AE45EE}"/>
              </a:ext>
            </a:extLst>
          </p:cNvPr>
          <p:cNvSpPr/>
          <p:nvPr/>
        </p:nvSpPr>
        <p:spPr>
          <a:xfrm>
            <a:off x="3698694" y="2804572"/>
            <a:ext cx="108339" cy="10833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69A4ACE0-0BAB-4969-B627-0DB56F9B4DAB}"/>
              </a:ext>
            </a:extLst>
          </p:cNvPr>
          <p:cNvSpPr/>
          <p:nvPr/>
        </p:nvSpPr>
        <p:spPr>
          <a:xfrm>
            <a:off x="3339577" y="3662582"/>
            <a:ext cx="108339" cy="10833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36F47A62-5AA8-4F70-9591-91F933D09E3D}"/>
              </a:ext>
            </a:extLst>
          </p:cNvPr>
          <p:cNvSpPr/>
          <p:nvPr/>
        </p:nvSpPr>
        <p:spPr>
          <a:xfrm>
            <a:off x="3713747" y="4518443"/>
            <a:ext cx="108339" cy="10833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7458F30B-1D64-41F0-9CA6-78D6C88BDE38}"/>
              </a:ext>
            </a:extLst>
          </p:cNvPr>
          <p:cNvSpPr/>
          <p:nvPr/>
        </p:nvSpPr>
        <p:spPr>
          <a:xfrm>
            <a:off x="5338805" y="4511067"/>
            <a:ext cx="108339" cy="10833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F7DD1D6D-B5FC-4D6B-BC65-F8B89C36BB1D}"/>
              </a:ext>
            </a:extLst>
          </p:cNvPr>
          <p:cNvSpPr/>
          <p:nvPr/>
        </p:nvSpPr>
        <p:spPr>
          <a:xfrm>
            <a:off x="5693813" y="3662582"/>
            <a:ext cx="108339" cy="10833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0F1E00A1-6A2F-4A24-85CF-6855FA1C7FB5}"/>
              </a:ext>
            </a:extLst>
          </p:cNvPr>
          <p:cNvSpPr/>
          <p:nvPr/>
        </p:nvSpPr>
        <p:spPr>
          <a:xfrm>
            <a:off x="5347301" y="2813041"/>
            <a:ext cx="108339" cy="10833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5F62A70-BB95-B349-985C-FA17769D4934}"/>
              </a:ext>
            </a:extLst>
          </p:cNvPr>
          <p:cNvSpPr/>
          <p:nvPr/>
        </p:nvSpPr>
        <p:spPr>
          <a:xfrm>
            <a:off x="331282" y="3539904"/>
            <a:ext cx="207613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New technologies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4B0E24-3135-FE4D-8D0B-9C98BA2646BE}"/>
              </a:ext>
            </a:extLst>
          </p:cNvPr>
          <p:cNvSpPr/>
          <p:nvPr/>
        </p:nvSpPr>
        <p:spPr>
          <a:xfrm>
            <a:off x="104088" y="4565236"/>
            <a:ext cx="2646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Speed in design &amp;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multiple delivery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BD24B3-5704-3F44-A5A6-958482E5F524}"/>
              </a:ext>
            </a:extLst>
          </p:cNvPr>
          <p:cNvSpPr/>
          <p:nvPr/>
        </p:nvSpPr>
        <p:spPr>
          <a:xfrm>
            <a:off x="6728792" y="2215829"/>
            <a:ext cx="1835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Breakthroughs in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neuroscience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86BF46-BA18-8347-A390-72B1E067050C}"/>
              </a:ext>
            </a:extLst>
          </p:cNvPr>
          <p:cNvSpPr/>
          <p:nvPr/>
        </p:nvSpPr>
        <p:spPr>
          <a:xfrm>
            <a:off x="6474813" y="3309826"/>
            <a:ext cx="23438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Just-in-time learning &amp;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performance support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07FCF11-1B33-F547-9BA8-031F397B0D7F}"/>
              </a:ext>
            </a:extLst>
          </p:cNvPr>
          <p:cNvSpPr/>
          <p:nvPr/>
        </p:nvSpPr>
        <p:spPr>
          <a:xfrm>
            <a:off x="7221390" y="4562493"/>
            <a:ext cx="960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Big Data</a:t>
            </a:r>
          </a:p>
        </p:txBody>
      </p:sp>
    </p:spTree>
    <p:extLst>
      <p:ext uri="{BB962C8B-B14F-4D97-AF65-F5344CB8AC3E}">
        <p14:creationId xmlns:p14="http://schemas.microsoft.com/office/powerpoint/2010/main" val="3067413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1284" y="292409"/>
            <a:ext cx="7886700" cy="767043"/>
          </a:xfrm>
        </p:spPr>
        <p:txBody>
          <a:bodyPr>
            <a:normAutofit/>
          </a:bodyPr>
          <a:lstStyle/>
          <a:p>
            <a:r>
              <a:rPr lang="en-US" altLang="en-US" dirty="0"/>
              <a:t>Forces Influencing Workplace Learning </a:t>
            </a:r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87CC928-A531-F343-B6D5-7D8398FBAD90}"/>
              </a:ext>
            </a:extLst>
          </p:cNvPr>
          <p:cNvGrpSpPr/>
          <p:nvPr/>
        </p:nvGrpSpPr>
        <p:grpSpPr>
          <a:xfrm>
            <a:off x="98771" y="1600760"/>
            <a:ext cx="9065815" cy="3752218"/>
            <a:chOff x="98771" y="1600760"/>
            <a:chExt cx="9065815" cy="3752218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576022" y="2886551"/>
              <a:ext cx="1875723" cy="1879296"/>
            </a:xfrm>
            <a:custGeom>
              <a:avLst/>
              <a:gdLst/>
              <a:ahLst/>
              <a:cxnLst>
                <a:cxn ang="0">
                  <a:pos x="856" y="3"/>
                </a:cxn>
                <a:cxn ang="0">
                  <a:pos x="986" y="26"/>
                </a:cxn>
                <a:cxn ang="0">
                  <a:pos x="1109" y="69"/>
                </a:cxn>
                <a:cxn ang="0">
                  <a:pos x="1221" y="131"/>
                </a:cxn>
                <a:cxn ang="0">
                  <a:pos x="1322" y="209"/>
                </a:cxn>
                <a:cxn ang="0">
                  <a:pos x="1408" y="303"/>
                </a:cxn>
                <a:cxn ang="0">
                  <a:pos x="1479" y="410"/>
                </a:cxn>
                <a:cxn ang="0">
                  <a:pos x="1531" y="527"/>
                </a:cxn>
                <a:cxn ang="0">
                  <a:pos x="1564" y="654"/>
                </a:cxn>
                <a:cxn ang="0">
                  <a:pos x="1575" y="789"/>
                </a:cxn>
                <a:cxn ang="0">
                  <a:pos x="1564" y="924"/>
                </a:cxn>
                <a:cxn ang="0">
                  <a:pos x="1531" y="1051"/>
                </a:cxn>
                <a:cxn ang="0">
                  <a:pos x="1479" y="1168"/>
                </a:cxn>
                <a:cxn ang="0">
                  <a:pos x="1408" y="1275"/>
                </a:cxn>
                <a:cxn ang="0">
                  <a:pos x="1322" y="1369"/>
                </a:cxn>
                <a:cxn ang="0">
                  <a:pos x="1221" y="1447"/>
                </a:cxn>
                <a:cxn ang="0">
                  <a:pos x="1109" y="1509"/>
                </a:cxn>
                <a:cxn ang="0">
                  <a:pos x="986" y="1552"/>
                </a:cxn>
                <a:cxn ang="0">
                  <a:pos x="856" y="1575"/>
                </a:cxn>
                <a:cxn ang="0">
                  <a:pos x="719" y="1575"/>
                </a:cxn>
                <a:cxn ang="0">
                  <a:pos x="589" y="1552"/>
                </a:cxn>
                <a:cxn ang="0">
                  <a:pos x="466" y="1509"/>
                </a:cxn>
                <a:cxn ang="0">
                  <a:pos x="354" y="1447"/>
                </a:cxn>
                <a:cxn ang="0">
                  <a:pos x="254" y="1369"/>
                </a:cxn>
                <a:cxn ang="0">
                  <a:pos x="168" y="1275"/>
                </a:cxn>
                <a:cxn ang="0">
                  <a:pos x="97" y="1168"/>
                </a:cxn>
                <a:cxn ang="0">
                  <a:pos x="45" y="1051"/>
                </a:cxn>
                <a:cxn ang="0">
                  <a:pos x="12" y="924"/>
                </a:cxn>
                <a:cxn ang="0">
                  <a:pos x="0" y="789"/>
                </a:cxn>
                <a:cxn ang="0">
                  <a:pos x="12" y="654"/>
                </a:cxn>
                <a:cxn ang="0">
                  <a:pos x="45" y="527"/>
                </a:cxn>
                <a:cxn ang="0">
                  <a:pos x="97" y="410"/>
                </a:cxn>
                <a:cxn ang="0">
                  <a:pos x="168" y="303"/>
                </a:cxn>
                <a:cxn ang="0">
                  <a:pos x="254" y="209"/>
                </a:cxn>
                <a:cxn ang="0">
                  <a:pos x="354" y="131"/>
                </a:cxn>
                <a:cxn ang="0">
                  <a:pos x="466" y="69"/>
                </a:cxn>
                <a:cxn ang="0">
                  <a:pos x="589" y="26"/>
                </a:cxn>
                <a:cxn ang="0">
                  <a:pos x="719" y="3"/>
                </a:cxn>
              </a:cxnLst>
              <a:rect l="0" t="0" r="r" b="b"/>
              <a:pathLst>
                <a:path w="1575" h="1578">
                  <a:moveTo>
                    <a:pt x="788" y="0"/>
                  </a:moveTo>
                  <a:lnTo>
                    <a:pt x="856" y="3"/>
                  </a:lnTo>
                  <a:lnTo>
                    <a:pt x="922" y="12"/>
                  </a:lnTo>
                  <a:lnTo>
                    <a:pt x="986" y="26"/>
                  </a:lnTo>
                  <a:lnTo>
                    <a:pt x="1049" y="45"/>
                  </a:lnTo>
                  <a:lnTo>
                    <a:pt x="1109" y="69"/>
                  </a:lnTo>
                  <a:lnTo>
                    <a:pt x="1167" y="97"/>
                  </a:lnTo>
                  <a:lnTo>
                    <a:pt x="1221" y="131"/>
                  </a:lnTo>
                  <a:lnTo>
                    <a:pt x="1273" y="168"/>
                  </a:lnTo>
                  <a:lnTo>
                    <a:pt x="1322" y="209"/>
                  </a:lnTo>
                  <a:lnTo>
                    <a:pt x="1367" y="254"/>
                  </a:lnTo>
                  <a:lnTo>
                    <a:pt x="1408" y="303"/>
                  </a:lnTo>
                  <a:lnTo>
                    <a:pt x="1445" y="355"/>
                  </a:lnTo>
                  <a:lnTo>
                    <a:pt x="1479" y="410"/>
                  </a:lnTo>
                  <a:lnTo>
                    <a:pt x="1507" y="467"/>
                  </a:lnTo>
                  <a:lnTo>
                    <a:pt x="1531" y="527"/>
                  </a:lnTo>
                  <a:lnTo>
                    <a:pt x="1550" y="590"/>
                  </a:lnTo>
                  <a:lnTo>
                    <a:pt x="1564" y="654"/>
                  </a:lnTo>
                  <a:lnTo>
                    <a:pt x="1573" y="721"/>
                  </a:lnTo>
                  <a:lnTo>
                    <a:pt x="1575" y="789"/>
                  </a:lnTo>
                  <a:lnTo>
                    <a:pt x="1573" y="857"/>
                  </a:lnTo>
                  <a:lnTo>
                    <a:pt x="1564" y="924"/>
                  </a:lnTo>
                  <a:lnTo>
                    <a:pt x="1550" y="988"/>
                  </a:lnTo>
                  <a:lnTo>
                    <a:pt x="1531" y="1051"/>
                  </a:lnTo>
                  <a:lnTo>
                    <a:pt x="1507" y="1111"/>
                  </a:lnTo>
                  <a:lnTo>
                    <a:pt x="1479" y="1168"/>
                  </a:lnTo>
                  <a:lnTo>
                    <a:pt x="1445" y="1223"/>
                  </a:lnTo>
                  <a:lnTo>
                    <a:pt x="1408" y="1275"/>
                  </a:lnTo>
                  <a:lnTo>
                    <a:pt x="1367" y="1324"/>
                  </a:lnTo>
                  <a:lnTo>
                    <a:pt x="1322" y="1369"/>
                  </a:lnTo>
                  <a:lnTo>
                    <a:pt x="1273" y="1410"/>
                  </a:lnTo>
                  <a:lnTo>
                    <a:pt x="1221" y="1447"/>
                  </a:lnTo>
                  <a:lnTo>
                    <a:pt x="1167" y="1481"/>
                  </a:lnTo>
                  <a:lnTo>
                    <a:pt x="1109" y="1509"/>
                  </a:lnTo>
                  <a:lnTo>
                    <a:pt x="1049" y="1533"/>
                  </a:lnTo>
                  <a:lnTo>
                    <a:pt x="986" y="1552"/>
                  </a:lnTo>
                  <a:lnTo>
                    <a:pt x="922" y="1566"/>
                  </a:lnTo>
                  <a:lnTo>
                    <a:pt x="856" y="1575"/>
                  </a:lnTo>
                  <a:lnTo>
                    <a:pt x="788" y="1578"/>
                  </a:lnTo>
                  <a:lnTo>
                    <a:pt x="719" y="1575"/>
                  </a:lnTo>
                  <a:lnTo>
                    <a:pt x="654" y="1566"/>
                  </a:lnTo>
                  <a:lnTo>
                    <a:pt x="589" y="1552"/>
                  </a:lnTo>
                  <a:lnTo>
                    <a:pt x="526" y="1533"/>
                  </a:lnTo>
                  <a:lnTo>
                    <a:pt x="466" y="1509"/>
                  </a:lnTo>
                  <a:lnTo>
                    <a:pt x="409" y="1481"/>
                  </a:lnTo>
                  <a:lnTo>
                    <a:pt x="354" y="1447"/>
                  </a:lnTo>
                  <a:lnTo>
                    <a:pt x="302" y="1410"/>
                  </a:lnTo>
                  <a:lnTo>
                    <a:pt x="254" y="1369"/>
                  </a:lnTo>
                  <a:lnTo>
                    <a:pt x="209" y="1324"/>
                  </a:lnTo>
                  <a:lnTo>
                    <a:pt x="168" y="1275"/>
                  </a:lnTo>
                  <a:lnTo>
                    <a:pt x="130" y="1223"/>
                  </a:lnTo>
                  <a:lnTo>
                    <a:pt x="97" y="1168"/>
                  </a:lnTo>
                  <a:lnTo>
                    <a:pt x="68" y="1111"/>
                  </a:lnTo>
                  <a:lnTo>
                    <a:pt x="45" y="1051"/>
                  </a:lnTo>
                  <a:lnTo>
                    <a:pt x="26" y="988"/>
                  </a:lnTo>
                  <a:lnTo>
                    <a:pt x="12" y="924"/>
                  </a:lnTo>
                  <a:lnTo>
                    <a:pt x="3" y="857"/>
                  </a:lnTo>
                  <a:lnTo>
                    <a:pt x="0" y="789"/>
                  </a:lnTo>
                  <a:lnTo>
                    <a:pt x="3" y="721"/>
                  </a:lnTo>
                  <a:lnTo>
                    <a:pt x="12" y="654"/>
                  </a:lnTo>
                  <a:lnTo>
                    <a:pt x="26" y="590"/>
                  </a:lnTo>
                  <a:lnTo>
                    <a:pt x="45" y="527"/>
                  </a:lnTo>
                  <a:lnTo>
                    <a:pt x="68" y="467"/>
                  </a:lnTo>
                  <a:lnTo>
                    <a:pt x="97" y="410"/>
                  </a:lnTo>
                  <a:lnTo>
                    <a:pt x="130" y="355"/>
                  </a:lnTo>
                  <a:lnTo>
                    <a:pt x="168" y="303"/>
                  </a:lnTo>
                  <a:lnTo>
                    <a:pt x="209" y="254"/>
                  </a:lnTo>
                  <a:lnTo>
                    <a:pt x="254" y="209"/>
                  </a:lnTo>
                  <a:lnTo>
                    <a:pt x="302" y="168"/>
                  </a:lnTo>
                  <a:lnTo>
                    <a:pt x="354" y="131"/>
                  </a:lnTo>
                  <a:lnTo>
                    <a:pt x="409" y="97"/>
                  </a:lnTo>
                  <a:lnTo>
                    <a:pt x="466" y="69"/>
                  </a:lnTo>
                  <a:lnTo>
                    <a:pt x="526" y="45"/>
                  </a:lnTo>
                  <a:lnTo>
                    <a:pt x="589" y="26"/>
                  </a:lnTo>
                  <a:lnTo>
                    <a:pt x="654" y="12"/>
                  </a:lnTo>
                  <a:lnTo>
                    <a:pt x="719" y="3"/>
                  </a:lnTo>
                  <a:lnTo>
                    <a:pt x="788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298533" y="3092583"/>
              <a:ext cx="740762" cy="1836422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37" y="22"/>
                </a:cxn>
                <a:cxn ang="0">
                  <a:pos x="266" y="48"/>
                </a:cxn>
                <a:cxn ang="0">
                  <a:pos x="228" y="103"/>
                </a:cxn>
                <a:cxn ang="0">
                  <a:pos x="194" y="159"/>
                </a:cxn>
                <a:cxn ang="0">
                  <a:pos x="165" y="218"/>
                </a:cxn>
                <a:cxn ang="0">
                  <a:pos x="139" y="279"/>
                </a:cxn>
                <a:cxn ang="0">
                  <a:pos x="117" y="342"/>
                </a:cxn>
                <a:cxn ang="0">
                  <a:pos x="100" y="405"/>
                </a:cxn>
                <a:cxn ang="0">
                  <a:pos x="87" y="470"/>
                </a:cxn>
                <a:cxn ang="0">
                  <a:pos x="80" y="537"/>
                </a:cxn>
                <a:cxn ang="0">
                  <a:pos x="76" y="603"/>
                </a:cxn>
                <a:cxn ang="0">
                  <a:pos x="78" y="671"/>
                </a:cxn>
                <a:cxn ang="0">
                  <a:pos x="85" y="738"/>
                </a:cxn>
                <a:cxn ang="0">
                  <a:pos x="96" y="806"/>
                </a:cxn>
                <a:cxn ang="0">
                  <a:pos x="112" y="873"/>
                </a:cxn>
                <a:cxn ang="0">
                  <a:pos x="134" y="941"/>
                </a:cxn>
                <a:cxn ang="0">
                  <a:pos x="158" y="1001"/>
                </a:cxn>
                <a:cxn ang="0">
                  <a:pos x="186" y="1058"/>
                </a:cxn>
                <a:cxn ang="0">
                  <a:pos x="217" y="1113"/>
                </a:cxn>
                <a:cxn ang="0">
                  <a:pos x="251" y="1165"/>
                </a:cxn>
                <a:cxn ang="0">
                  <a:pos x="289" y="1214"/>
                </a:cxn>
                <a:cxn ang="0">
                  <a:pos x="330" y="1261"/>
                </a:cxn>
                <a:cxn ang="0">
                  <a:pos x="372" y="1304"/>
                </a:cxn>
                <a:cxn ang="0">
                  <a:pos x="418" y="1344"/>
                </a:cxn>
                <a:cxn ang="0">
                  <a:pos x="466" y="1381"/>
                </a:cxn>
                <a:cxn ang="0">
                  <a:pos x="516" y="1415"/>
                </a:cxn>
                <a:cxn ang="0">
                  <a:pos x="568" y="1446"/>
                </a:cxn>
                <a:cxn ang="0">
                  <a:pos x="622" y="1473"/>
                </a:cxn>
                <a:cxn ang="0">
                  <a:pos x="588" y="1542"/>
                </a:cxn>
                <a:cxn ang="0">
                  <a:pos x="530" y="1512"/>
                </a:cxn>
                <a:cxn ang="0">
                  <a:pos x="474" y="1479"/>
                </a:cxn>
                <a:cxn ang="0">
                  <a:pos x="420" y="1442"/>
                </a:cxn>
                <a:cxn ang="0">
                  <a:pos x="369" y="1402"/>
                </a:cxn>
                <a:cxn ang="0">
                  <a:pos x="320" y="1358"/>
                </a:cxn>
                <a:cxn ang="0">
                  <a:pos x="273" y="1312"/>
                </a:cxn>
                <a:cxn ang="0">
                  <a:pos x="229" y="1262"/>
                </a:cxn>
                <a:cxn ang="0">
                  <a:pos x="188" y="1209"/>
                </a:cxn>
                <a:cxn ang="0">
                  <a:pos x="152" y="1152"/>
                </a:cxn>
                <a:cxn ang="0">
                  <a:pos x="118" y="1093"/>
                </a:cxn>
                <a:cxn ang="0">
                  <a:pos x="88" y="1031"/>
                </a:cxn>
                <a:cxn ang="0">
                  <a:pos x="62" y="966"/>
                </a:cxn>
                <a:cxn ang="0">
                  <a:pos x="38" y="893"/>
                </a:cxn>
                <a:cxn ang="0">
                  <a:pos x="21" y="820"/>
                </a:cxn>
                <a:cxn ang="0">
                  <a:pos x="8" y="747"/>
                </a:cxn>
                <a:cxn ang="0">
                  <a:pos x="2" y="673"/>
                </a:cxn>
                <a:cxn ang="0">
                  <a:pos x="0" y="600"/>
                </a:cxn>
                <a:cxn ang="0">
                  <a:pos x="4" y="528"/>
                </a:cxn>
                <a:cxn ang="0">
                  <a:pos x="13" y="456"/>
                </a:cxn>
                <a:cxn ang="0">
                  <a:pos x="26" y="386"/>
                </a:cxn>
                <a:cxn ang="0">
                  <a:pos x="45" y="317"/>
                </a:cxn>
                <a:cxn ang="0">
                  <a:pos x="69" y="249"/>
                </a:cxn>
                <a:cxn ang="0">
                  <a:pos x="96" y="183"/>
                </a:cxn>
                <a:cxn ang="0">
                  <a:pos x="129" y="120"/>
                </a:cxn>
                <a:cxn ang="0">
                  <a:pos x="167" y="58"/>
                </a:cxn>
                <a:cxn ang="0">
                  <a:pos x="208" y="0"/>
                </a:cxn>
              </a:cxnLst>
              <a:rect l="0" t="0" r="r" b="b"/>
              <a:pathLst>
                <a:path w="622" h="1542">
                  <a:moveTo>
                    <a:pt x="208" y="0"/>
                  </a:moveTo>
                  <a:lnTo>
                    <a:pt x="237" y="22"/>
                  </a:lnTo>
                  <a:lnTo>
                    <a:pt x="266" y="48"/>
                  </a:lnTo>
                  <a:lnTo>
                    <a:pt x="228" y="103"/>
                  </a:lnTo>
                  <a:lnTo>
                    <a:pt x="194" y="159"/>
                  </a:lnTo>
                  <a:lnTo>
                    <a:pt x="165" y="218"/>
                  </a:lnTo>
                  <a:lnTo>
                    <a:pt x="139" y="279"/>
                  </a:lnTo>
                  <a:lnTo>
                    <a:pt x="117" y="342"/>
                  </a:lnTo>
                  <a:lnTo>
                    <a:pt x="100" y="405"/>
                  </a:lnTo>
                  <a:lnTo>
                    <a:pt x="87" y="470"/>
                  </a:lnTo>
                  <a:lnTo>
                    <a:pt x="80" y="537"/>
                  </a:lnTo>
                  <a:lnTo>
                    <a:pt x="76" y="603"/>
                  </a:lnTo>
                  <a:lnTo>
                    <a:pt x="78" y="671"/>
                  </a:lnTo>
                  <a:lnTo>
                    <a:pt x="85" y="738"/>
                  </a:lnTo>
                  <a:lnTo>
                    <a:pt x="96" y="806"/>
                  </a:lnTo>
                  <a:lnTo>
                    <a:pt x="112" y="873"/>
                  </a:lnTo>
                  <a:lnTo>
                    <a:pt x="134" y="941"/>
                  </a:lnTo>
                  <a:lnTo>
                    <a:pt x="158" y="1001"/>
                  </a:lnTo>
                  <a:lnTo>
                    <a:pt x="186" y="1058"/>
                  </a:lnTo>
                  <a:lnTo>
                    <a:pt x="217" y="1113"/>
                  </a:lnTo>
                  <a:lnTo>
                    <a:pt x="251" y="1165"/>
                  </a:lnTo>
                  <a:lnTo>
                    <a:pt x="289" y="1214"/>
                  </a:lnTo>
                  <a:lnTo>
                    <a:pt x="330" y="1261"/>
                  </a:lnTo>
                  <a:lnTo>
                    <a:pt x="372" y="1304"/>
                  </a:lnTo>
                  <a:lnTo>
                    <a:pt x="418" y="1344"/>
                  </a:lnTo>
                  <a:lnTo>
                    <a:pt x="466" y="1381"/>
                  </a:lnTo>
                  <a:lnTo>
                    <a:pt x="516" y="1415"/>
                  </a:lnTo>
                  <a:lnTo>
                    <a:pt x="568" y="1446"/>
                  </a:lnTo>
                  <a:lnTo>
                    <a:pt x="622" y="1473"/>
                  </a:lnTo>
                  <a:lnTo>
                    <a:pt x="588" y="1542"/>
                  </a:lnTo>
                  <a:lnTo>
                    <a:pt x="530" y="1512"/>
                  </a:lnTo>
                  <a:lnTo>
                    <a:pt x="474" y="1479"/>
                  </a:lnTo>
                  <a:lnTo>
                    <a:pt x="420" y="1442"/>
                  </a:lnTo>
                  <a:lnTo>
                    <a:pt x="369" y="1402"/>
                  </a:lnTo>
                  <a:lnTo>
                    <a:pt x="320" y="1358"/>
                  </a:lnTo>
                  <a:lnTo>
                    <a:pt x="273" y="1312"/>
                  </a:lnTo>
                  <a:lnTo>
                    <a:pt x="229" y="1262"/>
                  </a:lnTo>
                  <a:lnTo>
                    <a:pt x="188" y="1209"/>
                  </a:lnTo>
                  <a:lnTo>
                    <a:pt x="152" y="1152"/>
                  </a:lnTo>
                  <a:lnTo>
                    <a:pt x="118" y="1093"/>
                  </a:lnTo>
                  <a:lnTo>
                    <a:pt x="88" y="1031"/>
                  </a:lnTo>
                  <a:lnTo>
                    <a:pt x="62" y="966"/>
                  </a:lnTo>
                  <a:lnTo>
                    <a:pt x="38" y="893"/>
                  </a:lnTo>
                  <a:lnTo>
                    <a:pt x="21" y="820"/>
                  </a:lnTo>
                  <a:lnTo>
                    <a:pt x="8" y="747"/>
                  </a:lnTo>
                  <a:lnTo>
                    <a:pt x="2" y="673"/>
                  </a:lnTo>
                  <a:lnTo>
                    <a:pt x="0" y="600"/>
                  </a:lnTo>
                  <a:lnTo>
                    <a:pt x="4" y="528"/>
                  </a:lnTo>
                  <a:lnTo>
                    <a:pt x="13" y="456"/>
                  </a:lnTo>
                  <a:lnTo>
                    <a:pt x="26" y="386"/>
                  </a:lnTo>
                  <a:lnTo>
                    <a:pt x="45" y="317"/>
                  </a:lnTo>
                  <a:lnTo>
                    <a:pt x="69" y="249"/>
                  </a:lnTo>
                  <a:lnTo>
                    <a:pt x="96" y="183"/>
                  </a:lnTo>
                  <a:lnTo>
                    <a:pt x="129" y="120"/>
                  </a:lnTo>
                  <a:lnTo>
                    <a:pt x="167" y="58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043254" y="2750785"/>
              <a:ext cx="687170" cy="168517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92" y="34"/>
                </a:cxn>
                <a:cxn ang="0">
                  <a:pos x="149" y="72"/>
                </a:cxn>
                <a:cxn ang="0">
                  <a:pos x="203" y="113"/>
                </a:cxn>
                <a:cxn ang="0">
                  <a:pos x="255" y="159"/>
                </a:cxn>
                <a:cxn ang="0">
                  <a:pos x="303" y="207"/>
                </a:cxn>
                <a:cxn ang="0">
                  <a:pos x="349" y="259"/>
                </a:cxn>
                <a:cxn ang="0">
                  <a:pos x="391" y="315"/>
                </a:cxn>
                <a:cxn ang="0">
                  <a:pos x="429" y="372"/>
                </a:cxn>
                <a:cxn ang="0">
                  <a:pos x="464" y="433"/>
                </a:cxn>
                <a:cxn ang="0">
                  <a:pos x="494" y="497"/>
                </a:cxn>
                <a:cxn ang="0">
                  <a:pos x="519" y="564"/>
                </a:cxn>
                <a:cxn ang="0">
                  <a:pos x="541" y="633"/>
                </a:cxn>
                <a:cxn ang="0">
                  <a:pos x="557" y="704"/>
                </a:cxn>
                <a:cxn ang="0">
                  <a:pos x="569" y="780"/>
                </a:cxn>
                <a:cxn ang="0">
                  <a:pos x="576" y="856"/>
                </a:cxn>
                <a:cxn ang="0">
                  <a:pos x="577" y="930"/>
                </a:cxn>
                <a:cxn ang="0">
                  <a:pos x="572" y="1003"/>
                </a:cxn>
                <a:cxn ang="0">
                  <a:pos x="562" y="1076"/>
                </a:cxn>
                <a:cxn ang="0">
                  <a:pos x="547" y="1148"/>
                </a:cxn>
                <a:cxn ang="0">
                  <a:pos x="527" y="1218"/>
                </a:cxn>
                <a:cxn ang="0">
                  <a:pos x="502" y="1285"/>
                </a:cxn>
                <a:cxn ang="0">
                  <a:pos x="473" y="1352"/>
                </a:cxn>
                <a:cxn ang="0">
                  <a:pos x="439" y="1415"/>
                </a:cxn>
                <a:cxn ang="0">
                  <a:pos x="375" y="1373"/>
                </a:cxn>
                <a:cxn ang="0">
                  <a:pos x="406" y="1314"/>
                </a:cxn>
                <a:cxn ang="0">
                  <a:pos x="434" y="1254"/>
                </a:cxn>
                <a:cxn ang="0">
                  <a:pos x="455" y="1191"/>
                </a:cxn>
                <a:cxn ang="0">
                  <a:pos x="474" y="1127"/>
                </a:cxn>
                <a:cxn ang="0">
                  <a:pos x="488" y="1062"/>
                </a:cxn>
                <a:cxn ang="0">
                  <a:pos x="496" y="994"/>
                </a:cxn>
                <a:cxn ang="0">
                  <a:pos x="501" y="927"/>
                </a:cxn>
                <a:cxn ang="0">
                  <a:pos x="500" y="857"/>
                </a:cxn>
                <a:cxn ang="0">
                  <a:pos x="494" y="788"/>
                </a:cxn>
                <a:cxn ang="0">
                  <a:pos x="483" y="719"/>
                </a:cxn>
                <a:cxn ang="0">
                  <a:pos x="467" y="653"/>
                </a:cxn>
                <a:cxn ang="0">
                  <a:pos x="447" y="589"/>
                </a:cxn>
                <a:cxn ang="0">
                  <a:pos x="424" y="528"/>
                </a:cxn>
                <a:cxn ang="0">
                  <a:pos x="396" y="470"/>
                </a:cxn>
                <a:cxn ang="0">
                  <a:pos x="364" y="413"/>
                </a:cxn>
                <a:cxn ang="0">
                  <a:pos x="329" y="360"/>
                </a:cxn>
                <a:cxn ang="0">
                  <a:pos x="291" y="308"/>
                </a:cxn>
                <a:cxn ang="0">
                  <a:pos x="249" y="260"/>
                </a:cxn>
                <a:cxn ang="0">
                  <a:pos x="205" y="215"/>
                </a:cxn>
                <a:cxn ang="0">
                  <a:pos x="157" y="174"/>
                </a:cxn>
                <a:cxn ang="0">
                  <a:pos x="108" y="135"/>
                </a:cxn>
                <a:cxn ang="0">
                  <a:pos x="55" y="101"/>
                </a:cxn>
                <a:cxn ang="0">
                  <a:pos x="0" y="69"/>
                </a:cxn>
                <a:cxn ang="0">
                  <a:pos x="33" y="0"/>
                </a:cxn>
              </a:cxnLst>
              <a:rect l="0" t="0" r="r" b="b"/>
              <a:pathLst>
                <a:path w="577" h="1415">
                  <a:moveTo>
                    <a:pt x="33" y="0"/>
                  </a:moveTo>
                  <a:lnTo>
                    <a:pt x="92" y="34"/>
                  </a:lnTo>
                  <a:lnTo>
                    <a:pt x="149" y="72"/>
                  </a:lnTo>
                  <a:lnTo>
                    <a:pt x="203" y="113"/>
                  </a:lnTo>
                  <a:lnTo>
                    <a:pt x="255" y="159"/>
                  </a:lnTo>
                  <a:lnTo>
                    <a:pt x="303" y="207"/>
                  </a:lnTo>
                  <a:lnTo>
                    <a:pt x="349" y="259"/>
                  </a:lnTo>
                  <a:lnTo>
                    <a:pt x="391" y="315"/>
                  </a:lnTo>
                  <a:lnTo>
                    <a:pt x="429" y="372"/>
                  </a:lnTo>
                  <a:lnTo>
                    <a:pt x="464" y="433"/>
                  </a:lnTo>
                  <a:lnTo>
                    <a:pt x="494" y="497"/>
                  </a:lnTo>
                  <a:lnTo>
                    <a:pt x="519" y="564"/>
                  </a:lnTo>
                  <a:lnTo>
                    <a:pt x="541" y="633"/>
                  </a:lnTo>
                  <a:lnTo>
                    <a:pt x="557" y="704"/>
                  </a:lnTo>
                  <a:lnTo>
                    <a:pt x="569" y="780"/>
                  </a:lnTo>
                  <a:lnTo>
                    <a:pt x="576" y="856"/>
                  </a:lnTo>
                  <a:lnTo>
                    <a:pt x="577" y="930"/>
                  </a:lnTo>
                  <a:lnTo>
                    <a:pt x="572" y="1003"/>
                  </a:lnTo>
                  <a:lnTo>
                    <a:pt x="562" y="1076"/>
                  </a:lnTo>
                  <a:lnTo>
                    <a:pt x="547" y="1148"/>
                  </a:lnTo>
                  <a:lnTo>
                    <a:pt x="527" y="1218"/>
                  </a:lnTo>
                  <a:lnTo>
                    <a:pt x="502" y="1285"/>
                  </a:lnTo>
                  <a:lnTo>
                    <a:pt x="473" y="1352"/>
                  </a:lnTo>
                  <a:lnTo>
                    <a:pt x="439" y="1415"/>
                  </a:lnTo>
                  <a:lnTo>
                    <a:pt x="375" y="1373"/>
                  </a:lnTo>
                  <a:lnTo>
                    <a:pt x="406" y="1314"/>
                  </a:lnTo>
                  <a:lnTo>
                    <a:pt x="434" y="1254"/>
                  </a:lnTo>
                  <a:lnTo>
                    <a:pt x="455" y="1191"/>
                  </a:lnTo>
                  <a:lnTo>
                    <a:pt x="474" y="1127"/>
                  </a:lnTo>
                  <a:lnTo>
                    <a:pt x="488" y="1062"/>
                  </a:lnTo>
                  <a:lnTo>
                    <a:pt x="496" y="994"/>
                  </a:lnTo>
                  <a:lnTo>
                    <a:pt x="501" y="927"/>
                  </a:lnTo>
                  <a:lnTo>
                    <a:pt x="500" y="857"/>
                  </a:lnTo>
                  <a:lnTo>
                    <a:pt x="494" y="788"/>
                  </a:lnTo>
                  <a:lnTo>
                    <a:pt x="483" y="719"/>
                  </a:lnTo>
                  <a:lnTo>
                    <a:pt x="467" y="653"/>
                  </a:lnTo>
                  <a:lnTo>
                    <a:pt x="447" y="589"/>
                  </a:lnTo>
                  <a:lnTo>
                    <a:pt x="424" y="528"/>
                  </a:lnTo>
                  <a:lnTo>
                    <a:pt x="396" y="470"/>
                  </a:lnTo>
                  <a:lnTo>
                    <a:pt x="364" y="413"/>
                  </a:lnTo>
                  <a:lnTo>
                    <a:pt x="329" y="360"/>
                  </a:lnTo>
                  <a:lnTo>
                    <a:pt x="291" y="308"/>
                  </a:lnTo>
                  <a:lnTo>
                    <a:pt x="249" y="260"/>
                  </a:lnTo>
                  <a:lnTo>
                    <a:pt x="205" y="215"/>
                  </a:lnTo>
                  <a:lnTo>
                    <a:pt x="157" y="174"/>
                  </a:lnTo>
                  <a:lnTo>
                    <a:pt x="108" y="135"/>
                  </a:lnTo>
                  <a:lnTo>
                    <a:pt x="55" y="101"/>
                  </a:lnTo>
                  <a:lnTo>
                    <a:pt x="0" y="6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49054" y="2850823"/>
              <a:ext cx="849137" cy="1951943"/>
            </a:xfrm>
            <a:custGeom>
              <a:avLst/>
              <a:gdLst/>
              <a:ahLst/>
              <a:cxnLst>
                <a:cxn ang="0">
                  <a:pos x="66" y="12"/>
                </a:cxn>
                <a:cxn ang="0">
                  <a:pos x="192" y="51"/>
                </a:cxn>
                <a:cxn ang="0">
                  <a:pos x="309" y="109"/>
                </a:cxn>
                <a:cxn ang="0">
                  <a:pos x="415" y="183"/>
                </a:cxn>
                <a:cxn ang="0">
                  <a:pos x="507" y="274"/>
                </a:cxn>
                <a:cxn ang="0">
                  <a:pos x="584" y="377"/>
                </a:cxn>
                <a:cxn ang="0">
                  <a:pos x="645" y="493"/>
                </a:cxn>
                <a:cxn ang="0">
                  <a:pos x="688" y="617"/>
                </a:cxn>
                <a:cxn ang="0">
                  <a:pos x="710" y="750"/>
                </a:cxn>
                <a:cxn ang="0">
                  <a:pos x="710" y="888"/>
                </a:cxn>
                <a:cxn ang="0">
                  <a:pos x="688" y="1021"/>
                </a:cxn>
                <a:cxn ang="0">
                  <a:pos x="645" y="1145"/>
                </a:cxn>
                <a:cxn ang="0">
                  <a:pos x="584" y="1261"/>
                </a:cxn>
                <a:cxn ang="0">
                  <a:pos x="507" y="1364"/>
                </a:cxn>
                <a:cxn ang="0">
                  <a:pos x="415" y="1455"/>
                </a:cxn>
                <a:cxn ang="0">
                  <a:pos x="309" y="1529"/>
                </a:cxn>
                <a:cxn ang="0">
                  <a:pos x="192" y="1588"/>
                </a:cxn>
                <a:cxn ang="0">
                  <a:pos x="66" y="1627"/>
                </a:cxn>
                <a:cxn ang="0">
                  <a:pos x="0" y="1561"/>
                </a:cxn>
                <a:cxn ang="0">
                  <a:pos x="123" y="1531"/>
                </a:cxn>
                <a:cxn ang="0">
                  <a:pos x="237" y="1483"/>
                </a:cxn>
                <a:cxn ang="0">
                  <a:pos x="342" y="1415"/>
                </a:cxn>
                <a:cxn ang="0">
                  <a:pos x="433" y="1333"/>
                </a:cxn>
                <a:cxn ang="0">
                  <a:pos x="510" y="1238"/>
                </a:cxn>
                <a:cxn ang="0">
                  <a:pos x="571" y="1129"/>
                </a:cxn>
                <a:cxn ang="0">
                  <a:pos x="612" y="1010"/>
                </a:cxn>
                <a:cxn ang="0">
                  <a:pos x="634" y="885"/>
                </a:cxn>
                <a:cxn ang="0">
                  <a:pos x="634" y="753"/>
                </a:cxn>
                <a:cxn ang="0">
                  <a:pos x="612" y="628"/>
                </a:cxn>
                <a:cxn ang="0">
                  <a:pos x="571" y="509"/>
                </a:cxn>
                <a:cxn ang="0">
                  <a:pos x="510" y="400"/>
                </a:cxn>
                <a:cxn ang="0">
                  <a:pos x="433" y="305"/>
                </a:cxn>
                <a:cxn ang="0">
                  <a:pos x="342" y="223"/>
                </a:cxn>
                <a:cxn ang="0">
                  <a:pos x="237" y="155"/>
                </a:cxn>
                <a:cxn ang="0">
                  <a:pos x="123" y="107"/>
                </a:cxn>
                <a:cxn ang="0">
                  <a:pos x="0" y="77"/>
                </a:cxn>
              </a:cxnLst>
              <a:rect l="0" t="0" r="r" b="b"/>
              <a:pathLst>
                <a:path w="713" h="1639">
                  <a:moveTo>
                    <a:pt x="0" y="0"/>
                  </a:moveTo>
                  <a:lnTo>
                    <a:pt x="66" y="12"/>
                  </a:lnTo>
                  <a:lnTo>
                    <a:pt x="130" y="29"/>
                  </a:lnTo>
                  <a:lnTo>
                    <a:pt x="192" y="51"/>
                  </a:lnTo>
                  <a:lnTo>
                    <a:pt x="252" y="78"/>
                  </a:lnTo>
                  <a:lnTo>
                    <a:pt x="309" y="109"/>
                  </a:lnTo>
                  <a:lnTo>
                    <a:pt x="363" y="144"/>
                  </a:lnTo>
                  <a:lnTo>
                    <a:pt x="415" y="183"/>
                  </a:lnTo>
                  <a:lnTo>
                    <a:pt x="462" y="226"/>
                  </a:lnTo>
                  <a:lnTo>
                    <a:pt x="507" y="274"/>
                  </a:lnTo>
                  <a:lnTo>
                    <a:pt x="548" y="324"/>
                  </a:lnTo>
                  <a:lnTo>
                    <a:pt x="584" y="377"/>
                  </a:lnTo>
                  <a:lnTo>
                    <a:pt x="617" y="433"/>
                  </a:lnTo>
                  <a:lnTo>
                    <a:pt x="645" y="493"/>
                  </a:lnTo>
                  <a:lnTo>
                    <a:pt x="669" y="554"/>
                  </a:lnTo>
                  <a:lnTo>
                    <a:pt x="688" y="617"/>
                  </a:lnTo>
                  <a:lnTo>
                    <a:pt x="702" y="683"/>
                  </a:lnTo>
                  <a:lnTo>
                    <a:pt x="710" y="750"/>
                  </a:lnTo>
                  <a:lnTo>
                    <a:pt x="713" y="819"/>
                  </a:lnTo>
                  <a:lnTo>
                    <a:pt x="710" y="888"/>
                  </a:lnTo>
                  <a:lnTo>
                    <a:pt x="702" y="955"/>
                  </a:lnTo>
                  <a:lnTo>
                    <a:pt x="688" y="1021"/>
                  </a:lnTo>
                  <a:lnTo>
                    <a:pt x="669" y="1084"/>
                  </a:lnTo>
                  <a:lnTo>
                    <a:pt x="645" y="1145"/>
                  </a:lnTo>
                  <a:lnTo>
                    <a:pt x="617" y="1205"/>
                  </a:lnTo>
                  <a:lnTo>
                    <a:pt x="584" y="1261"/>
                  </a:lnTo>
                  <a:lnTo>
                    <a:pt x="548" y="1314"/>
                  </a:lnTo>
                  <a:lnTo>
                    <a:pt x="507" y="1364"/>
                  </a:lnTo>
                  <a:lnTo>
                    <a:pt x="462" y="1412"/>
                  </a:lnTo>
                  <a:lnTo>
                    <a:pt x="415" y="1455"/>
                  </a:lnTo>
                  <a:lnTo>
                    <a:pt x="363" y="1495"/>
                  </a:lnTo>
                  <a:lnTo>
                    <a:pt x="309" y="1529"/>
                  </a:lnTo>
                  <a:lnTo>
                    <a:pt x="252" y="1561"/>
                  </a:lnTo>
                  <a:lnTo>
                    <a:pt x="192" y="1588"/>
                  </a:lnTo>
                  <a:lnTo>
                    <a:pt x="130" y="1610"/>
                  </a:lnTo>
                  <a:lnTo>
                    <a:pt x="66" y="1627"/>
                  </a:lnTo>
                  <a:lnTo>
                    <a:pt x="0" y="1639"/>
                  </a:lnTo>
                  <a:lnTo>
                    <a:pt x="0" y="1561"/>
                  </a:lnTo>
                  <a:lnTo>
                    <a:pt x="62" y="1549"/>
                  </a:lnTo>
                  <a:lnTo>
                    <a:pt x="123" y="1531"/>
                  </a:lnTo>
                  <a:lnTo>
                    <a:pt x="182" y="1509"/>
                  </a:lnTo>
                  <a:lnTo>
                    <a:pt x="237" y="1483"/>
                  </a:lnTo>
                  <a:lnTo>
                    <a:pt x="291" y="1451"/>
                  </a:lnTo>
                  <a:lnTo>
                    <a:pt x="342" y="1415"/>
                  </a:lnTo>
                  <a:lnTo>
                    <a:pt x="389" y="1376"/>
                  </a:lnTo>
                  <a:lnTo>
                    <a:pt x="433" y="1333"/>
                  </a:lnTo>
                  <a:lnTo>
                    <a:pt x="473" y="1287"/>
                  </a:lnTo>
                  <a:lnTo>
                    <a:pt x="510" y="1238"/>
                  </a:lnTo>
                  <a:lnTo>
                    <a:pt x="542" y="1185"/>
                  </a:lnTo>
                  <a:lnTo>
                    <a:pt x="571" y="1129"/>
                  </a:lnTo>
                  <a:lnTo>
                    <a:pt x="593" y="1071"/>
                  </a:lnTo>
                  <a:lnTo>
                    <a:pt x="612" y="1010"/>
                  </a:lnTo>
                  <a:lnTo>
                    <a:pt x="626" y="948"/>
                  </a:lnTo>
                  <a:lnTo>
                    <a:pt x="634" y="885"/>
                  </a:lnTo>
                  <a:lnTo>
                    <a:pt x="637" y="819"/>
                  </a:lnTo>
                  <a:lnTo>
                    <a:pt x="634" y="753"/>
                  </a:lnTo>
                  <a:lnTo>
                    <a:pt x="626" y="690"/>
                  </a:lnTo>
                  <a:lnTo>
                    <a:pt x="612" y="628"/>
                  </a:lnTo>
                  <a:lnTo>
                    <a:pt x="593" y="567"/>
                  </a:lnTo>
                  <a:lnTo>
                    <a:pt x="571" y="509"/>
                  </a:lnTo>
                  <a:lnTo>
                    <a:pt x="542" y="453"/>
                  </a:lnTo>
                  <a:lnTo>
                    <a:pt x="510" y="400"/>
                  </a:lnTo>
                  <a:lnTo>
                    <a:pt x="473" y="351"/>
                  </a:lnTo>
                  <a:lnTo>
                    <a:pt x="433" y="305"/>
                  </a:lnTo>
                  <a:lnTo>
                    <a:pt x="389" y="262"/>
                  </a:lnTo>
                  <a:lnTo>
                    <a:pt x="342" y="223"/>
                  </a:lnTo>
                  <a:lnTo>
                    <a:pt x="291" y="187"/>
                  </a:lnTo>
                  <a:lnTo>
                    <a:pt x="237" y="155"/>
                  </a:lnTo>
                  <a:lnTo>
                    <a:pt x="182" y="129"/>
                  </a:lnTo>
                  <a:lnTo>
                    <a:pt x="123" y="107"/>
                  </a:lnTo>
                  <a:lnTo>
                    <a:pt x="62" y="89"/>
                  </a:lnTo>
                  <a:lnTo>
                    <a:pt x="0" y="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530766" y="2854396"/>
              <a:ext cx="822937" cy="1943606"/>
            </a:xfrm>
            <a:custGeom>
              <a:avLst/>
              <a:gdLst/>
              <a:ahLst/>
              <a:cxnLst>
                <a:cxn ang="0">
                  <a:pos x="691" y="78"/>
                </a:cxn>
                <a:cxn ang="0">
                  <a:pos x="572" y="110"/>
                </a:cxn>
                <a:cxn ang="0">
                  <a:pos x="461" y="161"/>
                </a:cxn>
                <a:cxn ang="0">
                  <a:pos x="360" y="229"/>
                </a:cxn>
                <a:cxn ang="0">
                  <a:pos x="273" y="311"/>
                </a:cxn>
                <a:cxn ang="0">
                  <a:pos x="198" y="406"/>
                </a:cxn>
                <a:cxn ang="0">
                  <a:pos x="141" y="512"/>
                </a:cxn>
                <a:cxn ang="0">
                  <a:pos x="100" y="628"/>
                </a:cxn>
                <a:cxn ang="0">
                  <a:pos x="79" y="752"/>
                </a:cxn>
                <a:cxn ang="0">
                  <a:pos x="79" y="881"/>
                </a:cxn>
                <a:cxn ang="0">
                  <a:pos x="100" y="1004"/>
                </a:cxn>
                <a:cxn ang="0">
                  <a:pos x="141" y="1121"/>
                </a:cxn>
                <a:cxn ang="0">
                  <a:pos x="198" y="1227"/>
                </a:cxn>
                <a:cxn ang="0">
                  <a:pos x="273" y="1322"/>
                </a:cxn>
                <a:cxn ang="0">
                  <a:pos x="360" y="1404"/>
                </a:cxn>
                <a:cxn ang="0">
                  <a:pos x="461" y="1472"/>
                </a:cxn>
                <a:cxn ang="0">
                  <a:pos x="572" y="1523"/>
                </a:cxn>
                <a:cxn ang="0">
                  <a:pos x="691" y="1555"/>
                </a:cxn>
                <a:cxn ang="0">
                  <a:pos x="626" y="1618"/>
                </a:cxn>
                <a:cxn ang="0">
                  <a:pos x="503" y="1577"/>
                </a:cxn>
                <a:cxn ang="0">
                  <a:pos x="390" y="1519"/>
                </a:cxn>
                <a:cxn ang="0">
                  <a:pos x="288" y="1443"/>
                </a:cxn>
                <a:cxn ang="0">
                  <a:pos x="198" y="1354"/>
                </a:cxn>
                <a:cxn ang="0">
                  <a:pos x="124" y="1251"/>
                </a:cxn>
                <a:cxn ang="0">
                  <a:pos x="64" y="1138"/>
                </a:cxn>
                <a:cxn ang="0">
                  <a:pos x="23" y="1015"/>
                </a:cxn>
                <a:cxn ang="0">
                  <a:pos x="3" y="883"/>
                </a:cxn>
                <a:cxn ang="0">
                  <a:pos x="3" y="749"/>
                </a:cxn>
                <a:cxn ang="0">
                  <a:pos x="23" y="618"/>
                </a:cxn>
                <a:cxn ang="0">
                  <a:pos x="64" y="495"/>
                </a:cxn>
                <a:cxn ang="0">
                  <a:pos x="124" y="381"/>
                </a:cxn>
                <a:cxn ang="0">
                  <a:pos x="198" y="279"/>
                </a:cxn>
                <a:cxn ang="0">
                  <a:pos x="288" y="189"/>
                </a:cxn>
                <a:cxn ang="0">
                  <a:pos x="390" y="114"/>
                </a:cxn>
                <a:cxn ang="0">
                  <a:pos x="503" y="55"/>
                </a:cxn>
                <a:cxn ang="0">
                  <a:pos x="626" y="14"/>
                </a:cxn>
              </a:cxnLst>
              <a:rect l="0" t="0" r="r" b="b"/>
              <a:pathLst>
                <a:path w="691" h="1632">
                  <a:moveTo>
                    <a:pt x="691" y="0"/>
                  </a:moveTo>
                  <a:lnTo>
                    <a:pt x="691" y="78"/>
                  </a:lnTo>
                  <a:lnTo>
                    <a:pt x="630" y="92"/>
                  </a:lnTo>
                  <a:lnTo>
                    <a:pt x="572" y="110"/>
                  </a:lnTo>
                  <a:lnTo>
                    <a:pt x="515" y="134"/>
                  </a:lnTo>
                  <a:lnTo>
                    <a:pt x="461" y="161"/>
                  </a:lnTo>
                  <a:lnTo>
                    <a:pt x="410" y="193"/>
                  </a:lnTo>
                  <a:lnTo>
                    <a:pt x="360" y="229"/>
                  </a:lnTo>
                  <a:lnTo>
                    <a:pt x="315" y="268"/>
                  </a:lnTo>
                  <a:lnTo>
                    <a:pt x="273" y="311"/>
                  </a:lnTo>
                  <a:lnTo>
                    <a:pt x="234" y="356"/>
                  </a:lnTo>
                  <a:lnTo>
                    <a:pt x="198" y="406"/>
                  </a:lnTo>
                  <a:lnTo>
                    <a:pt x="167" y="458"/>
                  </a:lnTo>
                  <a:lnTo>
                    <a:pt x="141" y="512"/>
                  </a:lnTo>
                  <a:lnTo>
                    <a:pt x="118" y="569"/>
                  </a:lnTo>
                  <a:lnTo>
                    <a:pt x="100" y="628"/>
                  </a:lnTo>
                  <a:lnTo>
                    <a:pt x="87" y="689"/>
                  </a:lnTo>
                  <a:lnTo>
                    <a:pt x="79" y="752"/>
                  </a:lnTo>
                  <a:lnTo>
                    <a:pt x="76" y="816"/>
                  </a:lnTo>
                  <a:lnTo>
                    <a:pt x="79" y="881"/>
                  </a:lnTo>
                  <a:lnTo>
                    <a:pt x="87" y="943"/>
                  </a:lnTo>
                  <a:lnTo>
                    <a:pt x="100" y="1004"/>
                  </a:lnTo>
                  <a:lnTo>
                    <a:pt x="118" y="1063"/>
                  </a:lnTo>
                  <a:lnTo>
                    <a:pt x="141" y="1121"/>
                  </a:lnTo>
                  <a:lnTo>
                    <a:pt x="167" y="1175"/>
                  </a:lnTo>
                  <a:lnTo>
                    <a:pt x="198" y="1227"/>
                  </a:lnTo>
                  <a:lnTo>
                    <a:pt x="234" y="1276"/>
                  </a:lnTo>
                  <a:lnTo>
                    <a:pt x="273" y="1322"/>
                  </a:lnTo>
                  <a:lnTo>
                    <a:pt x="315" y="1365"/>
                  </a:lnTo>
                  <a:lnTo>
                    <a:pt x="360" y="1404"/>
                  </a:lnTo>
                  <a:lnTo>
                    <a:pt x="410" y="1440"/>
                  </a:lnTo>
                  <a:lnTo>
                    <a:pt x="461" y="1472"/>
                  </a:lnTo>
                  <a:lnTo>
                    <a:pt x="515" y="1499"/>
                  </a:lnTo>
                  <a:lnTo>
                    <a:pt x="572" y="1523"/>
                  </a:lnTo>
                  <a:lnTo>
                    <a:pt x="630" y="1541"/>
                  </a:lnTo>
                  <a:lnTo>
                    <a:pt x="691" y="1555"/>
                  </a:lnTo>
                  <a:lnTo>
                    <a:pt x="691" y="1632"/>
                  </a:lnTo>
                  <a:lnTo>
                    <a:pt x="626" y="1618"/>
                  </a:lnTo>
                  <a:lnTo>
                    <a:pt x="564" y="1600"/>
                  </a:lnTo>
                  <a:lnTo>
                    <a:pt x="503" y="1577"/>
                  </a:lnTo>
                  <a:lnTo>
                    <a:pt x="446" y="1550"/>
                  </a:lnTo>
                  <a:lnTo>
                    <a:pt x="390" y="1519"/>
                  </a:lnTo>
                  <a:lnTo>
                    <a:pt x="338" y="1483"/>
                  </a:lnTo>
                  <a:lnTo>
                    <a:pt x="288" y="1443"/>
                  </a:lnTo>
                  <a:lnTo>
                    <a:pt x="242" y="1400"/>
                  </a:lnTo>
                  <a:lnTo>
                    <a:pt x="198" y="1354"/>
                  </a:lnTo>
                  <a:lnTo>
                    <a:pt x="159" y="1304"/>
                  </a:lnTo>
                  <a:lnTo>
                    <a:pt x="124" y="1251"/>
                  </a:lnTo>
                  <a:lnTo>
                    <a:pt x="92" y="1195"/>
                  </a:lnTo>
                  <a:lnTo>
                    <a:pt x="64" y="1138"/>
                  </a:lnTo>
                  <a:lnTo>
                    <a:pt x="42" y="1077"/>
                  </a:lnTo>
                  <a:lnTo>
                    <a:pt x="23" y="1015"/>
                  </a:lnTo>
                  <a:lnTo>
                    <a:pt x="11" y="950"/>
                  </a:lnTo>
                  <a:lnTo>
                    <a:pt x="3" y="883"/>
                  </a:lnTo>
                  <a:lnTo>
                    <a:pt x="0" y="816"/>
                  </a:lnTo>
                  <a:lnTo>
                    <a:pt x="3" y="749"/>
                  </a:lnTo>
                  <a:lnTo>
                    <a:pt x="11" y="682"/>
                  </a:lnTo>
                  <a:lnTo>
                    <a:pt x="23" y="618"/>
                  </a:lnTo>
                  <a:lnTo>
                    <a:pt x="42" y="555"/>
                  </a:lnTo>
                  <a:lnTo>
                    <a:pt x="64" y="495"/>
                  </a:lnTo>
                  <a:lnTo>
                    <a:pt x="92" y="437"/>
                  </a:lnTo>
                  <a:lnTo>
                    <a:pt x="124" y="381"/>
                  </a:lnTo>
                  <a:lnTo>
                    <a:pt x="159" y="328"/>
                  </a:lnTo>
                  <a:lnTo>
                    <a:pt x="198" y="279"/>
                  </a:lnTo>
                  <a:lnTo>
                    <a:pt x="242" y="232"/>
                  </a:lnTo>
                  <a:lnTo>
                    <a:pt x="288" y="189"/>
                  </a:lnTo>
                  <a:lnTo>
                    <a:pt x="338" y="149"/>
                  </a:lnTo>
                  <a:lnTo>
                    <a:pt x="390" y="114"/>
                  </a:lnTo>
                  <a:lnTo>
                    <a:pt x="446" y="82"/>
                  </a:lnTo>
                  <a:lnTo>
                    <a:pt x="503" y="55"/>
                  </a:lnTo>
                  <a:lnTo>
                    <a:pt x="564" y="32"/>
                  </a:lnTo>
                  <a:lnTo>
                    <a:pt x="626" y="14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175447" y="4151324"/>
              <a:ext cx="660969" cy="839610"/>
            </a:xfrm>
            <a:custGeom>
              <a:avLst/>
              <a:gdLst/>
              <a:ahLst/>
              <a:cxnLst>
                <a:cxn ang="0">
                  <a:pos x="481" y="0"/>
                </a:cxn>
                <a:cxn ang="0">
                  <a:pos x="555" y="21"/>
                </a:cxn>
                <a:cxn ang="0">
                  <a:pos x="534" y="92"/>
                </a:cxn>
                <a:cxn ang="0">
                  <a:pos x="507" y="160"/>
                </a:cxn>
                <a:cxn ang="0">
                  <a:pos x="477" y="228"/>
                </a:cxn>
                <a:cxn ang="0">
                  <a:pos x="444" y="291"/>
                </a:cxn>
                <a:cxn ang="0">
                  <a:pos x="406" y="353"/>
                </a:cxn>
                <a:cxn ang="0">
                  <a:pos x="364" y="414"/>
                </a:cxn>
                <a:cxn ang="0">
                  <a:pos x="320" y="470"/>
                </a:cxn>
                <a:cxn ang="0">
                  <a:pos x="271" y="524"/>
                </a:cxn>
                <a:cxn ang="0">
                  <a:pos x="220" y="574"/>
                </a:cxn>
                <a:cxn ang="0">
                  <a:pos x="165" y="622"/>
                </a:cxn>
                <a:cxn ang="0">
                  <a:pos x="107" y="665"/>
                </a:cxn>
                <a:cxn ang="0">
                  <a:pos x="47" y="705"/>
                </a:cxn>
                <a:cxn ang="0">
                  <a:pos x="0" y="643"/>
                </a:cxn>
                <a:cxn ang="0">
                  <a:pos x="62" y="602"/>
                </a:cxn>
                <a:cxn ang="0">
                  <a:pos x="122" y="558"/>
                </a:cxn>
                <a:cxn ang="0">
                  <a:pos x="178" y="508"/>
                </a:cxn>
                <a:cxn ang="0">
                  <a:pos x="231" y="456"/>
                </a:cxn>
                <a:cxn ang="0">
                  <a:pos x="279" y="399"/>
                </a:cxn>
                <a:cxn ang="0">
                  <a:pos x="323" y="340"/>
                </a:cxn>
                <a:cxn ang="0">
                  <a:pos x="364" y="277"/>
                </a:cxn>
                <a:cxn ang="0">
                  <a:pos x="401" y="212"/>
                </a:cxn>
                <a:cxn ang="0">
                  <a:pos x="432" y="144"/>
                </a:cxn>
                <a:cxn ang="0">
                  <a:pos x="459" y="73"/>
                </a:cxn>
                <a:cxn ang="0">
                  <a:pos x="481" y="0"/>
                </a:cxn>
              </a:cxnLst>
              <a:rect l="0" t="0" r="r" b="b"/>
              <a:pathLst>
                <a:path w="555" h="705">
                  <a:moveTo>
                    <a:pt x="481" y="0"/>
                  </a:moveTo>
                  <a:lnTo>
                    <a:pt x="555" y="21"/>
                  </a:lnTo>
                  <a:lnTo>
                    <a:pt x="534" y="92"/>
                  </a:lnTo>
                  <a:lnTo>
                    <a:pt x="507" y="160"/>
                  </a:lnTo>
                  <a:lnTo>
                    <a:pt x="477" y="228"/>
                  </a:lnTo>
                  <a:lnTo>
                    <a:pt x="444" y="291"/>
                  </a:lnTo>
                  <a:lnTo>
                    <a:pt x="406" y="353"/>
                  </a:lnTo>
                  <a:lnTo>
                    <a:pt x="364" y="414"/>
                  </a:lnTo>
                  <a:lnTo>
                    <a:pt x="320" y="470"/>
                  </a:lnTo>
                  <a:lnTo>
                    <a:pt x="271" y="524"/>
                  </a:lnTo>
                  <a:lnTo>
                    <a:pt x="220" y="574"/>
                  </a:lnTo>
                  <a:lnTo>
                    <a:pt x="165" y="622"/>
                  </a:lnTo>
                  <a:lnTo>
                    <a:pt x="107" y="665"/>
                  </a:lnTo>
                  <a:lnTo>
                    <a:pt x="47" y="705"/>
                  </a:lnTo>
                  <a:lnTo>
                    <a:pt x="0" y="643"/>
                  </a:lnTo>
                  <a:lnTo>
                    <a:pt x="62" y="602"/>
                  </a:lnTo>
                  <a:lnTo>
                    <a:pt x="122" y="558"/>
                  </a:lnTo>
                  <a:lnTo>
                    <a:pt x="178" y="508"/>
                  </a:lnTo>
                  <a:lnTo>
                    <a:pt x="231" y="456"/>
                  </a:lnTo>
                  <a:lnTo>
                    <a:pt x="279" y="399"/>
                  </a:lnTo>
                  <a:lnTo>
                    <a:pt x="323" y="340"/>
                  </a:lnTo>
                  <a:lnTo>
                    <a:pt x="364" y="277"/>
                  </a:lnTo>
                  <a:lnTo>
                    <a:pt x="401" y="212"/>
                  </a:lnTo>
                  <a:lnTo>
                    <a:pt x="432" y="144"/>
                  </a:lnTo>
                  <a:lnTo>
                    <a:pt x="459" y="73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476754" y="2932998"/>
              <a:ext cx="403727" cy="110518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06" y="56"/>
                </a:cxn>
                <a:cxn ang="0">
                  <a:pos x="148" y="115"/>
                </a:cxn>
                <a:cxn ang="0">
                  <a:pos x="185" y="176"/>
                </a:cxn>
                <a:cxn ang="0">
                  <a:pos x="220" y="240"/>
                </a:cxn>
                <a:cxn ang="0">
                  <a:pos x="250" y="306"/>
                </a:cxn>
                <a:cxn ang="0">
                  <a:pos x="276" y="374"/>
                </a:cxn>
                <a:cxn ang="0">
                  <a:pos x="298" y="445"/>
                </a:cxn>
                <a:cxn ang="0">
                  <a:pos x="315" y="517"/>
                </a:cxn>
                <a:cxn ang="0">
                  <a:pos x="328" y="590"/>
                </a:cxn>
                <a:cxn ang="0">
                  <a:pos x="336" y="666"/>
                </a:cxn>
                <a:cxn ang="0">
                  <a:pos x="339" y="743"/>
                </a:cxn>
                <a:cxn ang="0">
                  <a:pos x="338" y="806"/>
                </a:cxn>
                <a:cxn ang="0">
                  <a:pos x="334" y="867"/>
                </a:cxn>
                <a:cxn ang="0">
                  <a:pos x="325" y="928"/>
                </a:cxn>
                <a:cxn ang="0">
                  <a:pos x="288" y="922"/>
                </a:cxn>
                <a:cxn ang="0">
                  <a:pos x="250" y="916"/>
                </a:cxn>
                <a:cxn ang="0">
                  <a:pos x="257" y="859"/>
                </a:cxn>
                <a:cxn ang="0">
                  <a:pos x="262" y="802"/>
                </a:cxn>
                <a:cxn ang="0">
                  <a:pos x="263" y="744"/>
                </a:cxn>
                <a:cxn ang="0">
                  <a:pos x="259" y="664"/>
                </a:cxn>
                <a:cxn ang="0">
                  <a:pos x="251" y="587"/>
                </a:cxn>
                <a:cxn ang="0">
                  <a:pos x="236" y="511"/>
                </a:cxn>
                <a:cxn ang="0">
                  <a:pos x="216" y="437"/>
                </a:cxn>
                <a:cxn ang="0">
                  <a:pos x="192" y="365"/>
                </a:cxn>
                <a:cxn ang="0">
                  <a:pos x="162" y="296"/>
                </a:cxn>
                <a:cxn ang="0">
                  <a:pos x="129" y="229"/>
                </a:cxn>
                <a:cxn ang="0">
                  <a:pos x="90" y="166"/>
                </a:cxn>
                <a:cxn ang="0">
                  <a:pos x="47" y="104"/>
                </a:cxn>
                <a:cxn ang="0">
                  <a:pos x="0" y="47"/>
                </a:cxn>
                <a:cxn ang="0">
                  <a:pos x="60" y="0"/>
                </a:cxn>
              </a:cxnLst>
              <a:rect l="0" t="0" r="r" b="b"/>
              <a:pathLst>
                <a:path w="339" h="928">
                  <a:moveTo>
                    <a:pt x="60" y="0"/>
                  </a:moveTo>
                  <a:lnTo>
                    <a:pt x="106" y="56"/>
                  </a:lnTo>
                  <a:lnTo>
                    <a:pt x="148" y="115"/>
                  </a:lnTo>
                  <a:lnTo>
                    <a:pt x="185" y="176"/>
                  </a:lnTo>
                  <a:lnTo>
                    <a:pt x="220" y="240"/>
                  </a:lnTo>
                  <a:lnTo>
                    <a:pt x="250" y="306"/>
                  </a:lnTo>
                  <a:lnTo>
                    <a:pt x="276" y="374"/>
                  </a:lnTo>
                  <a:lnTo>
                    <a:pt x="298" y="445"/>
                  </a:lnTo>
                  <a:lnTo>
                    <a:pt x="315" y="517"/>
                  </a:lnTo>
                  <a:lnTo>
                    <a:pt x="328" y="590"/>
                  </a:lnTo>
                  <a:lnTo>
                    <a:pt x="336" y="666"/>
                  </a:lnTo>
                  <a:lnTo>
                    <a:pt x="339" y="743"/>
                  </a:lnTo>
                  <a:lnTo>
                    <a:pt x="338" y="806"/>
                  </a:lnTo>
                  <a:lnTo>
                    <a:pt x="334" y="867"/>
                  </a:lnTo>
                  <a:lnTo>
                    <a:pt x="325" y="928"/>
                  </a:lnTo>
                  <a:lnTo>
                    <a:pt x="288" y="922"/>
                  </a:lnTo>
                  <a:lnTo>
                    <a:pt x="250" y="916"/>
                  </a:lnTo>
                  <a:lnTo>
                    <a:pt x="257" y="859"/>
                  </a:lnTo>
                  <a:lnTo>
                    <a:pt x="262" y="802"/>
                  </a:lnTo>
                  <a:lnTo>
                    <a:pt x="263" y="744"/>
                  </a:lnTo>
                  <a:lnTo>
                    <a:pt x="259" y="664"/>
                  </a:lnTo>
                  <a:lnTo>
                    <a:pt x="251" y="587"/>
                  </a:lnTo>
                  <a:lnTo>
                    <a:pt x="236" y="511"/>
                  </a:lnTo>
                  <a:lnTo>
                    <a:pt x="216" y="437"/>
                  </a:lnTo>
                  <a:lnTo>
                    <a:pt x="192" y="365"/>
                  </a:lnTo>
                  <a:lnTo>
                    <a:pt x="162" y="296"/>
                  </a:lnTo>
                  <a:lnTo>
                    <a:pt x="129" y="229"/>
                  </a:lnTo>
                  <a:lnTo>
                    <a:pt x="90" y="166"/>
                  </a:lnTo>
                  <a:lnTo>
                    <a:pt x="47" y="104"/>
                  </a:lnTo>
                  <a:lnTo>
                    <a:pt x="0" y="47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148476" y="2529271"/>
              <a:ext cx="964657" cy="2018636"/>
            </a:xfrm>
            <a:custGeom>
              <a:avLst/>
              <a:gdLst/>
              <a:ahLst/>
              <a:cxnLst>
                <a:cxn ang="0">
                  <a:pos x="783" y="0"/>
                </a:cxn>
                <a:cxn ang="0">
                  <a:pos x="810" y="72"/>
                </a:cxn>
                <a:cxn ang="0">
                  <a:pos x="749" y="95"/>
                </a:cxn>
                <a:cxn ang="0">
                  <a:pos x="689" y="121"/>
                </a:cxn>
                <a:cxn ang="0">
                  <a:pos x="629" y="151"/>
                </a:cxn>
                <a:cxn ang="0">
                  <a:pos x="573" y="184"/>
                </a:cxn>
                <a:cxn ang="0">
                  <a:pos x="517" y="222"/>
                </a:cxn>
                <a:cxn ang="0">
                  <a:pos x="465" y="262"/>
                </a:cxn>
                <a:cxn ang="0">
                  <a:pos x="415" y="307"/>
                </a:cxn>
                <a:cxn ang="0">
                  <a:pos x="366" y="355"/>
                </a:cxn>
                <a:cxn ang="0">
                  <a:pos x="321" y="407"/>
                </a:cxn>
                <a:cxn ang="0">
                  <a:pos x="278" y="462"/>
                </a:cxn>
                <a:cxn ang="0">
                  <a:pos x="237" y="524"/>
                </a:cxn>
                <a:cxn ang="0">
                  <a:pos x="201" y="587"/>
                </a:cxn>
                <a:cxn ang="0">
                  <a:pos x="169" y="651"/>
                </a:cxn>
                <a:cxn ang="0">
                  <a:pos x="142" y="718"/>
                </a:cxn>
                <a:cxn ang="0">
                  <a:pos x="120" y="785"/>
                </a:cxn>
                <a:cxn ang="0">
                  <a:pos x="102" y="854"/>
                </a:cxn>
                <a:cxn ang="0">
                  <a:pos x="89" y="923"/>
                </a:cxn>
                <a:cxn ang="0">
                  <a:pos x="80" y="992"/>
                </a:cxn>
                <a:cxn ang="0">
                  <a:pos x="77" y="1062"/>
                </a:cxn>
                <a:cxn ang="0">
                  <a:pos x="78" y="1132"/>
                </a:cxn>
                <a:cxn ang="0">
                  <a:pos x="82" y="1200"/>
                </a:cxn>
                <a:cxn ang="0">
                  <a:pos x="91" y="1270"/>
                </a:cxn>
                <a:cxn ang="0">
                  <a:pos x="106" y="1337"/>
                </a:cxn>
                <a:cxn ang="0">
                  <a:pos x="124" y="1404"/>
                </a:cxn>
                <a:cxn ang="0">
                  <a:pos x="146" y="1470"/>
                </a:cxn>
                <a:cxn ang="0">
                  <a:pos x="172" y="1535"/>
                </a:cxn>
                <a:cxn ang="0">
                  <a:pos x="203" y="1597"/>
                </a:cxn>
                <a:cxn ang="0">
                  <a:pos x="239" y="1658"/>
                </a:cxn>
                <a:cxn ang="0">
                  <a:pos x="173" y="1695"/>
                </a:cxn>
                <a:cxn ang="0">
                  <a:pos x="138" y="1633"/>
                </a:cxn>
                <a:cxn ang="0">
                  <a:pos x="106" y="1570"/>
                </a:cxn>
                <a:cxn ang="0">
                  <a:pos x="79" y="1506"/>
                </a:cxn>
                <a:cxn ang="0">
                  <a:pos x="55" y="1439"/>
                </a:cxn>
                <a:cxn ang="0">
                  <a:pos x="36" y="1372"/>
                </a:cxn>
                <a:cxn ang="0">
                  <a:pos x="21" y="1302"/>
                </a:cxn>
                <a:cxn ang="0">
                  <a:pos x="9" y="1233"/>
                </a:cxn>
                <a:cxn ang="0">
                  <a:pos x="3" y="1164"/>
                </a:cxn>
                <a:cxn ang="0">
                  <a:pos x="0" y="1093"/>
                </a:cxn>
                <a:cxn ang="0">
                  <a:pos x="2" y="1022"/>
                </a:cxn>
                <a:cxn ang="0">
                  <a:pos x="8" y="952"/>
                </a:cxn>
                <a:cxn ang="0">
                  <a:pos x="18" y="882"/>
                </a:cxn>
                <a:cxn ang="0">
                  <a:pos x="34" y="813"/>
                </a:cxn>
                <a:cxn ang="0">
                  <a:pos x="53" y="743"/>
                </a:cxn>
                <a:cxn ang="0">
                  <a:pos x="77" y="676"/>
                </a:cxn>
                <a:cxn ang="0">
                  <a:pos x="105" y="608"/>
                </a:cxn>
                <a:cxn ang="0">
                  <a:pos x="138" y="544"/>
                </a:cxn>
                <a:cxn ang="0">
                  <a:pos x="175" y="479"/>
                </a:cxn>
                <a:cxn ang="0">
                  <a:pos x="217" y="417"/>
                </a:cxn>
                <a:cxn ang="0">
                  <a:pos x="263" y="358"/>
                </a:cxn>
                <a:cxn ang="0">
                  <a:pos x="311" y="303"/>
                </a:cxn>
                <a:cxn ang="0">
                  <a:pos x="362" y="252"/>
                </a:cxn>
                <a:cxn ang="0">
                  <a:pos x="415" y="205"/>
                </a:cxn>
                <a:cxn ang="0">
                  <a:pos x="472" y="161"/>
                </a:cxn>
                <a:cxn ang="0">
                  <a:pos x="531" y="121"/>
                </a:cxn>
                <a:cxn ang="0">
                  <a:pos x="591" y="84"/>
                </a:cxn>
                <a:cxn ang="0">
                  <a:pos x="654" y="52"/>
                </a:cxn>
                <a:cxn ang="0">
                  <a:pos x="718" y="24"/>
                </a:cxn>
                <a:cxn ang="0">
                  <a:pos x="783" y="0"/>
                </a:cxn>
              </a:cxnLst>
              <a:rect l="0" t="0" r="r" b="b"/>
              <a:pathLst>
                <a:path w="810" h="1695">
                  <a:moveTo>
                    <a:pt x="783" y="0"/>
                  </a:moveTo>
                  <a:lnTo>
                    <a:pt x="810" y="72"/>
                  </a:lnTo>
                  <a:lnTo>
                    <a:pt x="749" y="95"/>
                  </a:lnTo>
                  <a:lnTo>
                    <a:pt x="689" y="121"/>
                  </a:lnTo>
                  <a:lnTo>
                    <a:pt x="629" y="151"/>
                  </a:lnTo>
                  <a:lnTo>
                    <a:pt x="573" y="184"/>
                  </a:lnTo>
                  <a:lnTo>
                    <a:pt x="517" y="222"/>
                  </a:lnTo>
                  <a:lnTo>
                    <a:pt x="465" y="262"/>
                  </a:lnTo>
                  <a:lnTo>
                    <a:pt x="415" y="307"/>
                  </a:lnTo>
                  <a:lnTo>
                    <a:pt x="366" y="355"/>
                  </a:lnTo>
                  <a:lnTo>
                    <a:pt x="321" y="407"/>
                  </a:lnTo>
                  <a:lnTo>
                    <a:pt x="278" y="462"/>
                  </a:lnTo>
                  <a:lnTo>
                    <a:pt x="237" y="524"/>
                  </a:lnTo>
                  <a:lnTo>
                    <a:pt x="201" y="587"/>
                  </a:lnTo>
                  <a:lnTo>
                    <a:pt x="169" y="651"/>
                  </a:lnTo>
                  <a:lnTo>
                    <a:pt x="142" y="718"/>
                  </a:lnTo>
                  <a:lnTo>
                    <a:pt x="120" y="785"/>
                  </a:lnTo>
                  <a:lnTo>
                    <a:pt x="102" y="854"/>
                  </a:lnTo>
                  <a:lnTo>
                    <a:pt x="89" y="923"/>
                  </a:lnTo>
                  <a:lnTo>
                    <a:pt x="80" y="992"/>
                  </a:lnTo>
                  <a:lnTo>
                    <a:pt x="77" y="1062"/>
                  </a:lnTo>
                  <a:lnTo>
                    <a:pt x="78" y="1132"/>
                  </a:lnTo>
                  <a:lnTo>
                    <a:pt x="82" y="1200"/>
                  </a:lnTo>
                  <a:lnTo>
                    <a:pt x="91" y="1270"/>
                  </a:lnTo>
                  <a:lnTo>
                    <a:pt x="106" y="1337"/>
                  </a:lnTo>
                  <a:lnTo>
                    <a:pt x="124" y="1404"/>
                  </a:lnTo>
                  <a:lnTo>
                    <a:pt x="146" y="1470"/>
                  </a:lnTo>
                  <a:lnTo>
                    <a:pt x="172" y="1535"/>
                  </a:lnTo>
                  <a:lnTo>
                    <a:pt x="203" y="1597"/>
                  </a:lnTo>
                  <a:lnTo>
                    <a:pt x="239" y="1658"/>
                  </a:lnTo>
                  <a:lnTo>
                    <a:pt x="173" y="1695"/>
                  </a:lnTo>
                  <a:lnTo>
                    <a:pt x="138" y="1633"/>
                  </a:lnTo>
                  <a:lnTo>
                    <a:pt x="106" y="1570"/>
                  </a:lnTo>
                  <a:lnTo>
                    <a:pt x="79" y="1506"/>
                  </a:lnTo>
                  <a:lnTo>
                    <a:pt x="55" y="1439"/>
                  </a:lnTo>
                  <a:lnTo>
                    <a:pt x="36" y="1372"/>
                  </a:lnTo>
                  <a:lnTo>
                    <a:pt x="21" y="1302"/>
                  </a:lnTo>
                  <a:lnTo>
                    <a:pt x="9" y="1233"/>
                  </a:lnTo>
                  <a:lnTo>
                    <a:pt x="3" y="1164"/>
                  </a:lnTo>
                  <a:lnTo>
                    <a:pt x="0" y="1093"/>
                  </a:lnTo>
                  <a:lnTo>
                    <a:pt x="2" y="1022"/>
                  </a:lnTo>
                  <a:lnTo>
                    <a:pt x="8" y="952"/>
                  </a:lnTo>
                  <a:lnTo>
                    <a:pt x="18" y="882"/>
                  </a:lnTo>
                  <a:lnTo>
                    <a:pt x="34" y="813"/>
                  </a:lnTo>
                  <a:lnTo>
                    <a:pt x="53" y="743"/>
                  </a:lnTo>
                  <a:lnTo>
                    <a:pt x="77" y="676"/>
                  </a:lnTo>
                  <a:lnTo>
                    <a:pt x="105" y="608"/>
                  </a:lnTo>
                  <a:lnTo>
                    <a:pt x="138" y="544"/>
                  </a:lnTo>
                  <a:lnTo>
                    <a:pt x="175" y="479"/>
                  </a:lnTo>
                  <a:lnTo>
                    <a:pt x="217" y="417"/>
                  </a:lnTo>
                  <a:lnTo>
                    <a:pt x="263" y="358"/>
                  </a:lnTo>
                  <a:lnTo>
                    <a:pt x="311" y="303"/>
                  </a:lnTo>
                  <a:lnTo>
                    <a:pt x="362" y="252"/>
                  </a:lnTo>
                  <a:lnTo>
                    <a:pt x="415" y="205"/>
                  </a:lnTo>
                  <a:lnTo>
                    <a:pt x="472" y="161"/>
                  </a:lnTo>
                  <a:lnTo>
                    <a:pt x="531" y="121"/>
                  </a:lnTo>
                  <a:lnTo>
                    <a:pt x="591" y="84"/>
                  </a:lnTo>
                  <a:lnTo>
                    <a:pt x="654" y="52"/>
                  </a:lnTo>
                  <a:lnTo>
                    <a:pt x="718" y="24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080172" y="2443523"/>
              <a:ext cx="944412" cy="19674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07" y="33"/>
                </a:cxn>
                <a:cxn ang="0">
                  <a:pos x="173" y="70"/>
                </a:cxn>
                <a:cxn ang="0">
                  <a:pos x="237" y="111"/>
                </a:cxn>
                <a:cxn ang="0">
                  <a:pos x="298" y="155"/>
                </a:cxn>
                <a:cxn ang="0">
                  <a:pos x="356" y="203"/>
                </a:cxn>
                <a:cxn ang="0">
                  <a:pos x="412" y="254"/>
                </a:cxn>
                <a:cxn ang="0">
                  <a:pos x="464" y="308"/>
                </a:cxn>
                <a:cxn ang="0">
                  <a:pos x="513" y="366"/>
                </a:cxn>
                <a:cxn ang="0">
                  <a:pos x="559" y="426"/>
                </a:cxn>
                <a:cxn ang="0">
                  <a:pos x="601" y="489"/>
                </a:cxn>
                <a:cxn ang="0">
                  <a:pos x="639" y="555"/>
                </a:cxn>
                <a:cxn ang="0">
                  <a:pos x="674" y="623"/>
                </a:cxn>
                <a:cxn ang="0">
                  <a:pos x="705" y="694"/>
                </a:cxn>
                <a:cxn ang="0">
                  <a:pos x="730" y="767"/>
                </a:cxn>
                <a:cxn ang="0">
                  <a:pos x="752" y="842"/>
                </a:cxn>
                <a:cxn ang="0">
                  <a:pos x="770" y="919"/>
                </a:cxn>
                <a:cxn ang="0">
                  <a:pos x="782" y="998"/>
                </a:cxn>
                <a:cxn ang="0">
                  <a:pos x="790" y="1078"/>
                </a:cxn>
                <a:cxn ang="0">
                  <a:pos x="793" y="1165"/>
                </a:cxn>
                <a:cxn ang="0">
                  <a:pos x="790" y="1249"/>
                </a:cxn>
                <a:cxn ang="0">
                  <a:pos x="781" y="1333"/>
                </a:cxn>
                <a:cxn ang="0">
                  <a:pos x="768" y="1415"/>
                </a:cxn>
                <a:cxn ang="0">
                  <a:pos x="749" y="1497"/>
                </a:cxn>
                <a:cxn ang="0">
                  <a:pos x="724" y="1575"/>
                </a:cxn>
                <a:cxn ang="0">
                  <a:pos x="695" y="1652"/>
                </a:cxn>
                <a:cxn ang="0">
                  <a:pos x="627" y="1618"/>
                </a:cxn>
                <a:cxn ang="0">
                  <a:pos x="654" y="1547"/>
                </a:cxn>
                <a:cxn ang="0">
                  <a:pos x="676" y="1473"/>
                </a:cxn>
                <a:cxn ang="0">
                  <a:pos x="694" y="1398"/>
                </a:cxn>
                <a:cxn ang="0">
                  <a:pos x="707" y="1321"/>
                </a:cxn>
                <a:cxn ang="0">
                  <a:pos x="715" y="1243"/>
                </a:cxn>
                <a:cxn ang="0">
                  <a:pos x="718" y="1164"/>
                </a:cxn>
                <a:cxn ang="0">
                  <a:pos x="715" y="1083"/>
                </a:cxn>
                <a:cxn ang="0">
                  <a:pos x="707" y="1002"/>
                </a:cxn>
                <a:cxn ang="0">
                  <a:pos x="694" y="924"/>
                </a:cxn>
                <a:cxn ang="0">
                  <a:pos x="676" y="846"/>
                </a:cxn>
                <a:cxn ang="0">
                  <a:pos x="653" y="773"/>
                </a:cxn>
                <a:cxn ang="0">
                  <a:pos x="625" y="700"/>
                </a:cxn>
                <a:cxn ang="0">
                  <a:pos x="593" y="629"/>
                </a:cxn>
                <a:cxn ang="0">
                  <a:pos x="556" y="563"/>
                </a:cxn>
                <a:cxn ang="0">
                  <a:pos x="516" y="498"/>
                </a:cxn>
                <a:cxn ang="0">
                  <a:pos x="472" y="436"/>
                </a:cxn>
                <a:cxn ang="0">
                  <a:pos x="424" y="378"/>
                </a:cxn>
                <a:cxn ang="0">
                  <a:pos x="372" y="322"/>
                </a:cxn>
                <a:cxn ang="0">
                  <a:pos x="318" y="270"/>
                </a:cxn>
                <a:cxn ang="0">
                  <a:pos x="260" y="222"/>
                </a:cxn>
                <a:cxn ang="0">
                  <a:pos x="199" y="177"/>
                </a:cxn>
                <a:cxn ang="0">
                  <a:pos x="135" y="136"/>
                </a:cxn>
                <a:cxn ang="0">
                  <a:pos x="69" y="100"/>
                </a:cxn>
                <a:cxn ang="0">
                  <a:pos x="0" y="67"/>
                </a:cxn>
                <a:cxn ang="0">
                  <a:pos x="38" y="0"/>
                </a:cxn>
              </a:cxnLst>
              <a:rect l="0" t="0" r="r" b="b"/>
              <a:pathLst>
                <a:path w="793" h="1652">
                  <a:moveTo>
                    <a:pt x="38" y="0"/>
                  </a:moveTo>
                  <a:lnTo>
                    <a:pt x="107" y="33"/>
                  </a:lnTo>
                  <a:lnTo>
                    <a:pt x="173" y="70"/>
                  </a:lnTo>
                  <a:lnTo>
                    <a:pt x="237" y="111"/>
                  </a:lnTo>
                  <a:lnTo>
                    <a:pt x="298" y="155"/>
                  </a:lnTo>
                  <a:lnTo>
                    <a:pt x="356" y="203"/>
                  </a:lnTo>
                  <a:lnTo>
                    <a:pt x="412" y="254"/>
                  </a:lnTo>
                  <a:lnTo>
                    <a:pt x="464" y="308"/>
                  </a:lnTo>
                  <a:lnTo>
                    <a:pt x="513" y="366"/>
                  </a:lnTo>
                  <a:lnTo>
                    <a:pt x="559" y="426"/>
                  </a:lnTo>
                  <a:lnTo>
                    <a:pt x="601" y="489"/>
                  </a:lnTo>
                  <a:lnTo>
                    <a:pt x="639" y="555"/>
                  </a:lnTo>
                  <a:lnTo>
                    <a:pt x="674" y="623"/>
                  </a:lnTo>
                  <a:lnTo>
                    <a:pt x="705" y="694"/>
                  </a:lnTo>
                  <a:lnTo>
                    <a:pt x="730" y="767"/>
                  </a:lnTo>
                  <a:lnTo>
                    <a:pt x="752" y="842"/>
                  </a:lnTo>
                  <a:lnTo>
                    <a:pt x="770" y="919"/>
                  </a:lnTo>
                  <a:lnTo>
                    <a:pt x="782" y="998"/>
                  </a:lnTo>
                  <a:lnTo>
                    <a:pt x="790" y="1078"/>
                  </a:lnTo>
                  <a:lnTo>
                    <a:pt x="793" y="1165"/>
                  </a:lnTo>
                  <a:lnTo>
                    <a:pt x="790" y="1249"/>
                  </a:lnTo>
                  <a:lnTo>
                    <a:pt x="781" y="1333"/>
                  </a:lnTo>
                  <a:lnTo>
                    <a:pt x="768" y="1415"/>
                  </a:lnTo>
                  <a:lnTo>
                    <a:pt x="749" y="1497"/>
                  </a:lnTo>
                  <a:lnTo>
                    <a:pt x="724" y="1575"/>
                  </a:lnTo>
                  <a:lnTo>
                    <a:pt x="695" y="1652"/>
                  </a:lnTo>
                  <a:lnTo>
                    <a:pt x="627" y="1618"/>
                  </a:lnTo>
                  <a:lnTo>
                    <a:pt x="654" y="1547"/>
                  </a:lnTo>
                  <a:lnTo>
                    <a:pt x="676" y="1473"/>
                  </a:lnTo>
                  <a:lnTo>
                    <a:pt x="694" y="1398"/>
                  </a:lnTo>
                  <a:lnTo>
                    <a:pt x="707" y="1321"/>
                  </a:lnTo>
                  <a:lnTo>
                    <a:pt x="715" y="1243"/>
                  </a:lnTo>
                  <a:lnTo>
                    <a:pt x="718" y="1164"/>
                  </a:lnTo>
                  <a:lnTo>
                    <a:pt x="715" y="1083"/>
                  </a:lnTo>
                  <a:lnTo>
                    <a:pt x="707" y="1002"/>
                  </a:lnTo>
                  <a:lnTo>
                    <a:pt x="694" y="924"/>
                  </a:lnTo>
                  <a:lnTo>
                    <a:pt x="676" y="846"/>
                  </a:lnTo>
                  <a:lnTo>
                    <a:pt x="653" y="773"/>
                  </a:lnTo>
                  <a:lnTo>
                    <a:pt x="625" y="700"/>
                  </a:lnTo>
                  <a:lnTo>
                    <a:pt x="593" y="629"/>
                  </a:lnTo>
                  <a:lnTo>
                    <a:pt x="556" y="563"/>
                  </a:lnTo>
                  <a:lnTo>
                    <a:pt x="516" y="498"/>
                  </a:lnTo>
                  <a:lnTo>
                    <a:pt x="472" y="436"/>
                  </a:lnTo>
                  <a:lnTo>
                    <a:pt x="424" y="378"/>
                  </a:lnTo>
                  <a:lnTo>
                    <a:pt x="372" y="322"/>
                  </a:lnTo>
                  <a:lnTo>
                    <a:pt x="318" y="270"/>
                  </a:lnTo>
                  <a:lnTo>
                    <a:pt x="260" y="222"/>
                  </a:lnTo>
                  <a:lnTo>
                    <a:pt x="199" y="177"/>
                  </a:lnTo>
                  <a:lnTo>
                    <a:pt x="135" y="136"/>
                  </a:lnTo>
                  <a:lnTo>
                    <a:pt x="69" y="100"/>
                  </a:lnTo>
                  <a:lnTo>
                    <a:pt x="0" y="6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019855" y="2642410"/>
              <a:ext cx="615714" cy="980140"/>
            </a:xfrm>
            <a:custGeom>
              <a:avLst/>
              <a:gdLst/>
              <a:ahLst/>
              <a:cxnLst>
                <a:cxn ang="0">
                  <a:pos x="465" y="0"/>
                </a:cxn>
                <a:cxn ang="0">
                  <a:pos x="517" y="57"/>
                </a:cxn>
                <a:cxn ang="0">
                  <a:pos x="459" y="106"/>
                </a:cxn>
                <a:cxn ang="0">
                  <a:pos x="403" y="159"/>
                </a:cxn>
                <a:cxn ang="0">
                  <a:pos x="352" y="214"/>
                </a:cxn>
                <a:cxn ang="0">
                  <a:pos x="305" y="274"/>
                </a:cxn>
                <a:cxn ang="0">
                  <a:pos x="261" y="335"/>
                </a:cxn>
                <a:cxn ang="0">
                  <a:pos x="222" y="399"/>
                </a:cxn>
                <a:cxn ang="0">
                  <a:pos x="187" y="465"/>
                </a:cxn>
                <a:cxn ang="0">
                  <a:pos x="156" y="534"/>
                </a:cxn>
                <a:cxn ang="0">
                  <a:pos x="129" y="604"/>
                </a:cxn>
                <a:cxn ang="0">
                  <a:pos x="106" y="675"/>
                </a:cxn>
                <a:cxn ang="0">
                  <a:pos x="89" y="749"/>
                </a:cxn>
                <a:cxn ang="0">
                  <a:pos x="75" y="823"/>
                </a:cxn>
                <a:cxn ang="0">
                  <a:pos x="0" y="813"/>
                </a:cxn>
                <a:cxn ang="0">
                  <a:pos x="13" y="741"/>
                </a:cxn>
                <a:cxn ang="0">
                  <a:pos x="30" y="669"/>
                </a:cxn>
                <a:cxn ang="0">
                  <a:pos x="51" y="598"/>
                </a:cxn>
                <a:cxn ang="0">
                  <a:pos x="75" y="529"/>
                </a:cxn>
                <a:cxn ang="0">
                  <a:pos x="105" y="461"/>
                </a:cxn>
                <a:cxn ang="0">
                  <a:pos x="137" y="396"/>
                </a:cxn>
                <a:cxn ang="0">
                  <a:pos x="173" y="332"/>
                </a:cxn>
                <a:cxn ang="0">
                  <a:pos x="213" y="270"/>
                </a:cxn>
                <a:cxn ang="0">
                  <a:pos x="257" y="211"/>
                </a:cxn>
                <a:cxn ang="0">
                  <a:pos x="304" y="154"/>
                </a:cxn>
                <a:cxn ang="0">
                  <a:pos x="354" y="99"/>
                </a:cxn>
                <a:cxn ang="0">
                  <a:pos x="408" y="48"/>
                </a:cxn>
                <a:cxn ang="0">
                  <a:pos x="465" y="0"/>
                </a:cxn>
              </a:cxnLst>
              <a:rect l="0" t="0" r="r" b="b"/>
              <a:pathLst>
                <a:path w="517" h="823">
                  <a:moveTo>
                    <a:pt x="465" y="0"/>
                  </a:moveTo>
                  <a:lnTo>
                    <a:pt x="517" y="57"/>
                  </a:lnTo>
                  <a:lnTo>
                    <a:pt x="459" y="106"/>
                  </a:lnTo>
                  <a:lnTo>
                    <a:pt x="403" y="159"/>
                  </a:lnTo>
                  <a:lnTo>
                    <a:pt x="352" y="214"/>
                  </a:lnTo>
                  <a:lnTo>
                    <a:pt x="305" y="274"/>
                  </a:lnTo>
                  <a:lnTo>
                    <a:pt x="261" y="335"/>
                  </a:lnTo>
                  <a:lnTo>
                    <a:pt x="222" y="399"/>
                  </a:lnTo>
                  <a:lnTo>
                    <a:pt x="187" y="465"/>
                  </a:lnTo>
                  <a:lnTo>
                    <a:pt x="156" y="534"/>
                  </a:lnTo>
                  <a:lnTo>
                    <a:pt x="129" y="604"/>
                  </a:lnTo>
                  <a:lnTo>
                    <a:pt x="106" y="675"/>
                  </a:lnTo>
                  <a:lnTo>
                    <a:pt x="89" y="749"/>
                  </a:lnTo>
                  <a:lnTo>
                    <a:pt x="75" y="823"/>
                  </a:lnTo>
                  <a:lnTo>
                    <a:pt x="0" y="813"/>
                  </a:lnTo>
                  <a:lnTo>
                    <a:pt x="13" y="741"/>
                  </a:lnTo>
                  <a:lnTo>
                    <a:pt x="30" y="669"/>
                  </a:lnTo>
                  <a:lnTo>
                    <a:pt x="51" y="598"/>
                  </a:lnTo>
                  <a:lnTo>
                    <a:pt x="75" y="529"/>
                  </a:lnTo>
                  <a:lnTo>
                    <a:pt x="105" y="461"/>
                  </a:lnTo>
                  <a:lnTo>
                    <a:pt x="137" y="396"/>
                  </a:lnTo>
                  <a:lnTo>
                    <a:pt x="173" y="332"/>
                  </a:lnTo>
                  <a:lnTo>
                    <a:pt x="213" y="270"/>
                  </a:lnTo>
                  <a:lnTo>
                    <a:pt x="257" y="211"/>
                  </a:lnTo>
                  <a:lnTo>
                    <a:pt x="304" y="154"/>
                  </a:lnTo>
                  <a:lnTo>
                    <a:pt x="354" y="99"/>
                  </a:lnTo>
                  <a:lnTo>
                    <a:pt x="408" y="48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004373" y="3702342"/>
              <a:ext cx="824127" cy="144817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2" y="2"/>
                </a:cxn>
                <a:cxn ang="0">
                  <a:pos x="80" y="5"/>
                </a:cxn>
                <a:cxn ang="0">
                  <a:pos x="76" y="81"/>
                </a:cxn>
                <a:cxn ang="0">
                  <a:pos x="77" y="159"/>
                </a:cxn>
                <a:cxn ang="0">
                  <a:pos x="83" y="236"/>
                </a:cxn>
                <a:cxn ang="0">
                  <a:pos x="94" y="314"/>
                </a:cxn>
                <a:cxn ang="0">
                  <a:pos x="110" y="391"/>
                </a:cxn>
                <a:cxn ang="0">
                  <a:pos x="132" y="468"/>
                </a:cxn>
                <a:cxn ang="0">
                  <a:pos x="160" y="544"/>
                </a:cxn>
                <a:cxn ang="0">
                  <a:pos x="190" y="616"/>
                </a:cxn>
                <a:cxn ang="0">
                  <a:pos x="226" y="684"/>
                </a:cxn>
                <a:cxn ang="0">
                  <a:pos x="265" y="750"/>
                </a:cxn>
                <a:cxn ang="0">
                  <a:pos x="308" y="812"/>
                </a:cxn>
                <a:cxn ang="0">
                  <a:pos x="353" y="870"/>
                </a:cxn>
                <a:cxn ang="0">
                  <a:pos x="404" y="926"/>
                </a:cxn>
                <a:cxn ang="0">
                  <a:pos x="455" y="978"/>
                </a:cxn>
                <a:cxn ang="0">
                  <a:pos x="511" y="1026"/>
                </a:cxn>
                <a:cxn ang="0">
                  <a:pos x="569" y="1071"/>
                </a:cxn>
                <a:cxn ang="0">
                  <a:pos x="629" y="1112"/>
                </a:cxn>
                <a:cxn ang="0">
                  <a:pos x="692" y="1149"/>
                </a:cxn>
                <a:cxn ang="0">
                  <a:pos x="656" y="1216"/>
                </a:cxn>
                <a:cxn ang="0">
                  <a:pos x="595" y="1180"/>
                </a:cxn>
                <a:cxn ang="0">
                  <a:pos x="535" y="1141"/>
                </a:cxn>
                <a:cxn ang="0">
                  <a:pos x="478" y="1098"/>
                </a:cxn>
                <a:cxn ang="0">
                  <a:pos x="423" y="1051"/>
                </a:cxn>
                <a:cxn ang="0">
                  <a:pos x="371" y="1002"/>
                </a:cxn>
                <a:cxn ang="0">
                  <a:pos x="321" y="949"/>
                </a:cxn>
                <a:cxn ang="0">
                  <a:pos x="274" y="894"/>
                </a:cxn>
                <a:cxn ang="0">
                  <a:pos x="231" y="835"/>
                </a:cxn>
                <a:cxn ang="0">
                  <a:pos x="190" y="774"/>
                </a:cxn>
                <a:cxn ang="0">
                  <a:pos x="153" y="709"/>
                </a:cxn>
                <a:cxn ang="0">
                  <a:pos x="119" y="643"/>
                </a:cxn>
                <a:cxn ang="0">
                  <a:pos x="89" y="573"/>
                </a:cxn>
                <a:cxn ang="0">
                  <a:pos x="60" y="492"/>
                </a:cxn>
                <a:cxn ang="0">
                  <a:pos x="37" y="410"/>
                </a:cxn>
                <a:cxn ang="0">
                  <a:pos x="19" y="328"/>
                </a:cxn>
                <a:cxn ang="0">
                  <a:pos x="7" y="245"/>
                </a:cxn>
                <a:cxn ang="0">
                  <a:pos x="1" y="163"/>
                </a:cxn>
                <a:cxn ang="0">
                  <a:pos x="0" y="81"/>
                </a:cxn>
                <a:cxn ang="0">
                  <a:pos x="4" y="0"/>
                </a:cxn>
              </a:cxnLst>
              <a:rect l="0" t="0" r="r" b="b"/>
              <a:pathLst>
                <a:path w="692" h="1216">
                  <a:moveTo>
                    <a:pt x="4" y="0"/>
                  </a:moveTo>
                  <a:lnTo>
                    <a:pt x="42" y="2"/>
                  </a:lnTo>
                  <a:lnTo>
                    <a:pt x="80" y="5"/>
                  </a:lnTo>
                  <a:lnTo>
                    <a:pt x="76" y="81"/>
                  </a:lnTo>
                  <a:lnTo>
                    <a:pt x="77" y="159"/>
                  </a:lnTo>
                  <a:lnTo>
                    <a:pt x="83" y="236"/>
                  </a:lnTo>
                  <a:lnTo>
                    <a:pt x="94" y="314"/>
                  </a:lnTo>
                  <a:lnTo>
                    <a:pt x="110" y="391"/>
                  </a:lnTo>
                  <a:lnTo>
                    <a:pt x="132" y="468"/>
                  </a:lnTo>
                  <a:lnTo>
                    <a:pt x="160" y="544"/>
                  </a:lnTo>
                  <a:lnTo>
                    <a:pt x="190" y="616"/>
                  </a:lnTo>
                  <a:lnTo>
                    <a:pt x="226" y="684"/>
                  </a:lnTo>
                  <a:lnTo>
                    <a:pt x="265" y="750"/>
                  </a:lnTo>
                  <a:lnTo>
                    <a:pt x="308" y="812"/>
                  </a:lnTo>
                  <a:lnTo>
                    <a:pt x="353" y="870"/>
                  </a:lnTo>
                  <a:lnTo>
                    <a:pt x="404" y="926"/>
                  </a:lnTo>
                  <a:lnTo>
                    <a:pt x="455" y="978"/>
                  </a:lnTo>
                  <a:lnTo>
                    <a:pt x="511" y="1026"/>
                  </a:lnTo>
                  <a:lnTo>
                    <a:pt x="569" y="1071"/>
                  </a:lnTo>
                  <a:lnTo>
                    <a:pt x="629" y="1112"/>
                  </a:lnTo>
                  <a:lnTo>
                    <a:pt x="692" y="1149"/>
                  </a:lnTo>
                  <a:lnTo>
                    <a:pt x="656" y="1216"/>
                  </a:lnTo>
                  <a:lnTo>
                    <a:pt x="595" y="1180"/>
                  </a:lnTo>
                  <a:lnTo>
                    <a:pt x="535" y="1141"/>
                  </a:lnTo>
                  <a:lnTo>
                    <a:pt x="478" y="1098"/>
                  </a:lnTo>
                  <a:lnTo>
                    <a:pt x="423" y="1051"/>
                  </a:lnTo>
                  <a:lnTo>
                    <a:pt x="371" y="1002"/>
                  </a:lnTo>
                  <a:lnTo>
                    <a:pt x="321" y="949"/>
                  </a:lnTo>
                  <a:lnTo>
                    <a:pt x="274" y="894"/>
                  </a:lnTo>
                  <a:lnTo>
                    <a:pt x="231" y="835"/>
                  </a:lnTo>
                  <a:lnTo>
                    <a:pt x="190" y="774"/>
                  </a:lnTo>
                  <a:lnTo>
                    <a:pt x="153" y="709"/>
                  </a:lnTo>
                  <a:lnTo>
                    <a:pt x="119" y="643"/>
                  </a:lnTo>
                  <a:lnTo>
                    <a:pt x="89" y="573"/>
                  </a:lnTo>
                  <a:lnTo>
                    <a:pt x="60" y="492"/>
                  </a:lnTo>
                  <a:lnTo>
                    <a:pt x="37" y="410"/>
                  </a:lnTo>
                  <a:lnTo>
                    <a:pt x="19" y="328"/>
                  </a:lnTo>
                  <a:lnTo>
                    <a:pt x="7" y="245"/>
                  </a:lnTo>
                  <a:lnTo>
                    <a:pt x="1" y="163"/>
                  </a:lnTo>
                  <a:lnTo>
                    <a:pt x="0" y="8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5768533" y="3066383"/>
              <a:ext cx="390627" cy="1734002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08" y="73"/>
                </a:cxn>
                <a:cxn ang="0">
                  <a:pos x="239" y="148"/>
                </a:cxn>
                <a:cxn ang="0">
                  <a:pos x="265" y="225"/>
                </a:cxn>
                <a:cxn ang="0">
                  <a:pos x="287" y="304"/>
                </a:cxn>
                <a:cxn ang="0">
                  <a:pos x="305" y="385"/>
                </a:cxn>
                <a:cxn ang="0">
                  <a:pos x="318" y="468"/>
                </a:cxn>
                <a:cxn ang="0">
                  <a:pos x="325" y="552"/>
                </a:cxn>
                <a:cxn ang="0">
                  <a:pos x="328" y="638"/>
                </a:cxn>
                <a:cxn ang="0">
                  <a:pos x="325" y="721"/>
                </a:cxn>
                <a:cxn ang="0">
                  <a:pos x="318" y="802"/>
                </a:cxn>
                <a:cxn ang="0">
                  <a:pos x="306" y="882"/>
                </a:cxn>
                <a:cxn ang="0">
                  <a:pos x="290" y="961"/>
                </a:cxn>
                <a:cxn ang="0">
                  <a:pos x="270" y="1038"/>
                </a:cxn>
                <a:cxn ang="0">
                  <a:pos x="244" y="1113"/>
                </a:cxn>
                <a:cxn ang="0">
                  <a:pos x="215" y="1186"/>
                </a:cxn>
                <a:cxn ang="0">
                  <a:pos x="182" y="1257"/>
                </a:cxn>
                <a:cxn ang="0">
                  <a:pos x="145" y="1326"/>
                </a:cxn>
                <a:cxn ang="0">
                  <a:pos x="105" y="1392"/>
                </a:cxn>
                <a:cxn ang="0">
                  <a:pos x="60" y="1456"/>
                </a:cxn>
                <a:cxn ang="0">
                  <a:pos x="0" y="1409"/>
                </a:cxn>
                <a:cxn ang="0">
                  <a:pos x="46" y="1343"/>
                </a:cxn>
                <a:cxn ang="0">
                  <a:pos x="88" y="1274"/>
                </a:cxn>
                <a:cxn ang="0">
                  <a:pos x="124" y="1202"/>
                </a:cxn>
                <a:cxn ang="0">
                  <a:pos x="157" y="1128"/>
                </a:cxn>
                <a:cxn ang="0">
                  <a:pos x="185" y="1051"/>
                </a:cxn>
                <a:cxn ang="0">
                  <a:pos x="209" y="972"/>
                </a:cxn>
                <a:cxn ang="0">
                  <a:pos x="227" y="891"/>
                </a:cxn>
                <a:cxn ang="0">
                  <a:pos x="241" y="809"/>
                </a:cxn>
                <a:cxn ang="0">
                  <a:pos x="249" y="724"/>
                </a:cxn>
                <a:cxn ang="0">
                  <a:pos x="252" y="638"/>
                </a:cxn>
                <a:cxn ang="0">
                  <a:pos x="249" y="558"/>
                </a:cxn>
                <a:cxn ang="0">
                  <a:pos x="243" y="478"/>
                </a:cxn>
                <a:cxn ang="0">
                  <a:pos x="231" y="401"/>
                </a:cxn>
                <a:cxn ang="0">
                  <a:pos x="214" y="325"/>
                </a:cxn>
                <a:cxn ang="0">
                  <a:pos x="193" y="250"/>
                </a:cxn>
                <a:cxn ang="0">
                  <a:pos x="169" y="178"/>
                </a:cxn>
                <a:cxn ang="0">
                  <a:pos x="140" y="107"/>
                </a:cxn>
                <a:cxn ang="0">
                  <a:pos x="107" y="39"/>
                </a:cxn>
                <a:cxn ang="0">
                  <a:pos x="172" y="0"/>
                </a:cxn>
              </a:cxnLst>
              <a:rect l="0" t="0" r="r" b="b"/>
              <a:pathLst>
                <a:path w="328" h="1456">
                  <a:moveTo>
                    <a:pt x="172" y="0"/>
                  </a:moveTo>
                  <a:lnTo>
                    <a:pt x="208" y="73"/>
                  </a:lnTo>
                  <a:lnTo>
                    <a:pt x="239" y="148"/>
                  </a:lnTo>
                  <a:lnTo>
                    <a:pt x="265" y="225"/>
                  </a:lnTo>
                  <a:lnTo>
                    <a:pt x="287" y="304"/>
                  </a:lnTo>
                  <a:lnTo>
                    <a:pt x="305" y="385"/>
                  </a:lnTo>
                  <a:lnTo>
                    <a:pt x="318" y="468"/>
                  </a:lnTo>
                  <a:lnTo>
                    <a:pt x="325" y="552"/>
                  </a:lnTo>
                  <a:lnTo>
                    <a:pt x="328" y="638"/>
                  </a:lnTo>
                  <a:lnTo>
                    <a:pt x="325" y="721"/>
                  </a:lnTo>
                  <a:lnTo>
                    <a:pt x="318" y="802"/>
                  </a:lnTo>
                  <a:lnTo>
                    <a:pt x="306" y="882"/>
                  </a:lnTo>
                  <a:lnTo>
                    <a:pt x="290" y="961"/>
                  </a:lnTo>
                  <a:lnTo>
                    <a:pt x="270" y="1038"/>
                  </a:lnTo>
                  <a:lnTo>
                    <a:pt x="244" y="1113"/>
                  </a:lnTo>
                  <a:lnTo>
                    <a:pt x="215" y="1186"/>
                  </a:lnTo>
                  <a:lnTo>
                    <a:pt x="182" y="1257"/>
                  </a:lnTo>
                  <a:lnTo>
                    <a:pt x="145" y="1326"/>
                  </a:lnTo>
                  <a:lnTo>
                    <a:pt x="105" y="1392"/>
                  </a:lnTo>
                  <a:lnTo>
                    <a:pt x="60" y="1456"/>
                  </a:lnTo>
                  <a:lnTo>
                    <a:pt x="0" y="1409"/>
                  </a:lnTo>
                  <a:lnTo>
                    <a:pt x="46" y="1343"/>
                  </a:lnTo>
                  <a:lnTo>
                    <a:pt x="88" y="1274"/>
                  </a:lnTo>
                  <a:lnTo>
                    <a:pt x="124" y="1202"/>
                  </a:lnTo>
                  <a:lnTo>
                    <a:pt x="157" y="1128"/>
                  </a:lnTo>
                  <a:lnTo>
                    <a:pt x="185" y="1051"/>
                  </a:lnTo>
                  <a:lnTo>
                    <a:pt x="209" y="972"/>
                  </a:lnTo>
                  <a:lnTo>
                    <a:pt x="227" y="891"/>
                  </a:lnTo>
                  <a:lnTo>
                    <a:pt x="241" y="809"/>
                  </a:lnTo>
                  <a:lnTo>
                    <a:pt x="249" y="724"/>
                  </a:lnTo>
                  <a:lnTo>
                    <a:pt x="252" y="638"/>
                  </a:lnTo>
                  <a:lnTo>
                    <a:pt x="249" y="558"/>
                  </a:lnTo>
                  <a:lnTo>
                    <a:pt x="243" y="478"/>
                  </a:lnTo>
                  <a:lnTo>
                    <a:pt x="231" y="401"/>
                  </a:lnTo>
                  <a:lnTo>
                    <a:pt x="214" y="325"/>
                  </a:lnTo>
                  <a:lnTo>
                    <a:pt x="193" y="250"/>
                  </a:lnTo>
                  <a:lnTo>
                    <a:pt x="169" y="178"/>
                  </a:lnTo>
                  <a:lnTo>
                    <a:pt x="140" y="107"/>
                  </a:lnTo>
                  <a:lnTo>
                    <a:pt x="107" y="39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869797" y="2424468"/>
              <a:ext cx="833655" cy="2001963"/>
            </a:xfrm>
            <a:custGeom>
              <a:avLst/>
              <a:gdLst/>
              <a:ahLst/>
              <a:cxnLst>
                <a:cxn ang="0">
                  <a:pos x="657" y="0"/>
                </a:cxn>
                <a:cxn ang="0">
                  <a:pos x="700" y="63"/>
                </a:cxn>
                <a:cxn ang="0">
                  <a:pos x="634" y="106"/>
                </a:cxn>
                <a:cxn ang="0">
                  <a:pos x="571" y="154"/>
                </a:cxn>
                <a:cxn ang="0">
                  <a:pos x="511" y="204"/>
                </a:cxn>
                <a:cxn ang="0">
                  <a:pos x="454" y="259"/>
                </a:cxn>
                <a:cxn ang="0">
                  <a:pos x="401" y="316"/>
                </a:cxn>
                <a:cxn ang="0">
                  <a:pos x="351" y="376"/>
                </a:cxn>
                <a:cxn ang="0">
                  <a:pos x="304" y="440"/>
                </a:cxn>
                <a:cxn ang="0">
                  <a:pos x="262" y="506"/>
                </a:cxn>
                <a:cxn ang="0">
                  <a:pos x="223" y="575"/>
                </a:cxn>
                <a:cxn ang="0">
                  <a:pos x="190" y="645"/>
                </a:cxn>
                <a:cxn ang="0">
                  <a:pos x="160" y="718"/>
                </a:cxn>
                <a:cxn ang="0">
                  <a:pos x="134" y="794"/>
                </a:cxn>
                <a:cxn ang="0">
                  <a:pos x="112" y="871"/>
                </a:cxn>
                <a:cxn ang="0">
                  <a:pos x="96" y="949"/>
                </a:cxn>
                <a:cxn ang="0">
                  <a:pos x="84" y="1028"/>
                </a:cxn>
                <a:cxn ang="0">
                  <a:pos x="78" y="1110"/>
                </a:cxn>
                <a:cxn ang="0">
                  <a:pos x="76" y="1192"/>
                </a:cxn>
                <a:cxn ang="0">
                  <a:pos x="79" y="1274"/>
                </a:cxn>
                <a:cxn ang="0">
                  <a:pos x="89" y="1358"/>
                </a:cxn>
                <a:cxn ang="0">
                  <a:pos x="101" y="1432"/>
                </a:cxn>
                <a:cxn ang="0">
                  <a:pos x="118" y="1506"/>
                </a:cxn>
                <a:cxn ang="0">
                  <a:pos x="139" y="1577"/>
                </a:cxn>
                <a:cxn ang="0">
                  <a:pos x="163" y="1647"/>
                </a:cxn>
                <a:cxn ang="0">
                  <a:pos x="95" y="1681"/>
                </a:cxn>
                <a:cxn ang="0">
                  <a:pos x="68" y="1606"/>
                </a:cxn>
                <a:cxn ang="0">
                  <a:pos x="45" y="1528"/>
                </a:cxn>
                <a:cxn ang="0">
                  <a:pos x="27" y="1449"/>
                </a:cxn>
                <a:cxn ang="0">
                  <a:pos x="13" y="1368"/>
                </a:cxn>
                <a:cxn ang="0">
                  <a:pos x="4" y="1280"/>
                </a:cxn>
                <a:cxn ang="0">
                  <a:pos x="0" y="1193"/>
                </a:cxn>
                <a:cxn ang="0">
                  <a:pos x="2" y="1106"/>
                </a:cxn>
                <a:cxn ang="0">
                  <a:pos x="8" y="1020"/>
                </a:cxn>
                <a:cxn ang="0">
                  <a:pos x="21" y="936"/>
                </a:cxn>
                <a:cxn ang="0">
                  <a:pos x="38" y="854"/>
                </a:cxn>
                <a:cxn ang="0">
                  <a:pos x="60" y="773"/>
                </a:cxn>
                <a:cxn ang="0">
                  <a:pos x="88" y="694"/>
                </a:cxn>
                <a:cxn ang="0">
                  <a:pos x="119" y="617"/>
                </a:cxn>
                <a:cxn ang="0">
                  <a:pos x="155" y="542"/>
                </a:cxn>
                <a:cxn ang="0">
                  <a:pos x="195" y="469"/>
                </a:cxn>
                <a:cxn ang="0">
                  <a:pos x="240" y="399"/>
                </a:cxn>
                <a:cxn ang="0">
                  <a:pos x="289" y="333"/>
                </a:cxn>
                <a:cxn ang="0">
                  <a:pos x="341" y="269"/>
                </a:cxn>
                <a:cxn ang="0">
                  <a:pos x="397" y="208"/>
                </a:cxn>
                <a:cxn ang="0">
                  <a:pos x="457" y="150"/>
                </a:cxn>
                <a:cxn ang="0">
                  <a:pos x="520" y="96"/>
                </a:cxn>
                <a:cxn ang="0">
                  <a:pos x="587" y="46"/>
                </a:cxn>
                <a:cxn ang="0">
                  <a:pos x="657" y="0"/>
                </a:cxn>
              </a:cxnLst>
              <a:rect l="0" t="0" r="r" b="b"/>
              <a:pathLst>
                <a:path w="700" h="1681">
                  <a:moveTo>
                    <a:pt x="657" y="0"/>
                  </a:moveTo>
                  <a:lnTo>
                    <a:pt x="700" y="63"/>
                  </a:lnTo>
                  <a:lnTo>
                    <a:pt x="634" y="106"/>
                  </a:lnTo>
                  <a:lnTo>
                    <a:pt x="571" y="154"/>
                  </a:lnTo>
                  <a:lnTo>
                    <a:pt x="511" y="204"/>
                  </a:lnTo>
                  <a:lnTo>
                    <a:pt x="454" y="259"/>
                  </a:lnTo>
                  <a:lnTo>
                    <a:pt x="401" y="316"/>
                  </a:lnTo>
                  <a:lnTo>
                    <a:pt x="351" y="376"/>
                  </a:lnTo>
                  <a:lnTo>
                    <a:pt x="304" y="440"/>
                  </a:lnTo>
                  <a:lnTo>
                    <a:pt x="262" y="506"/>
                  </a:lnTo>
                  <a:lnTo>
                    <a:pt x="223" y="575"/>
                  </a:lnTo>
                  <a:lnTo>
                    <a:pt x="190" y="645"/>
                  </a:lnTo>
                  <a:lnTo>
                    <a:pt x="160" y="718"/>
                  </a:lnTo>
                  <a:lnTo>
                    <a:pt x="134" y="794"/>
                  </a:lnTo>
                  <a:lnTo>
                    <a:pt x="112" y="871"/>
                  </a:lnTo>
                  <a:lnTo>
                    <a:pt x="96" y="949"/>
                  </a:lnTo>
                  <a:lnTo>
                    <a:pt x="84" y="1028"/>
                  </a:lnTo>
                  <a:lnTo>
                    <a:pt x="78" y="1110"/>
                  </a:lnTo>
                  <a:lnTo>
                    <a:pt x="76" y="1192"/>
                  </a:lnTo>
                  <a:lnTo>
                    <a:pt x="79" y="1274"/>
                  </a:lnTo>
                  <a:lnTo>
                    <a:pt x="89" y="1358"/>
                  </a:lnTo>
                  <a:lnTo>
                    <a:pt x="101" y="1432"/>
                  </a:lnTo>
                  <a:lnTo>
                    <a:pt x="118" y="1506"/>
                  </a:lnTo>
                  <a:lnTo>
                    <a:pt x="139" y="1577"/>
                  </a:lnTo>
                  <a:lnTo>
                    <a:pt x="163" y="1647"/>
                  </a:lnTo>
                  <a:lnTo>
                    <a:pt x="95" y="1681"/>
                  </a:lnTo>
                  <a:lnTo>
                    <a:pt x="68" y="1606"/>
                  </a:lnTo>
                  <a:lnTo>
                    <a:pt x="45" y="1528"/>
                  </a:lnTo>
                  <a:lnTo>
                    <a:pt x="27" y="1449"/>
                  </a:lnTo>
                  <a:lnTo>
                    <a:pt x="13" y="1368"/>
                  </a:lnTo>
                  <a:lnTo>
                    <a:pt x="4" y="1280"/>
                  </a:lnTo>
                  <a:lnTo>
                    <a:pt x="0" y="1193"/>
                  </a:lnTo>
                  <a:lnTo>
                    <a:pt x="2" y="1106"/>
                  </a:lnTo>
                  <a:lnTo>
                    <a:pt x="8" y="1020"/>
                  </a:lnTo>
                  <a:lnTo>
                    <a:pt x="21" y="936"/>
                  </a:lnTo>
                  <a:lnTo>
                    <a:pt x="38" y="854"/>
                  </a:lnTo>
                  <a:lnTo>
                    <a:pt x="60" y="773"/>
                  </a:lnTo>
                  <a:lnTo>
                    <a:pt x="88" y="694"/>
                  </a:lnTo>
                  <a:lnTo>
                    <a:pt x="119" y="617"/>
                  </a:lnTo>
                  <a:lnTo>
                    <a:pt x="155" y="542"/>
                  </a:lnTo>
                  <a:lnTo>
                    <a:pt x="195" y="469"/>
                  </a:lnTo>
                  <a:lnTo>
                    <a:pt x="240" y="399"/>
                  </a:lnTo>
                  <a:lnTo>
                    <a:pt x="289" y="333"/>
                  </a:lnTo>
                  <a:lnTo>
                    <a:pt x="341" y="269"/>
                  </a:lnTo>
                  <a:lnTo>
                    <a:pt x="397" y="208"/>
                  </a:lnTo>
                  <a:lnTo>
                    <a:pt x="457" y="150"/>
                  </a:lnTo>
                  <a:lnTo>
                    <a:pt x="520" y="96"/>
                  </a:lnTo>
                  <a:lnTo>
                    <a:pt x="587" y="46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725694" y="2966344"/>
              <a:ext cx="538303" cy="2069845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253" y="34"/>
                </a:cxn>
                <a:cxn ang="0">
                  <a:pos x="219" y="100"/>
                </a:cxn>
                <a:cxn ang="0">
                  <a:pos x="188" y="169"/>
                </a:cxn>
                <a:cxn ang="0">
                  <a:pos x="160" y="240"/>
                </a:cxn>
                <a:cxn ang="0">
                  <a:pos x="137" y="313"/>
                </a:cxn>
                <a:cxn ang="0">
                  <a:pos x="117" y="387"/>
                </a:cxn>
                <a:cxn ang="0">
                  <a:pos x="98" y="472"/>
                </a:cxn>
                <a:cxn ang="0">
                  <a:pos x="87" y="556"/>
                </a:cxn>
                <a:cxn ang="0">
                  <a:pos x="79" y="640"/>
                </a:cxn>
                <a:cxn ang="0">
                  <a:pos x="77" y="724"/>
                </a:cxn>
                <a:cxn ang="0">
                  <a:pos x="79" y="807"/>
                </a:cxn>
                <a:cxn ang="0">
                  <a:pos x="87" y="889"/>
                </a:cxn>
                <a:cxn ang="0">
                  <a:pos x="98" y="970"/>
                </a:cxn>
                <a:cxn ang="0">
                  <a:pos x="115" y="1050"/>
                </a:cxn>
                <a:cxn ang="0">
                  <a:pos x="136" y="1129"/>
                </a:cxn>
                <a:cxn ang="0">
                  <a:pos x="161" y="1206"/>
                </a:cxn>
                <a:cxn ang="0">
                  <a:pos x="190" y="1282"/>
                </a:cxn>
                <a:cxn ang="0">
                  <a:pos x="224" y="1355"/>
                </a:cxn>
                <a:cxn ang="0">
                  <a:pos x="262" y="1426"/>
                </a:cxn>
                <a:cxn ang="0">
                  <a:pos x="304" y="1495"/>
                </a:cxn>
                <a:cxn ang="0">
                  <a:pos x="350" y="1562"/>
                </a:cxn>
                <a:cxn ang="0">
                  <a:pos x="399" y="1627"/>
                </a:cxn>
                <a:cxn ang="0">
                  <a:pos x="452" y="1688"/>
                </a:cxn>
                <a:cxn ang="0">
                  <a:pos x="395" y="1738"/>
                </a:cxn>
                <a:cxn ang="0">
                  <a:pos x="340" y="1673"/>
                </a:cxn>
                <a:cxn ang="0">
                  <a:pos x="288" y="1606"/>
                </a:cxn>
                <a:cxn ang="0">
                  <a:pos x="240" y="1535"/>
                </a:cxn>
                <a:cxn ang="0">
                  <a:pos x="196" y="1463"/>
                </a:cxn>
                <a:cxn ang="0">
                  <a:pos x="156" y="1388"/>
                </a:cxn>
                <a:cxn ang="0">
                  <a:pos x="120" y="1310"/>
                </a:cxn>
                <a:cxn ang="0">
                  <a:pos x="89" y="1231"/>
                </a:cxn>
                <a:cxn ang="0">
                  <a:pos x="63" y="1150"/>
                </a:cxn>
                <a:cxn ang="0">
                  <a:pos x="40" y="1068"/>
                </a:cxn>
                <a:cxn ang="0">
                  <a:pos x="23" y="983"/>
                </a:cxn>
                <a:cxn ang="0">
                  <a:pos x="10" y="898"/>
                </a:cxn>
                <a:cxn ang="0">
                  <a:pos x="3" y="811"/>
                </a:cxn>
                <a:cxn ang="0">
                  <a:pos x="0" y="724"/>
                </a:cxn>
                <a:cxn ang="0">
                  <a:pos x="3" y="635"/>
                </a:cxn>
                <a:cxn ang="0">
                  <a:pos x="10" y="547"/>
                </a:cxn>
                <a:cxn ang="0">
                  <a:pos x="24" y="458"/>
                </a:cxn>
                <a:cxn ang="0">
                  <a:pos x="42" y="369"/>
                </a:cxn>
                <a:cxn ang="0">
                  <a:pos x="63" y="291"/>
                </a:cxn>
                <a:cxn ang="0">
                  <a:pos x="88" y="215"/>
                </a:cxn>
                <a:cxn ang="0">
                  <a:pos x="117" y="141"/>
                </a:cxn>
                <a:cxn ang="0">
                  <a:pos x="149" y="69"/>
                </a:cxn>
                <a:cxn ang="0">
                  <a:pos x="185" y="0"/>
                </a:cxn>
              </a:cxnLst>
              <a:rect l="0" t="0" r="r" b="b"/>
              <a:pathLst>
                <a:path w="452" h="1738">
                  <a:moveTo>
                    <a:pt x="185" y="0"/>
                  </a:moveTo>
                  <a:lnTo>
                    <a:pt x="253" y="34"/>
                  </a:lnTo>
                  <a:lnTo>
                    <a:pt x="219" y="100"/>
                  </a:lnTo>
                  <a:lnTo>
                    <a:pt x="188" y="169"/>
                  </a:lnTo>
                  <a:lnTo>
                    <a:pt x="160" y="240"/>
                  </a:lnTo>
                  <a:lnTo>
                    <a:pt x="137" y="313"/>
                  </a:lnTo>
                  <a:lnTo>
                    <a:pt x="117" y="387"/>
                  </a:lnTo>
                  <a:lnTo>
                    <a:pt x="98" y="472"/>
                  </a:lnTo>
                  <a:lnTo>
                    <a:pt x="87" y="556"/>
                  </a:lnTo>
                  <a:lnTo>
                    <a:pt x="79" y="640"/>
                  </a:lnTo>
                  <a:lnTo>
                    <a:pt x="77" y="724"/>
                  </a:lnTo>
                  <a:lnTo>
                    <a:pt x="79" y="807"/>
                  </a:lnTo>
                  <a:lnTo>
                    <a:pt x="87" y="889"/>
                  </a:lnTo>
                  <a:lnTo>
                    <a:pt x="98" y="970"/>
                  </a:lnTo>
                  <a:lnTo>
                    <a:pt x="115" y="1050"/>
                  </a:lnTo>
                  <a:lnTo>
                    <a:pt x="136" y="1129"/>
                  </a:lnTo>
                  <a:lnTo>
                    <a:pt x="161" y="1206"/>
                  </a:lnTo>
                  <a:lnTo>
                    <a:pt x="190" y="1282"/>
                  </a:lnTo>
                  <a:lnTo>
                    <a:pt x="224" y="1355"/>
                  </a:lnTo>
                  <a:lnTo>
                    <a:pt x="262" y="1426"/>
                  </a:lnTo>
                  <a:lnTo>
                    <a:pt x="304" y="1495"/>
                  </a:lnTo>
                  <a:lnTo>
                    <a:pt x="350" y="1562"/>
                  </a:lnTo>
                  <a:lnTo>
                    <a:pt x="399" y="1627"/>
                  </a:lnTo>
                  <a:lnTo>
                    <a:pt x="452" y="1688"/>
                  </a:lnTo>
                  <a:lnTo>
                    <a:pt x="395" y="1738"/>
                  </a:lnTo>
                  <a:lnTo>
                    <a:pt x="340" y="1673"/>
                  </a:lnTo>
                  <a:lnTo>
                    <a:pt x="288" y="1606"/>
                  </a:lnTo>
                  <a:lnTo>
                    <a:pt x="240" y="1535"/>
                  </a:lnTo>
                  <a:lnTo>
                    <a:pt x="196" y="1463"/>
                  </a:lnTo>
                  <a:lnTo>
                    <a:pt x="156" y="1388"/>
                  </a:lnTo>
                  <a:lnTo>
                    <a:pt x="120" y="1310"/>
                  </a:lnTo>
                  <a:lnTo>
                    <a:pt x="89" y="1231"/>
                  </a:lnTo>
                  <a:lnTo>
                    <a:pt x="63" y="1150"/>
                  </a:lnTo>
                  <a:lnTo>
                    <a:pt x="40" y="1068"/>
                  </a:lnTo>
                  <a:lnTo>
                    <a:pt x="23" y="983"/>
                  </a:lnTo>
                  <a:lnTo>
                    <a:pt x="10" y="898"/>
                  </a:lnTo>
                  <a:lnTo>
                    <a:pt x="3" y="811"/>
                  </a:lnTo>
                  <a:lnTo>
                    <a:pt x="0" y="724"/>
                  </a:lnTo>
                  <a:lnTo>
                    <a:pt x="3" y="635"/>
                  </a:lnTo>
                  <a:lnTo>
                    <a:pt x="10" y="547"/>
                  </a:lnTo>
                  <a:lnTo>
                    <a:pt x="24" y="458"/>
                  </a:lnTo>
                  <a:lnTo>
                    <a:pt x="42" y="369"/>
                  </a:lnTo>
                  <a:lnTo>
                    <a:pt x="63" y="291"/>
                  </a:lnTo>
                  <a:lnTo>
                    <a:pt x="88" y="215"/>
                  </a:lnTo>
                  <a:lnTo>
                    <a:pt x="117" y="141"/>
                  </a:lnTo>
                  <a:lnTo>
                    <a:pt x="149" y="6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401725" y="3797617"/>
              <a:ext cx="901538" cy="1555361"/>
            </a:xfrm>
            <a:custGeom>
              <a:avLst/>
              <a:gdLst/>
              <a:ahLst/>
              <a:cxnLst>
                <a:cxn ang="0">
                  <a:pos x="681" y="0"/>
                </a:cxn>
                <a:cxn ang="0">
                  <a:pos x="756" y="0"/>
                </a:cxn>
                <a:cxn ang="0">
                  <a:pos x="757" y="12"/>
                </a:cxn>
                <a:cxn ang="0">
                  <a:pos x="757" y="24"/>
                </a:cxn>
                <a:cxn ang="0">
                  <a:pos x="754" y="113"/>
                </a:cxn>
                <a:cxn ang="0">
                  <a:pos x="747" y="202"/>
                </a:cxn>
                <a:cxn ang="0">
                  <a:pos x="734" y="288"/>
                </a:cxn>
                <a:cxn ang="0">
                  <a:pos x="716" y="373"/>
                </a:cxn>
                <a:cxn ang="0">
                  <a:pos x="693" y="457"/>
                </a:cxn>
                <a:cxn ang="0">
                  <a:pos x="667" y="538"/>
                </a:cxn>
                <a:cxn ang="0">
                  <a:pos x="635" y="618"/>
                </a:cxn>
                <a:cxn ang="0">
                  <a:pos x="600" y="694"/>
                </a:cxn>
                <a:cxn ang="0">
                  <a:pos x="560" y="769"/>
                </a:cxn>
                <a:cxn ang="0">
                  <a:pos x="516" y="840"/>
                </a:cxn>
                <a:cxn ang="0">
                  <a:pos x="468" y="909"/>
                </a:cxn>
                <a:cxn ang="0">
                  <a:pos x="417" y="976"/>
                </a:cxn>
                <a:cxn ang="0">
                  <a:pos x="362" y="1040"/>
                </a:cxn>
                <a:cxn ang="0">
                  <a:pos x="304" y="1100"/>
                </a:cxn>
                <a:cxn ang="0">
                  <a:pos x="242" y="1157"/>
                </a:cxn>
                <a:cxn ang="0">
                  <a:pos x="177" y="1210"/>
                </a:cxn>
                <a:cxn ang="0">
                  <a:pos x="110" y="1260"/>
                </a:cxn>
                <a:cxn ang="0">
                  <a:pos x="40" y="1306"/>
                </a:cxn>
                <a:cxn ang="0">
                  <a:pos x="0" y="1241"/>
                </a:cxn>
                <a:cxn ang="0">
                  <a:pos x="70" y="1195"/>
                </a:cxn>
                <a:cxn ang="0">
                  <a:pos x="138" y="1145"/>
                </a:cxn>
                <a:cxn ang="0">
                  <a:pos x="203" y="1090"/>
                </a:cxn>
                <a:cxn ang="0">
                  <a:pos x="264" y="1032"/>
                </a:cxn>
                <a:cxn ang="0">
                  <a:pos x="321" y="970"/>
                </a:cxn>
                <a:cxn ang="0">
                  <a:pos x="375" y="907"/>
                </a:cxn>
                <a:cxn ang="0">
                  <a:pos x="426" y="838"/>
                </a:cxn>
                <a:cxn ang="0">
                  <a:pos x="471" y="767"/>
                </a:cxn>
                <a:cxn ang="0">
                  <a:pos x="514" y="694"/>
                </a:cxn>
                <a:cxn ang="0">
                  <a:pos x="551" y="618"/>
                </a:cxn>
                <a:cxn ang="0">
                  <a:pos x="585" y="539"/>
                </a:cxn>
                <a:cxn ang="0">
                  <a:pos x="613" y="458"/>
                </a:cxn>
                <a:cxn ang="0">
                  <a:pos x="637" y="375"/>
                </a:cxn>
                <a:cxn ang="0">
                  <a:pos x="656" y="289"/>
                </a:cxn>
                <a:cxn ang="0">
                  <a:pos x="670" y="203"/>
                </a:cxn>
                <a:cxn ang="0">
                  <a:pos x="678" y="114"/>
                </a:cxn>
                <a:cxn ang="0">
                  <a:pos x="681" y="24"/>
                </a:cxn>
                <a:cxn ang="0">
                  <a:pos x="681" y="0"/>
                </a:cxn>
              </a:cxnLst>
              <a:rect l="0" t="0" r="r" b="b"/>
              <a:pathLst>
                <a:path w="757" h="1306">
                  <a:moveTo>
                    <a:pt x="681" y="0"/>
                  </a:moveTo>
                  <a:lnTo>
                    <a:pt x="756" y="0"/>
                  </a:lnTo>
                  <a:lnTo>
                    <a:pt x="757" y="12"/>
                  </a:lnTo>
                  <a:lnTo>
                    <a:pt x="757" y="24"/>
                  </a:lnTo>
                  <a:lnTo>
                    <a:pt x="754" y="113"/>
                  </a:lnTo>
                  <a:lnTo>
                    <a:pt x="747" y="202"/>
                  </a:lnTo>
                  <a:lnTo>
                    <a:pt x="734" y="288"/>
                  </a:lnTo>
                  <a:lnTo>
                    <a:pt x="716" y="373"/>
                  </a:lnTo>
                  <a:lnTo>
                    <a:pt x="693" y="457"/>
                  </a:lnTo>
                  <a:lnTo>
                    <a:pt x="667" y="538"/>
                  </a:lnTo>
                  <a:lnTo>
                    <a:pt x="635" y="618"/>
                  </a:lnTo>
                  <a:lnTo>
                    <a:pt x="600" y="694"/>
                  </a:lnTo>
                  <a:lnTo>
                    <a:pt x="560" y="769"/>
                  </a:lnTo>
                  <a:lnTo>
                    <a:pt x="516" y="840"/>
                  </a:lnTo>
                  <a:lnTo>
                    <a:pt x="468" y="909"/>
                  </a:lnTo>
                  <a:lnTo>
                    <a:pt x="417" y="976"/>
                  </a:lnTo>
                  <a:lnTo>
                    <a:pt x="362" y="1040"/>
                  </a:lnTo>
                  <a:lnTo>
                    <a:pt x="304" y="1100"/>
                  </a:lnTo>
                  <a:lnTo>
                    <a:pt x="242" y="1157"/>
                  </a:lnTo>
                  <a:lnTo>
                    <a:pt x="177" y="1210"/>
                  </a:lnTo>
                  <a:lnTo>
                    <a:pt x="110" y="1260"/>
                  </a:lnTo>
                  <a:lnTo>
                    <a:pt x="40" y="1306"/>
                  </a:lnTo>
                  <a:lnTo>
                    <a:pt x="0" y="1241"/>
                  </a:lnTo>
                  <a:lnTo>
                    <a:pt x="70" y="1195"/>
                  </a:lnTo>
                  <a:lnTo>
                    <a:pt x="138" y="1145"/>
                  </a:lnTo>
                  <a:lnTo>
                    <a:pt x="203" y="1090"/>
                  </a:lnTo>
                  <a:lnTo>
                    <a:pt x="264" y="1032"/>
                  </a:lnTo>
                  <a:lnTo>
                    <a:pt x="321" y="970"/>
                  </a:lnTo>
                  <a:lnTo>
                    <a:pt x="375" y="907"/>
                  </a:lnTo>
                  <a:lnTo>
                    <a:pt x="426" y="838"/>
                  </a:lnTo>
                  <a:lnTo>
                    <a:pt x="471" y="767"/>
                  </a:lnTo>
                  <a:lnTo>
                    <a:pt x="514" y="694"/>
                  </a:lnTo>
                  <a:lnTo>
                    <a:pt x="551" y="618"/>
                  </a:lnTo>
                  <a:lnTo>
                    <a:pt x="585" y="539"/>
                  </a:lnTo>
                  <a:lnTo>
                    <a:pt x="613" y="458"/>
                  </a:lnTo>
                  <a:lnTo>
                    <a:pt x="637" y="375"/>
                  </a:lnTo>
                  <a:lnTo>
                    <a:pt x="656" y="289"/>
                  </a:lnTo>
                  <a:lnTo>
                    <a:pt x="670" y="203"/>
                  </a:lnTo>
                  <a:lnTo>
                    <a:pt x="678" y="114"/>
                  </a:lnTo>
                  <a:lnTo>
                    <a:pt x="681" y="24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737568" y="2585245"/>
              <a:ext cx="562121" cy="113138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11" y="61"/>
                </a:cxn>
                <a:cxn ang="0">
                  <a:pos x="162" y="124"/>
                </a:cxn>
                <a:cxn ang="0">
                  <a:pos x="210" y="189"/>
                </a:cxn>
                <a:cxn ang="0">
                  <a:pos x="254" y="258"/>
                </a:cxn>
                <a:cxn ang="0">
                  <a:pos x="294" y="328"/>
                </a:cxn>
                <a:cxn ang="0">
                  <a:pos x="330" y="400"/>
                </a:cxn>
                <a:cxn ang="0">
                  <a:pos x="363" y="475"/>
                </a:cxn>
                <a:cxn ang="0">
                  <a:pos x="391" y="550"/>
                </a:cxn>
                <a:cxn ang="0">
                  <a:pos x="416" y="627"/>
                </a:cxn>
                <a:cxn ang="0">
                  <a:pos x="436" y="705"/>
                </a:cxn>
                <a:cxn ang="0">
                  <a:pos x="452" y="784"/>
                </a:cxn>
                <a:cxn ang="0">
                  <a:pos x="464" y="864"/>
                </a:cxn>
                <a:cxn ang="0">
                  <a:pos x="472" y="944"/>
                </a:cxn>
                <a:cxn ang="0">
                  <a:pos x="395" y="950"/>
                </a:cxn>
                <a:cxn ang="0">
                  <a:pos x="387" y="867"/>
                </a:cxn>
                <a:cxn ang="0">
                  <a:pos x="374" y="785"/>
                </a:cxn>
                <a:cxn ang="0">
                  <a:pos x="357" y="703"/>
                </a:cxn>
                <a:cxn ang="0">
                  <a:pos x="335" y="623"/>
                </a:cxn>
                <a:cxn ang="0">
                  <a:pos x="309" y="544"/>
                </a:cxn>
                <a:cxn ang="0">
                  <a:pos x="278" y="468"/>
                </a:cxn>
                <a:cxn ang="0">
                  <a:pos x="242" y="392"/>
                </a:cxn>
                <a:cxn ang="0">
                  <a:pos x="202" y="319"/>
                </a:cxn>
                <a:cxn ang="0">
                  <a:pos x="157" y="248"/>
                </a:cxn>
                <a:cxn ang="0">
                  <a:pos x="109" y="180"/>
                </a:cxn>
                <a:cxn ang="0">
                  <a:pos x="56" y="115"/>
                </a:cxn>
                <a:cxn ang="0">
                  <a:pos x="0" y="52"/>
                </a:cxn>
                <a:cxn ang="0">
                  <a:pos x="55" y="0"/>
                </a:cxn>
              </a:cxnLst>
              <a:rect l="0" t="0" r="r" b="b"/>
              <a:pathLst>
                <a:path w="472" h="950">
                  <a:moveTo>
                    <a:pt x="55" y="0"/>
                  </a:moveTo>
                  <a:lnTo>
                    <a:pt x="111" y="61"/>
                  </a:lnTo>
                  <a:lnTo>
                    <a:pt x="162" y="124"/>
                  </a:lnTo>
                  <a:lnTo>
                    <a:pt x="210" y="189"/>
                  </a:lnTo>
                  <a:lnTo>
                    <a:pt x="254" y="258"/>
                  </a:lnTo>
                  <a:lnTo>
                    <a:pt x="294" y="328"/>
                  </a:lnTo>
                  <a:lnTo>
                    <a:pt x="330" y="400"/>
                  </a:lnTo>
                  <a:lnTo>
                    <a:pt x="363" y="475"/>
                  </a:lnTo>
                  <a:lnTo>
                    <a:pt x="391" y="550"/>
                  </a:lnTo>
                  <a:lnTo>
                    <a:pt x="416" y="627"/>
                  </a:lnTo>
                  <a:lnTo>
                    <a:pt x="436" y="705"/>
                  </a:lnTo>
                  <a:lnTo>
                    <a:pt x="452" y="784"/>
                  </a:lnTo>
                  <a:lnTo>
                    <a:pt x="464" y="864"/>
                  </a:lnTo>
                  <a:lnTo>
                    <a:pt x="472" y="944"/>
                  </a:lnTo>
                  <a:lnTo>
                    <a:pt x="395" y="950"/>
                  </a:lnTo>
                  <a:lnTo>
                    <a:pt x="387" y="867"/>
                  </a:lnTo>
                  <a:lnTo>
                    <a:pt x="374" y="785"/>
                  </a:lnTo>
                  <a:lnTo>
                    <a:pt x="357" y="703"/>
                  </a:lnTo>
                  <a:lnTo>
                    <a:pt x="335" y="623"/>
                  </a:lnTo>
                  <a:lnTo>
                    <a:pt x="309" y="544"/>
                  </a:lnTo>
                  <a:lnTo>
                    <a:pt x="278" y="468"/>
                  </a:lnTo>
                  <a:lnTo>
                    <a:pt x="242" y="392"/>
                  </a:lnTo>
                  <a:lnTo>
                    <a:pt x="202" y="319"/>
                  </a:lnTo>
                  <a:lnTo>
                    <a:pt x="157" y="248"/>
                  </a:lnTo>
                  <a:lnTo>
                    <a:pt x="109" y="180"/>
                  </a:lnTo>
                  <a:lnTo>
                    <a:pt x="56" y="115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29" name="Group 54"/>
            <p:cNvGrpSpPr/>
            <p:nvPr/>
          </p:nvGrpSpPr>
          <p:grpSpPr>
            <a:xfrm flipH="1">
              <a:off x="565616" y="2418254"/>
              <a:ext cx="2976468" cy="579924"/>
              <a:chOff x="7406591" y="1509822"/>
              <a:chExt cx="3967589" cy="773030"/>
            </a:xfrm>
          </p:grpSpPr>
          <p:sp>
            <p:nvSpPr>
              <p:cNvPr id="95" name="Freeform 94"/>
              <p:cNvSpPr/>
              <p:nvPr/>
            </p:nvSpPr>
            <p:spPr>
              <a:xfrm>
                <a:off x="7440855" y="1509822"/>
                <a:ext cx="3933325" cy="731011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818585"/>
                  <a:gd name="connsiteY0" fmla="*/ 677223 h 677223"/>
                  <a:gd name="connsiteX1" fmla="*/ 2417746 w 3818585"/>
                  <a:gd name="connsiteY1" fmla="*/ 0 h 677223"/>
                  <a:gd name="connsiteX2" fmla="*/ 3818585 w 3818585"/>
                  <a:gd name="connsiteY2" fmla="*/ 0 h 677223"/>
                  <a:gd name="connsiteX3" fmla="*/ 3818585 w 3818585"/>
                  <a:gd name="connsiteY3" fmla="*/ 0 h 677223"/>
                  <a:gd name="connsiteX0" fmla="*/ 0 w 3537800"/>
                  <a:gd name="connsiteY0" fmla="*/ 731011 h 731011"/>
                  <a:gd name="connsiteX1" fmla="*/ 2136961 w 3537800"/>
                  <a:gd name="connsiteY1" fmla="*/ 0 h 731011"/>
                  <a:gd name="connsiteX2" fmla="*/ 3537800 w 3537800"/>
                  <a:gd name="connsiteY2" fmla="*/ 0 h 731011"/>
                  <a:gd name="connsiteX3" fmla="*/ 3537800 w 3537800"/>
                  <a:gd name="connsiteY3" fmla="*/ 0 h 731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7800" h="731011">
                    <a:moveTo>
                      <a:pt x="0" y="731011"/>
                    </a:moveTo>
                    <a:lnTo>
                      <a:pt x="2136961" y="0"/>
                    </a:lnTo>
                    <a:lnTo>
                      <a:pt x="3537800" y="0"/>
                    </a:lnTo>
                    <a:lnTo>
                      <a:pt x="3537800" y="0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7406591" y="2195766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30" name="Group 55"/>
            <p:cNvGrpSpPr/>
            <p:nvPr/>
          </p:nvGrpSpPr>
          <p:grpSpPr>
            <a:xfrm flipH="1">
              <a:off x="565617" y="2973847"/>
              <a:ext cx="2618196" cy="335640"/>
              <a:chOff x="7884161" y="1509823"/>
              <a:chExt cx="3490018" cy="447403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7949825" y="1509823"/>
                <a:ext cx="3424354" cy="395137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2893127"/>
                  <a:gd name="connsiteY0" fmla="*/ 354796 h 354796"/>
                  <a:gd name="connsiteX1" fmla="*/ 1492288 w 2893127"/>
                  <a:gd name="connsiteY1" fmla="*/ 0 h 354796"/>
                  <a:gd name="connsiteX2" fmla="*/ 2893127 w 2893127"/>
                  <a:gd name="connsiteY2" fmla="*/ 0 h 354796"/>
                  <a:gd name="connsiteX3" fmla="*/ 2893127 w 2893127"/>
                  <a:gd name="connsiteY3" fmla="*/ 0 h 354796"/>
                  <a:gd name="connsiteX0" fmla="*/ 0 w 3080010"/>
                  <a:gd name="connsiteY0" fmla="*/ 395137 h 395137"/>
                  <a:gd name="connsiteX1" fmla="*/ 1679171 w 3080010"/>
                  <a:gd name="connsiteY1" fmla="*/ 0 h 395137"/>
                  <a:gd name="connsiteX2" fmla="*/ 3080010 w 3080010"/>
                  <a:gd name="connsiteY2" fmla="*/ 0 h 395137"/>
                  <a:gd name="connsiteX3" fmla="*/ 3080010 w 3080010"/>
                  <a:gd name="connsiteY3" fmla="*/ 0 h 39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0010" h="395137">
                    <a:moveTo>
                      <a:pt x="0" y="395137"/>
                    </a:moveTo>
                    <a:lnTo>
                      <a:pt x="1679171" y="0"/>
                    </a:lnTo>
                    <a:lnTo>
                      <a:pt x="3080010" y="0"/>
                    </a:lnTo>
                    <a:lnTo>
                      <a:pt x="3080010" y="0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94" name="Oval 93"/>
              <p:cNvSpPr/>
              <p:nvPr/>
            </p:nvSpPr>
            <p:spPr>
              <a:xfrm>
                <a:off x="7884161" y="1870140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31" name="Group 58"/>
            <p:cNvGrpSpPr/>
            <p:nvPr/>
          </p:nvGrpSpPr>
          <p:grpSpPr>
            <a:xfrm flipH="1">
              <a:off x="565617" y="3541553"/>
              <a:ext cx="2376127" cy="190932"/>
              <a:chOff x="8206836" y="1509822"/>
              <a:chExt cx="3167343" cy="254510"/>
            </a:xfrm>
          </p:grpSpPr>
          <p:sp>
            <p:nvSpPr>
              <p:cNvPr id="91" name="Freeform 90"/>
              <p:cNvSpPr/>
              <p:nvPr/>
            </p:nvSpPr>
            <p:spPr>
              <a:xfrm>
                <a:off x="8250887" y="1509822"/>
                <a:ext cx="3123292" cy="205643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  <a:gd name="connsiteX0" fmla="*/ 0 w 2809221"/>
                  <a:gd name="connsiteY0" fmla="*/ 205643 h 205643"/>
                  <a:gd name="connsiteX1" fmla="*/ 1408382 w 2809221"/>
                  <a:gd name="connsiteY1" fmla="*/ 0 h 205643"/>
                  <a:gd name="connsiteX2" fmla="*/ 2809221 w 2809221"/>
                  <a:gd name="connsiteY2" fmla="*/ 0 h 205643"/>
                  <a:gd name="connsiteX3" fmla="*/ 2809221 w 2809221"/>
                  <a:gd name="connsiteY3" fmla="*/ 0 h 20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09221" h="205643">
                    <a:moveTo>
                      <a:pt x="0" y="205643"/>
                    </a:moveTo>
                    <a:lnTo>
                      <a:pt x="1408382" y="0"/>
                    </a:lnTo>
                    <a:lnTo>
                      <a:pt x="2809221" y="0"/>
                    </a:lnTo>
                    <a:lnTo>
                      <a:pt x="2809221" y="0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8206836" y="1677246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32" name="Group 61"/>
            <p:cNvGrpSpPr/>
            <p:nvPr/>
          </p:nvGrpSpPr>
          <p:grpSpPr>
            <a:xfrm flipH="1">
              <a:off x="565618" y="3984655"/>
              <a:ext cx="2530249" cy="124604"/>
              <a:chOff x="8001392" y="1343727"/>
              <a:chExt cx="3372786" cy="166095"/>
            </a:xfrm>
          </p:grpSpPr>
          <p:sp>
            <p:nvSpPr>
              <p:cNvPr id="89" name="Freeform 88"/>
              <p:cNvSpPr/>
              <p:nvPr/>
            </p:nvSpPr>
            <p:spPr>
              <a:xfrm>
                <a:off x="8075565" y="1396059"/>
                <a:ext cx="3298613" cy="113763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  <a:gd name="connsiteX0" fmla="*/ 0 w 3095427"/>
                  <a:gd name="connsiteY0" fmla="*/ 0 h 24194"/>
                  <a:gd name="connsiteX1" fmla="*/ 1694588 w 3095427"/>
                  <a:gd name="connsiteY1" fmla="*/ 24194 h 24194"/>
                  <a:gd name="connsiteX2" fmla="*/ 3095427 w 3095427"/>
                  <a:gd name="connsiteY2" fmla="*/ 24194 h 24194"/>
                  <a:gd name="connsiteX3" fmla="*/ 3095427 w 3095427"/>
                  <a:gd name="connsiteY3" fmla="*/ 24194 h 24194"/>
                  <a:gd name="connsiteX0" fmla="*/ 0 w 2961650"/>
                  <a:gd name="connsiteY0" fmla="*/ 0 h 100394"/>
                  <a:gd name="connsiteX1" fmla="*/ 1560811 w 2961650"/>
                  <a:gd name="connsiteY1" fmla="*/ 100394 h 100394"/>
                  <a:gd name="connsiteX2" fmla="*/ 2961650 w 2961650"/>
                  <a:gd name="connsiteY2" fmla="*/ 100394 h 100394"/>
                  <a:gd name="connsiteX3" fmla="*/ 2961650 w 2961650"/>
                  <a:gd name="connsiteY3" fmla="*/ 100394 h 100394"/>
                  <a:gd name="connsiteX0" fmla="*/ 0 w 2961876"/>
                  <a:gd name="connsiteY0" fmla="*/ 0 h 101731"/>
                  <a:gd name="connsiteX1" fmla="*/ 1561037 w 2961876"/>
                  <a:gd name="connsiteY1" fmla="*/ 101731 h 101731"/>
                  <a:gd name="connsiteX2" fmla="*/ 2961876 w 2961876"/>
                  <a:gd name="connsiteY2" fmla="*/ 101731 h 101731"/>
                  <a:gd name="connsiteX3" fmla="*/ 2961876 w 2961876"/>
                  <a:gd name="connsiteY3" fmla="*/ 101731 h 101731"/>
                  <a:gd name="connsiteX0" fmla="*/ 0 w 2966912"/>
                  <a:gd name="connsiteY0" fmla="*/ 0 h 113763"/>
                  <a:gd name="connsiteX1" fmla="*/ 1566073 w 2966912"/>
                  <a:gd name="connsiteY1" fmla="*/ 113763 h 113763"/>
                  <a:gd name="connsiteX2" fmla="*/ 2966912 w 2966912"/>
                  <a:gd name="connsiteY2" fmla="*/ 113763 h 113763"/>
                  <a:gd name="connsiteX3" fmla="*/ 2966912 w 2966912"/>
                  <a:gd name="connsiteY3" fmla="*/ 113763 h 113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6912" h="113763">
                    <a:moveTo>
                      <a:pt x="0" y="0"/>
                    </a:moveTo>
                    <a:lnTo>
                      <a:pt x="1566073" y="113763"/>
                    </a:lnTo>
                    <a:lnTo>
                      <a:pt x="2966912" y="113763"/>
                    </a:lnTo>
                    <a:lnTo>
                      <a:pt x="2966912" y="113763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8001392" y="1343727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33" name="Group 64"/>
            <p:cNvGrpSpPr/>
            <p:nvPr/>
          </p:nvGrpSpPr>
          <p:grpSpPr>
            <a:xfrm flipH="1">
              <a:off x="565617" y="4323216"/>
              <a:ext cx="2949632" cy="337980"/>
              <a:chOff x="7442362" y="1059300"/>
              <a:chExt cx="3931817" cy="450523"/>
            </a:xfrm>
          </p:grpSpPr>
          <p:sp>
            <p:nvSpPr>
              <p:cNvPr id="87" name="Freeform 86"/>
              <p:cNvSpPr/>
              <p:nvPr/>
            </p:nvSpPr>
            <p:spPr>
              <a:xfrm>
                <a:off x="7473895" y="1104629"/>
                <a:ext cx="3900284" cy="405194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  <a:gd name="connsiteX0" fmla="*/ 0 w 3095427"/>
                  <a:gd name="connsiteY0" fmla="*/ 0 h 24194"/>
                  <a:gd name="connsiteX1" fmla="*/ 1694588 w 3095427"/>
                  <a:gd name="connsiteY1" fmla="*/ 24194 h 24194"/>
                  <a:gd name="connsiteX2" fmla="*/ 3095427 w 3095427"/>
                  <a:gd name="connsiteY2" fmla="*/ 24194 h 24194"/>
                  <a:gd name="connsiteX3" fmla="*/ 3095427 w 3095427"/>
                  <a:gd name="connsiteY3" fmla="*/ 24194 h 24194"/>
                  <a:gd name="connsiteX0" fmla="*/ 0 w 3508080"/>
                  <a:gd name="connsiteY0" fmla="*/ 0 h 405194"/>
                  <a:gd name="connsiteX1" fmla="*/ 2107241 w 3508080"/>
                  <a:gd name="connsiteY1" fmla="*/ 405194 h 405194"/>
                  <a:gd name="connsiteX2" fmla="*/ 3508080 w 3508080"/>
                  <a:gd name="connsiteY2" fmla="*/ 405194 h 405194"/>
                  <a:gd name="connsiteX3" fmla="*/ 3508080 w 3508080"/>
                  <a:gd name="connsiteY3" fmla="*/ 405194 h 405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8080" h="405194">
                    <a:moveTo>
                      <a:pt x="0" y="0"/>
                    </a:moveTo>
                    <a:lnTo>
                      <a:pt x="2107241" y="405194"/>
                    </a:lnTo>
                    <a:lnTo>
                      <a:pt x="3508080" y="405194"/>
                    </a:lnTo>
                    <a:lnTo>
                      <a:pt x="3508080" y="405194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7442362" y="1059300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97" name="TextBox 96"/>
            <p:cNvSpPr txBox="1"/>
            <p:nvPr/>
          </p:nvSpPr>
          <p:spPr>
            <a:xfrm flipH="1">
              <a:off x="511658" y="1971248"/>
              <a:ext cx="14280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1600" dirty="0"/>
                <a:t>Globalization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flipH="1">
              <a:off x="273243" y="3154352"/>
              <a:ext cx="17242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r>
                <a:rPr lang="en-US" altLang="en-US" dirty="0"/>
                <a:t>Economic cycles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 flipH="1">
              <a:off x="511658" y="3099846"/>
              <a:ext cx="1143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en-US" sz="1200" dirty="0"/>
            </a:p>
          </p:txBody>
        </p:sp>
        <p:sp>
          <p:nvSpPr>
            <p:cNvPr id="100" name="TextBox 99"/>
            <p:cNvSpPr txBox="1"/>
            <p:nvPr/>
          </p:nvSpPr>
          <p:spPr>
            <a:xfrm flipH="1">
              <a:off x="98771" y="3812952"/>
              <a:ext cx="24756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pPr algn="ctr"/>
              <a:r>
                <a:rPr lang="en-US" altLang="en-US" dirty="0"/>
                <a:t>Link to business strategy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 flipH="1">
              <a:off x="160231" y="4302275"/>
              <a:ext cx="24261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r>
                <a:rPr lang="en-US" altLang="en-US" dirty="0"/>
                <a:t>Changing Demographics 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 flipH="1">
              <a:off x="293782" y="2471906"/>
              <a:ext cx="1988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r>
                <a:rPr lang="en-US" altLang="en-US" dirty="0"/>
                <a:t>Increased value on Human Capital</a:t>
              </a:r>
            </a:p>
          </p:txBody>
        </p:sp>
        <p:grpSp>
          <p:nvGrpSpPr>
            <p:cNvPr id="22" name="Group 54"/>
            <p:cNvGrpSpPr/>
            <p:nvPr/>
          </p:nvGrpSpPr>
          <p:grpSpPr>
            <a:xfrm>
              <a:off x="5356191" y="2141110"/>
              <a:ext cx="3217994" cy="539572"/>
              <a:chOff x="7084640" y="1509822"/>
              <a:chExt cx="4289539" cy="719242"/>
            </a:xfrm>
          </p:grpSpPr>
          <p:sp>
            <p:nvSpPr>
              <p:cNvPr id="53" name="Freeform 52"/>
              <p:cNvSpPr/>
              <p:nvPr/>
            </p:nvSpPr>
            <p:spPr>
              <a:xfrm>
                <a:off x="7128677" y="1509822"/>
                <a:ext cx="4245502" cy="677223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818585"/>
                  <a:gd name="connsiteY0" fmla="*/ 677223 h 677223"/>
                  <a:gd name="connsiteX1" fmla="*/ 2417746 w 3818585"/>
                  <a:gd name="connsiteY1" fmla="*/ 0 h 677223"/>
                  <a:gd name="connsiteX2" fmla="*/ 3818585 w 3818585"/>
                  <a:gd name="connsiteY2" fmla="*/ 0 h 677223"/>
                  <a:gd name="connsiteX3" fmla="*/ 3818585 w 3818585"/>
                  <a:gd name="connsiteY3" fmla="*/ 0 h 677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8585" h="677223">
                    <a:moveTo>
                      <a:pt x="0" y="677223"/>
                    </a:moveTo>
                    <a:lnTo>
                      <a:pt x="2417746" y="0"/>
                    </a:lnTo>
                    <a:lnTo>
                      <a:pt x="3818585" y="0"/>
                    </a:lnTo>
                    <a:lnTo>
                      <a:pt x="3818585" y="0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7084640" y="2141978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23" name="Group 55"/>
            <p:cNvGrpSpPr/>
            <p:nvPr/>
          </p:nvGrpSpPr>
          <p:grpSpPr>
            <a:xfrm>
              <a:off x="6016516" y="2696702"/>
              <a:ext cx="2557669" cy="335640"/>
              <a:chOff x="7964843" y="1509823"/>
              <a:chExt cx="3409336" cy="447403"/>
            </a:xfrm>
          </p:grpSpPr>
          <p:sp>
            <p:nvSpPr>
              <p:cNvPr id="57" name="Freeform 56"/>
              <p:cNvSpPr/>
              <p:nvPr/>
            </p:nvSpPr>
            <p:spPr>
              <a:xfrm>
                <a:off x="7997824" y="1509823"/>
                <a:ext cx="3376355" cy="404102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6837" h="404102">
                    <a:moveTo>
                      <a:pt x="0" y="404102"/>
                    </a:moveTo>
                    <a:lnTo>
                      <a:pt x="1635998" y="0"/>
                    </a:lnTo>
                    <a:lnTo>
                      <a:pt x="3036837" y="0"/>
                    </a:lnTo>
                    <a:lnTo>
                      <a:pt x="3036837" y="0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7964843" y="1870140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24" name="Group 58"/>
            <p:cNvGrpSpPr/>
            <p:nvPr/>
          </p:nvGrpSpPr>
          <p:grpSpPr>
            <a:xfrm>
              <a:off x="5774367" y="3264409"/>
              <a:ext cx="2799818" cy="311986"/>
              <a:chOff x="7642062" y="1509823"/>
              <a:chExt cx="3732117" cy="415873"/>
            </a:xfrm>
          </p:grpSpPr>
          <p:sp>
            <p:nvSpPr>
              <p:cNvPr id="60" name="Freeform 59"/>
              <p:cNvSpPr/>
              <p:nvPr/>
            </p:nvSpPr>
            <p:spPr>
              <a:xfrm>
                <a:off x="7713005" y="1509823"/>
                <a:ext cx="3661174" cy="380454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3015" h="380454">
                    <a:moveTo>
                      <a:pt x="0" y="380454"/>
                    </a:moveTo>
                    <a:lnTo>
                      <a:pt x="1892176" y="0"/>
                    </a:lnTo>
                    <a:lnTo>
                      <a:pt x="3293015" y="0"/>
                    </a:lnTo>
                    <a:lnTo>
                      <a:pt x="3293015" y="0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7642062" y="1838610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25" name="Group 61"/>
            <p:cNvGrpSpPr/>
            <p:nvPr/>
          </p:nvGrpSpPr>
          <p:grpSpPr>
            <a:xfrm>
              <a:off x="6076025" y="3719545"/>
              <a:ext cx="2498160" cy="112571"/>
              <a:chOff x="8044168" y="1359768"/>
              <a:chExt cx="3330011" cy="150055"/>
            </a:xfrm>
          </p:grpSpPr>
          <p:sp>
            <p:nvSpPr>
              <p:cNvPr id="63" name="Freeform 62"/>
              <p:cNvSpPr/>
              <p:nvPr/>
            </p:nvSpPr>
            <p:spPr>
              <a:xfrm>
                <a:off x="8081416" y="1409429"/>
                <a:ext cx="3292763" cy="100394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  <a:gd name="connsiteX0" fmla="*/ 0 w 3095427"/>
                  <a:gd name="connsiteY0" fmla="*/ 0 h 24194"/>
                  <a:gd name="connsiteX1" fmla="*/ 1694588 w 3095427"/>
                  <a:gd name="connsiteY1" fmla="*/ 24194 h 24194"/>
                  <a:gd name="connsiteX2" fmla="*/ 3095427 w 3095427"/>
                  <a:gd name="connsiteY2" fmla="*/ 24194 h 24194"/>
                  <a:gd name="connsiteX3" fmla="*/ 3095427 w 3095427"/>
                  <a:gd name="connsiteY3" fmla="*/ 24194 h 24194"/>
                  <a:gd name="connsiteX0" fmla="*/ 0 w 2961650"/>
                  <a:gd name="connsiteY0" fmla="*/ 0 h 100394"/>
                  <a:gd name="connsiteX1" fmla="*/ 1560811 w 2961650"/>
                  <a:gd name="connsiteY1" fmla="*/ 100394 h 100394"/>
                  <a:gd name="connsiteX2" fmla="*/ 2961650 w 2961650"/>
                  <a:gd name="connsiteY2" fmla="*/ 100394 h 100394"/>
                  <a:gd name="connsiteX3" fmla="*/ 2961650 w 2961650"/>
                  <a:gd name="connsiteY3" fmla="*/ 100394 h 100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1650" h="100394">
                    <a:moveTo>
                      <a:pt x="0" y="0"/>
                    </a:moveTo>
                    <a:lnTo>
                      <a:pt x="1560811" y="100394"/>
                    </a:lnTo>
                    <a:lnTo>
                      <a:pt x="2961650" y="100394"/>
                    </a:lnTo>
                    <a:lnTo>
                      <a:pt x="2961650" y="100394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8044168" y="1359768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26" name="Group 64"/>
            <p:cNvGrpSpPr/>
            <p:nvPr/>
          </p:nvGrpSpPr>
          <p:grpSpPr>
            <a:xfrm>
              <a:off x="5624553" y="4046072"/>
              <a:ext cx="2949632" cy="337980"/>
              <a:chOff x="7442362" y="1059300"/>
              <a:chExt cx="3931817" cy="450523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7473895" y="1104629"/>
                <a:ext cx="3900284" cy="405194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  <a:gd name="connsiteX0" fmla="*/ 0 w 3095427"/>
                  <a:gd name="connsiteY0" fmla="*/ 0 h 24194"/>
                  <a:gd name="connsiteX1" fmla="*/ 1694588 w 3095427"/>
                  <a:gd name="connsiteY1" fmla="*/ 24194 h 24194"/>
                  <a:gd name="connsiteX2" fmla="*/ 3095427 w 3095427"/>
                  <a:gd name="connsiteY2" fmla="*/ 24194 h 24194"/>
                  <a:gd name="connsiteX3" fmla="*/ 3095427 w 3095427"/>
                  <a:gd name="connsiteY3" fmla="*/ 24194 h 24194"/>
                  <a:gd name="connsiteX0" fmla="*/ 0 w 3508080"/>
                  <a:gd name="connsiteY0" fmla="*/ 0 h 405194"/>
                  <a:gd name="connsiteX1" fmla="*/ 2107241 w 3508080"/>
                  <a:gd name="connsiteY1" fmla="*/ 405194 h 405194"/>
                  <a:gd name="connsiteX2" fmla="*/ 3508080 w 3508080"/>
                  <a:gd name="connsiteY2" fmla="*/ 405194 h 405194"/>
                  <a:gd name="connsiteX3" fmla="*/ 3508080 w 3508080"/>
                  <a:gd name="connsiteY3" fmla="*/ 405194 h 405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8080" h="405194">
                    <a:moveTo>
                      <a:pt x="0" y="0"/>
                    </a:moveTo>
                    <a:lnTo>
                      <a:pt x="2107241" y="405194"/>
                    </a:lnTo>
                    <a:lnTo>
                      <a:pt x="3508080" y="405194"/>
                    </a:lnTo>
                    <a:lnTo>
                      <a:pt x="3508080" y="405194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442362" y="1059300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27" name="Group 67"/>
            <p:cNvGrpSpPr/>
            <p:nvPr/>
          </p:nvGrpSpPr>
          <p:grpSpPr>
            <a:xfrm>
              <a:off x="5608437" y="4483506"/>
              <a:ext cx="2965748" cy="460367"/>
              <a:chOff x="7420880" y="896160"/>
              <a:chExt cx="3953299" cy="613663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7459717" y="949601"/>
                <a:ext cx="3914462" cy="560222"/>
              </a:xfrm>
              <a:custGeom>
                <a:avLst/>
                <a:gdLst>
                  <a:gd name="connsiteX0" fmla="*/ 0 w 1581593"/>
                  <a:gd name="connsiteY0" fmla="*/ 2658 h 2658"/>
                  <a:gd name="connsiteX1" fmla="*/ 1581593 w 1581593"/>
                  <a:gd name="connsiteY1" fmla="*/ 0 h 2658"/>
                  <a:gd name="connsiteX2" fmla="*/ 1581593 w 1581593"/>
                  <a:gd name="connsiteY2" fmla="*/ 0 h 2658"/>
                  <a:gd name="connsiteX0" fmla="*/ 0 w 1581593"/>
                  <a:gd name="connsiteY0" fmla="*/ 2658 h 2658"/>
                  <a:gd name="connsiteX1" fmla="*/ 180754 w 1581593"/>
                  <a:gd name="connsiteY1" fmla="*/ 0 h 2658"/>
                  <a:gd name="connsiteX2" fmla="*/ 1581593 w 1581593"/>
                  <a:gd name="connsiteY2" fmla="*/ 0 h 2658"/>
                  <a:gd name="connsiteX3" fmla="*/ 1581593 w 1581593"/>
                  <a:gd name="connsiteY3" fmla="*/ 0 h 2658"/>
                  <a:gd name="connsiteX0" fmla="*/ 0 w 3309559"/>
                  <a:gd name="connsiteY0" fmla="*/ 708902 h 708902"/>
                  <a:gd name="connsiteX1" fmla="*/ 1908720 w 3309559"/>
                  <a:gd name="connsiteY1" fmla="*/ 0 h 708902"/>
                  <a:gd name="connsiteX2" fmla="*/ 3309559 w 3309559"/>
                  <a:gd name="connsiteY2" fmla="*/ 0 h 708902"/>
                  <a:gd name="connsiteX3" fmla="*/ 3309559 w 3309559"/>
                  <a:gd name="connsiteY3" fmla="*/ 0 h 708902"/>
                  <a:gd name="connsiteX0" fmla="*/ 0 w 3036837"/>
                  <a:gd name="connsiteY0" fmla="*/ 1089902 h 1089902"/>
                  <a:gd name="connsiteX1" fmla="*/ 1635998 w 3036837"/>
                  <a:gd name="connsiteY1" fmla="*/ 0 h 1089902"/>
                  <a:gd name="connsiteX2" fmla="*/ 3036837 w 3036837"/>
                  <a:gd name="connsiteY2" fmla="*/ 0 h 1089902"/>
                  <a:gd name="connsiteX3" fmla="*/ 3036837 w 3036837"/>
                  <a:gd name="connsiteY3" fmla="*/ 0 h 1089902"/>
                  <a:gd name="connsiteX0" fmla="*/ 0 w 3036837"/>
                  <a:gd name="connsiteY0" fmla="*/ 404102 h 404102"/>
                  <a:gd name="connsiteX1" fmla="*/ 1635998 w 3036837"/>
                  <a:gd name="connsiteY1" fmla="*/ 0 h 404102"/>
                  <a:gd name="connsiteX2" fmla="*/ 3036837 w 3036837"/>
                  <a:gd name="connsiteY2" fmla="*/ 0 h 404102"/>
                  <a:gd name="connsiteX3" fmla="*/ 3036837 w 3036837"/>
                  <a:gd name="connsiteY3" fmla="*/ 0 h 404102"/>
                  <a:gd name="connsiteX0" fmla="*/ 0 w 3293015"/>
                  <a:gd name="connsiteY0" fmla="*/ 380454 h 380454"/>
                  <a:gd name="connsiteX1" fmla="*/ 1892176 w 3293015"/>
                  <a:gd name="connsiteY1" fmla="*/ 0 h 380454"/>
                  <a:gd name="connsiteX2" fmla="*/ 3293015 w 3293015"/>
                  <a:gd name="connsiteY2" fmla="*/ 0 h 380454"/>
                  <a:gd name="connsiteX3" fmla="*/ 3293015 w 3293015"/>
                  <a:gd name="connsiteY3" fmla="*/ 0 h 380454"/>
                  <a:gd name="connsiteX0" fmla="*/ 0 w 3095427"/>
                  <a:gd name="connsiteY0" fmla="*/ 0 h 24194"/>
                  <a:gd name="connsiteX1" fmla="*/ 1694588 w 3095427"/>
                  <a:gd name="connsiteY1" fmla="*/ 24194 h 24194"/>
                  <a:gd name="connsiteX2" fmla="*/ 3095427 w 3095427"/>
                  <a:gd name="connsiteY2" fmla="*/ 24194 h 24194"/>
                  <a:gd name="connsiteX3" fmla="*/ 3095427 w 3095427"/>
                  <a:gd name="connsiteY3" fmla="*/ 24194 h 24194"/>
                  <a:gd name="connsiteX0" fmla="*/ 0 w 3508080"/>
                  <a:gd name="connsiteY0" fmla="*/ 0 h 405194"/>
                  <a:gd name="connsiteX1" fmla="*/ 2107241 w 3508080"/>
                  <a:gd name="connsiteY1" fmla="*/ 405194 h 405194"/>
                  <a:gd name="connsiteX2" fmla="*/ 3508080 w 3508080"/>
                  <a:gd name="connsiteY2" fmla="*/ 405194 h 405194"/>
                  <a:gd name="connsiteX3" fmla="*/ 3508080 w 3508080"/>
                  <a:gd name="connsiteY3" fmla="*/ 405194 h 405194"/>
                  <a:gd name="connsiteX0" fmla="*/ 0 w 3520832"/>
                  <a:gd name="connsiteY0" fmla="*/ 0 h 560222"/>
                  <a:gd name="connsiteX1" fmla="*/ 2119993 w 3520832"/>
                  <a:gd name="connsiteY1" fmla="*/ 560222 h 560222"/>
                  <a:gd name="connsiteX2" fmla="*/ 3520832 w 3520832"/>
                  <a:gd name="connsiteY2" fmla="*/ 560222 h 560222"/>
                  <a:gd name="connsiteX3" fmla="*/ 3520832 w 3520832"/>
                  <a:gd name="connsiteY3" fmla="*/ 560222 h 56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0832" h="560222">
                    <a:moveTo>
                      <a:pt x="0" y="0"/>
                    </a:moveTo>
                    <a:lnTo>
                      <a:pt x="2119993" y="560222"/>
                    </a:lnTo>
                    <a:lnTo>
                      <a:pt x="3520832" y="560222"/>
                    </a:lnTo>
                    <a:lnTo>
                      <a:pt x="3520832" y="560222"/>
                    </a:lnTo>
                  </a:path>
                </a:pathLst>
              </a:custGeom>
              <a:ln w="3175">
                <a:solidFill>
                  <a:schemeClr val="bg1">
                    <a:lumMod val="85000"/>
                  </a:schemeClr>
                </a:solidFill>
                <a:prstDash val="solid"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420880" y="896160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104" name="TextBox 103"/>
            <p:cNvSpPr txBox="1"/>
            <p:nvPr/>
          </p:nvSpPr>
          <p:spPr>
            <a:xfrm flipH="1">
              <a:off x="7106253" y="1600760"/>
              <a:ext cx="18691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pPr algn="ctr"/>
              <a:r>
                <a:rPr lang="en-US" altLang="en-US" dirty="0"/>
                <a:t>Diversity in the Workplace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615734" y="2348382"/>
              <a:ext cx="2548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pPr algn="ctr"/>
              <a:r>
                <a:rPr lang="en-US" altLang="en-US" dirty="0"/>
                <a:t>Talent Management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7107145" y="2821213"/>
              <a:ext cx="1809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r>
                <a:rPr lang="en-US" altLang="en-US" dirty="0"/>
                <a:t>Many Generations in the workplace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 flipH="1">
              <a:off x="7422853" y="3507334"/>
              <a:ext cx="1143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r>
                <a:rPr lang="en-US" altLang="en-US" dirty="0"/>
                <a:t>Technology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 flipH="1">
              <a:off x="6592882" y="4528797"/>
              <a:ext cx="24702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pPr algn="ctr"/>
              <a:r>
                <a:rPr lang="en-US" altLang="en-US" dirty="0"/>
                <a:t>Flexibility when and where work is performed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 flipH="1">
              <a:off x="7513494" y="4006329"/>
              <a:ext cx="11432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/>
              </a:lvl1pPr>
            </a:lstStyle>
            <a:p>
              <a:r>
                <a:rPr lang="en-US" altLang="en-US" dirty="0"/>
                <a:t>Covid-19</a:t>
              </a:r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5AACB8DA-933A-214F-AF84-86992F8A86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5000" t="14792" r="5833" b="14792"/>
            <a:stretch/>
          </p:blipFill>
          <p:spPr>
            <a:xfrm>
              <a:off x="3536074" y="2828863"/>
              <a:ext cx="1752600" cy="1981200"/>
            </a:xfrm>
            <a:prstGeom prst="rect">
              <a:avLst/>
            </a:prstGeom>
            <a:effectLst>
              <a:softEdge rad="279400"/>
            </a:effectLst>
          </p:spPr>
        </p:pic>
      </p:grpSp>
    </p:spTree>
    <p:extLst>
      <p:ext uri="{BB962C8B-B14F-4D97-AF65-F5344CB8AC3E}">
        <p14:creationId xmlns:p14="http://schemas.microsoft.com/office/powerpoint/2010/main" val="3912648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92B3F-3596-414C-B9DA-7E56A0A96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Rise of Virtual Learning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CF559D8-2903-F84B-B001-619C8E4A2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28" y="1162050"/>
            <a:ext cx="7322344" cy="488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346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itle 5">
            <a:extLst>
              <a:ext uri="{FF2B5EF4-FFF2-40B4-BE49-F238E27FC236}">
                <a16:creationId xmlns:a16="http://schemas.microsoft.com/office/drawing/2014/main" id="{8E105564-BC3F-4B8B-A7C2-A2C7376980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70925"/>
            <a:ext cx="8839200" cy="767044"/>
          </a:xfrm>
        </p:spPr>
        <p:txBody>
          <a:bodyPr>
            <a:noAutofit/>
          </a:bodyPr>
          <a:lstStyle/>
          <a:p>
            <a:r>
              <a:rPr lang="en-US" altLang="en-US" sz="2400" dirty="0"/>
              <a:t>Training Magazines 2021 Top 10 training organizations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2F1B6-3D22-4866-B996-EAB653D309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19200"/>
            <a:ext cx="8839200" cy="497998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en-US" dirty="0">
              <a:solidFill>
                <a:srgbClr val="444444"/>
              </a:solidFill>
              <a:latin typeface="Open Sans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United Wholesale Mortgage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 err="1">
                <a:latin typeface="Open Sans"/>
              </a:rPr>
              <a:t>MasTec</a:t>
            </a:r>
            <a:r>
              <a:rPr lang="en-US" dirty="0">
                <a:latin typeface="Open Sans"/>
              </a:rPr>
              <a:t> Utility Services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Haskell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C&amp;A Industries, a Medical Solutions Company 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Rosendin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State Compensation Insurance Fund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 err="1">
                <a:latin typeface="Open Sans"/>
              </a:rPr>
              <a:t>Paychez</a:t>
            </a:r>
            <a:r>
              <a:rPr lang="en-US" dirty="0">
                <a:latin typeface="Open Sans"/>
              </a:rPr>
              <a:t>, Inc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Birmingham Water Works Board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Transworld Systems Incorporated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dirty="0">
                <a:latin typeface="Open Sans"/>
              </a:rPr>
              <a:t>Midcontinent Independent System Operator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D29B2-7667-44DA-B1BA-F8E45CA18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" y="303311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sz="2600" dirty="0"/>
              <a:t>Future Trends for Trainers’ Skills and Competencies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F08AB4-E7D4-4E69-8FB7-B431E7096B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225150"/>
              </p:ext>
            </p:extLst>
          </p:nvPr>
        </p:nvGraphicFramePr>
        <p:xfrm>
          <a:off x="152399" y="1447800"/>
          <a:ext cx="8961783" cy="5139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255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23019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UC5APVKEY7YA-445657348-570</_dlc_DocId>
    <_dlc_DocIdUrl xmlns="9e35c72e-853b-4481-acd9-8b56c994845b">
      <Url>https://edit.shrm.org/certification/educators/_layouts/15/DocIdRedir.aspx?ID=UC5APVKEY7YA-445657348-570</Url>
      <Description>UC5APVKEY7YA-445657348-570</Description>
    </_dlc_DocIdUrl>
  </documentManagement>
</p:properties>
</file>

<file path=customXml/itemProps1.xml><?xml version="1.0" encoding="utf-8"?>
<ds:datastoreItem xmlns:ds="http://schemas.openxmlformats.org/officeDocument/2006/customXml" ds:itemID="{AD9F69F1-0F5E-4DC8-86AC-B813D80312B5}"/>
</file>

<file path=customXml/itemProps2.xml><?xml version="1.0" encoding="utf-8"?>
<ds:datastoreItem xmlns:ds="http://schemas.openxmlformats.org/officeDocument/2006/customXml" ds:itemID="{AB2D0895-6BAB-4CD0-8C65-01C3E9585F97}"/>
</file>

<file path=customXml/itemProps3.xml><?xml version="1.0" encoding="utf-8"?>
<ds:datastoreItem xmlns:ds="http://schemas.openxmlformats.org/officeDocument/2006/customXml" ds:itemID="{D4BCEC09-AC7C-4F2D-BA0C-D9A2757B9E19}"/>
</file>

<file path=customXml/itemProps4.xml><?xml version="1.0" encoding="utf-8"?>
<ds:datastoreItem xmlns:ds="http://schemas.openxmlformats.org/officeDocument/2006/customXml" ds:itemID="{AC63E881-F7C7-4A65-B5F1-D19581514F16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47338</TotalTime>
  <Words>293</Words>
  <Application>Microsoft Macintosh PowerPoint</Application>
  <PresentationFormat>On-screen Show (4:3)</PresentationFormat>
  <Paragraphs>59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Open Sans</vt:lpstr>
      <vt:lpstr>Open Sans Condensed Light</vt:lpstr>
      <vt:lpstr>Times New Roman</vt:lpstr>
      <vt:lpstr>Template Academically  Read-Only</vt:lpstr>
      <vt:lpstr>Employee Training and Development  Module 12: Future of Training and Development</vt:lpstr>
      <vt:lpstr>Objectives</vt:lpstr>
      <vt:lpstr>Future Trends that will Affect T&amp;D</vt:lpstr>
      <vt:lpstr>Forces Influencing Workplace Learning </vt:lpstr>
      <vt:lpstr>Rise of Virtual Learning</vt:lpstr>
      <vt:lpstr>Training Magazines 2021 Top 10 training organizations</vt:lpstr>
      <vt:lpstr>Future Trends for Trainers’ Skills and Competencies</vt:lpstr>
      <vt:lpstr>PowerPoint Presentation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lastModifiedBy>Lori Roth</cp:lastModifiedBy>
  <cp:revision>483</cp:revision>
  <dcterms:created xsi:type="dcterms:W3CDTF">2000-02-04T00:23:25Z</dcterms:created>
  <dcterms:modified xsi:type="dcterms:W3CDTF">2021-11-14T18:24:00Z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03b496ac-1973-48c2-b8e9-df7442783a4d</vt:lpwstr>
  </property>
</Properties>
</file>