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diagrams/data3.xml" ContentType="application/vnd.openxmlformats-officedocument.drawingml.diagramData+xml"/>
  <Override PartName="/ppt/diagrams/data6.xml" ContentType="application/vnd.openxmlformats-officedocument.drawingml.diagramData+xml"/>
  <Override PartName="/ppt/diagrams/data5.xml" ContentType="application/vnd.openxmlformats-officedocument.drawingml.diagramData+xml"/>
  <Override PartName="/ppt/diagrams/data4.xml" ContentType="application/vnd.openxmlformats-officedocument.drawingml.diagramData+xml"/>
  <Override PartName="/ppt/presentation.xml" ContentType="application/vnd.openxmlformats-officedocument.presentationml.presentation.main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2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5.xml" ContentType="application/vnd.openxmlformats-officedocument.presentationml.notesSlide+xml"/>
  <Override PartName="/ppt/diagrams/quickStyle6.xml" ContentType="application/vnd.openxmlformats-officedocument.drawingml.diagramStyle+xml"/>
  <Override PartName="/ppt/diagrams/drawing6.xml" ContentType="application/vnd.ms-office.drawingml.diagramDrawing+xml"/>
  <Override PartName="/ppt/diagrams/colors6.xml" ContentType="application/vnd.openxmlformats-officedocument.drawingml.diagramColors+xml"/>
  <Override PartName="/ppt/diagrams/layout6.xml" ContentType="application/vnd.openxmlformats-officedocument.drawingml.diagramLayout+xml"/>
  <Override PartName="/ppt/diagrams/drawing5.xml" ContentType="application/vnd.ms-office.drawingml.diagramDrawing+xml"/>
  <Override PartName="/ppt/diagrams/colors5.xml" ContentType="application/vnd.openxmlformats-officedocument.drawingml.diagramColors+xml"/>
  <Override PartName="/ppt/diagrams/quickStyle5.xml" ContentType="application/vnd.openxmlformats-officedocument.drawingml.diagramStyle+xml"/>
  <Override PartName="/ppt/diagrams/layout5.xml" ContentType="application/vnd.openxmlformats-officedocument.drawingml.diagramLayout+xml"/>
  <Override PartName="/ppt/diagrams/drawing4.xml" ContentType="application/vnd.ms-office.drawingml.diagramDrawing+xml"/>
  <Override PartName="/ppt/diagrams/colors4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4.xml" ContentType="application/vnd.openxmlformats-officedocument.drawingml.diagramLayout+xml"/>
  <Override PartName="/ppt/diagrams/drawing3.xml" ContentType="application/vnd.ms-office.drawingml.diagramDrawing+xml"/>
  <Override PartName="/ppt/diagrams/colors3.xml" ContentType="application/vnd.openxmlformats-officedocument.drawingml.diagramColors+xml"/>
  <Override PartName="/ppt/diagrams/quickStyle3.xml" ContentType="application/vnd.openxmlformats-officedocument.drawingml.diagramStyle+xml"/>
  <Override PartName="/ppt/theme/theme1.xml" ContentType="application/vnd.openxmlformats-officedocument.theme+xml"/>
  <Override PartName="/ppt/diagrams/layout3.xml" ContentType="application/vnd.openxmlformats-officedocument.drawingml.diagramLayout+xml"/>
  <Override PartName="/ppt/diagrams/drawing2.xml" ContentType="application/vnd.ms-office.drawingml.diagramDrawing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notesMasters/notesMaster1.xml" ContentType="application/vnd.openxmlformats-officedocument.presentationml.notesMaster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89" r:id="rId1"/>
  </p:sldMasterIdLst>
  <p:notesMasterIdLst>
    <p:notesMasterId r:id="rId17"/>
  </p:notesMasterIdLst>
  <p:sldIdLst>
    <p:sldId id="622" r:id="rId2"/>
    <p:sldId id="297" r:id="rId3"/>
    <p:sldId id="643" r:id="rId4"/>
    <p:sldId id="493" r:id="rId5"/>
    <p:sldId id="640" r:id="rId6"/>
    <p:sldId id="626" r:id="rId7"/>
    <p:sldId id="629" r:id="rId8"/>
    <p:sldId id="631" r:id="rId9"/>
    <p:sldId id="259" r:id="rId10"/>
    <p:sldId id="642" r:id="rId11"/>
    <p:sldId id="637" r:id="rId12"/>
    <p:sldId id="497" r:id="rId13"/>
    <p:sldId id="504" r:id="rId14"/>
    <p:sldId id="641" r:id="rId15"/>
    <p:sldId id="31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1" autoAdjust="0"/>
    <p:restoredTop sz="53714" autoAdjust="0"/>
  </p:normalViewPr>
  <p:slideViewPr>
    <p:cSldViewPr>
      <p:cViewPr varScale="1">
        <p:scale>
          <a:sx n="40" d="100"/>
          <a:sy n="40" d="100"/>
        </p:scale>
        <p:origin x="324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77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>
      <p:cViewPr varScale="1">
        <p:scale>
          <a:sx n="42" d="100"/>
          <a:sy n="42" d="100"/>
        </p:scale>
        <p:origin x="-2333" y="-91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612BAB-B204-4C18-AA5D-35D619EDCBD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80F83DB-9299-46E4-8AFD-B4B9873B38C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altLang="en-US" dirty="0"/>
            <a:t>Review and understand the SHRM BOK areas that relate to employee training and development</a:t>
          </a:r>
          <a:endParaRPr lang="en-US" dirty="0"/>
        </a:p>
      </dgm:t>
    </dgm:pt>
    <dgm:pt modelId="{2E35E575-ECEF-47C7-9886-9A0A31DF19DD}" type="parTrans" cxnId="{88E4FFA3-A388-4ED4-9CB3-365B640C8294}">
      <dgm:prSet/>
      <dgm:spPr/>
      <dgm:t>
        <a:bodyPr/>
        <a:lstStyle/>
        <a:p>
          <a:endParaRPr lang="en-US"/>
        </a:p>
      </dgm:t>
    </dgm:pt>
    <dgm:pt modelId="{2DDC0737-5DBE-4732-8FA1-8B482DC0B1AE}" type="sibTrans" cxnId="{88E4FFA3-A388-4ED4-9CB3-365B640C8294}">
      <dgm:prSet/>
      <dgm:spPr/>
      <dgm:t>
        <a:bodyPr/>
        <a:lstStyle/>
        <a:p>
          <a:endParaRPr lang="en-US"/>
        </a:p>
      </dgm:t>
    </dgm:pt>
    <dgm:pt modelId="{86A4EA08-0F60-4667-A50F-A77F09E51C5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Examine and discuss the three areas of the ATD capability model</a:t>
          </a:r>
        </a:p>
      </dgm:t>
    </dgm:pt>
    <dgm:pt modelId="{DD0A0B7B-0404-43B9-903D-F650381CEBDB}" type="parTrans" cxnId="{69AB3104-DF73-4856-A1D3-DE68C4B290A9}">
      <dgm:prSet/>
      <dgm:spPr/>
      <dgm:t>
        <a:bodyPr/>
        <a:lstStyle/>
        <a:p>
          <a:endParaRPr lang="en-US"/>
        </a:p>
      </dgm:t>
    </dgm:pt>
    <dgm:pt modelId="{14D86727-5BDF-41A0-97D9-53573ABB6891}" type="sibTrans" cxnId="{69AB3104-DF73-4856-A1D3-DE68C4B290A9}">
      <dgm:prSet/>
      <dgm:spPr/>
      <dgm:t>
        <a:bodyPr/>
        <a:lstStyle/>
        <a:p>
          <a:endParaRPr lang="en-US"/>
        </a:p>
      </dgm:t>
    </dgm:pt>
    <dgm:pt modelId="{9D4DA241-D5D1-4FE4-AFA9-5AAF5F2C2118}" type="pres">
      <dgm:prSet presAssocID="{03612BAB-B204-4C18-AA5D-35D619EDCBDA}" presName="root" presStyleCnt="0">
        <dgm:presLayoutVars>
          <dgm:dir/>
          <dgm:resizeHandles val="exact"/>
        </dgm:presLayoutVars>
      </dgm:prSet>
      <dgm:spPr/>
    </dgm:pt>
    <dgm:pt modelId="{ED1123AB-39BC-4039-A54E-145C3F1F3B8D}" type="pres">
      <dgm:prSet presAssocID="{86A4EA08-0F60-4667-A50F-A77F09E51C54}" presName="compNode" presStyleCnt="0"/>
      <dgm:spPr/>
    </dgm:pt>
    <dgm:pt modelId="{6BC39C47-B7AE-47BF-8349-9E88995D79B0}" type="pres">
      <dgm:prSet presAssocID="{86A4EA08-0F60-4667-A50F-A77F09E51C54}" presName="bgRect" presStyleLbl="bgShp" presStyleIdx="0" presStyleCnt="2"/>
      <dgm:spPr/>
    </dgm:pt>
    <dgm:pt modelId="{EC02EF70-355E-4383-9BA3-4D4EF2E6994B}" type="pres">
      <dgm:prSet presAssocID="{86A4EA08-0F60-4667-A50F-A77F09E51C54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acher"/>
        </a:ext>
      </dgm:extLst>
    </dgm:pt>
    <dgm:pt modelId="{42F3709A-81EB-4274-9862-2D4CD6E43E86}" type="pres">
      <dgm:prSet presAssocID="{86A4EA08-0F60-4667-A50F-A77F09E51C54}" presName="spaceRect" presStyleCnt="0"/>
      <dgm:spPr/>
    </dgm:pt>
    <dgm:pt modelId="{19031AC2-3926-4114-AC13-2083605F8297}" type="pres">
      <dgm:prSet presAssocID="{86A4EA08-0F60-4667-A50F-A77F09E51C54}" presName="parTx" presStyleLbl="revTx" presStyleIdx="0" presStyleCnt="2">
        <dgm:presLayoutVars>
          <dgm:chMax val="0"/>
          <dgm:chPref val="0"/>
        </dgm:presLayoutVars>
      </dgm:prSet>
      <dgm:spPr/>
    </dgm:pt>
    <dgm:pt modelId="{1C864961-C706-479A-9612-458DE4082E2A}" type="pres">
      <dgm:prSet presAssocID="{14D86727-5BDF-41A0-97D9-53573ABB6891}" presName="sibTrans" presStyleCnt="0"/>
      <dgm:spPr/>
    </dgm:pt>
    <dgm:pt modelId="{24CB8E7C-EFE7-476F-8B74-BCA650D7B9A8}" type="pres">
      <dgm:prSet presAssocID="{480F83DB-9299-46E4-8AFD-B4B9873B38C2}" presName="compNode" presStyleCnt="0"/>
      <dgm:spPr/>
    </dgm:pt>
    <dgm:pt modelId="{1F244B83-7FC2-417B-BD7E-C5AF9A6681F8}" type="pres">
      <dgm:prSet presAssocID="{480F83DB-9299-46E4-8AFD-B4B9873B38C2}" presName="bgRect" presStyleLbl="bgShp" presStyleIdx="1" presStyleCnt="2"/>
      <dgm:spPr/>
    </dgm:pt>
    <dgm:pt modelId="{29948507-0E52-4174-A2DD-F84F4CD705EE}" type="pres">
      <dgm:prSet presAssocID="{480F83DB-9299-46E4-8AFD-B4B9873B38C2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E8BB19F4-CA14-464D-A3A3-E2DB1E87B111}" type="pres">
      <dgm:prSet presAssocID="{480F83DB-9299-46E4-8AFD-B4B9873B38C2}" presName="spaceRect" presStyleCnt="0"/>
      <dgm:spPr/>
    </dgm:pt>
    <dgm:pt modelId="{9BF0FCD4-C710-4ED8-8544-88A4B513138A}" type="pres">
      <dgm:prSet presAssocID="{480F83DB-9299-46E4-8AFD-B4B9873B38C2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69AB3104-DF73-4856-A1D3-DE68C4B290A9}" srcId="{03612BAB-B204-4C18-AA5D-35D619EDCBDA}" destId="{86A4EA08-0F60-4667-A50F-A77F09E51C54}" srcOrd="0" destOrd="0" parTransId="{DD0A0B7B-0404-43B9-903D-F650381CEBDB}" sibTransId="{14D86727-5BDF-41A0-97D9-53573ABB6891}"/>
    <dgm:cxn modelId="{5B610341-55B6-4831-9B95-DBF7F760AE8C}" type="presOf" srcId="{03612BAB-B204-4C18-AA5D-35D619EDCBDA}" destId="{9D4DA241-D5D1-4FE4-AFA9-5AAF5F2C2118}" srcOrd="0" destOrd="0" presId="urn:microsoft.com/office/officeart/2018/2/layout/IconVerticalSolidList"/>
    <dgm:cxn modelId="{62889954-3CC8-C84B-8950-743E35DCFD5D}" type="presOf" srcId="{86A4EA08-0F60-4667-A50F-A77F09E51C54}" destId="{19031AC2-3926-4114-AC13-2083605F8297}" srcOrd="0" destOrd="0" presId="urn:microsoft.com/office/officeart/2018/2/layout/IconVerticalSolidList"/>
    <dgm:cxn modelId="{D929737C-A6B3-ED44-84E7-C73B3C8DB02A}" type="presOf" srcId="{480F83DB-9299-46E4-8AFD-B4B9873B38C2}" destId="{9BF0FCD4-C710-4ED8-8544-88A4B513138A}" srcOrd="0" destOrd="0" presId="urn:microsoft.com/office/officeart/2018/2/layout/IconVerticalSolidList"/>
    <dgm:cxn modelId="{88E4FFA3-A388-4ED4-9CB3-365B640C8294}" srcId="{03612BAB-B204-4C18-AA5D-35D619EDCBDA}" destId="{480F83DB-9299-46E4-8AFD-B4B9873B38C2}" srcOrd="1" destOrd="0" parTransId="{2E35E575-ECEF-47C7-9886-9A0A31DF19DD}" sibTransId="{2DDC0737-5DBE-4732-8FA1-8B482DC0B1AE}"/>
    <dgm:cxn modelId="{0C69610E-1D34-C447-A76E-617181710406}" type="presParOf" srcId="{9D4DA241-D5D1-4FE4-AFA9-5AAF5F2C2118}" destId="{ED1123AB-39BC-4039-A54E-145C3F1F3B8D}" srcOrd="0" destOrd="0" presId="urn:microsoft.com/office/officeart/2018/2/layout/IconVerticalSolidList"/>
    <dgm:cxn modelId="{F994B39F-86B9-894B-B2A8-2AAFF4A6DF44}" type="presParOf" srcId="{ED1123AB-39BC-4039-A54E-145C3F1F3B8D}" destId="{6BC39C47-B7AE-47BF-8349-9E88995D79B0}" srcOrd="0" destOrd="0" presId="urn:microsoft.com/office/officeart/2018/2/layout/IconVerticalSolidList"/>
    <dgm:cxn modelId="{6153B10A-425B-2148-BBDA-AFB7F03EC0C6}" type="presParOf" srcId="{ED1123AB-39BC-4039-A54E-145C3F1F3B8D}" destId="{EC02EF70-355E-4383-9BA3-4D4EF2E6994B}" srcOrd="1" destOrd="0" presId="urn:microsoft.com/office/officeart/2018/2/layout/IconVerticalSolidList"/>
    <dgm:cxn modelId="{2DD761FF-7935-084C-A463-6113D2633D2B}" type="presParOf" srcId="{ED1123AB-39BC-4039-A54E-145C3F1F3B8D}" destId="{42F3709A-81EB-4274-9862-2D4CD6E43E86}" srcOrd="2" destOrd="0" presId="urn:microsoft.com/office/officeart/2018/2/layout/IconVerticalSolidList"/>
    <dgm:cxn modelId="{AB3B00C2-2492-1B4D-BBD0-C052844DABBD}" type="presParOf" srcId="{ED1123AB-39BC-4039-A54E-145C3F1F3B8D}" destId="{19031AC2-3926-4114-AC13-2083605F8297}" srcOrd="3" destOrd="0" presId="urn:microsoft.com/office/officeart/2018/2/layout/IconVerticalSolidList"/>
    <dgm:cxn modelId="{93229E8F-4C2A-2147-B7A6-5E3E5070C63D}" type="presParOf" srcId="{9D4DA241-D5D1-4FE4-AFA9-5AAF5F2C2118}" destId="{1C864961-C706-479A-9612-458DE4082E2A}" srcOrd="1" destOrd="0" presId="urn:microsoft.com/office/officeart/2018/2/layout/IconVerticalSolidList"/>
    <dgm:cxn modelId="{FDF930C0-2254-FF45-BB09-01479AB9F7E6}" type="presParOf" srcId="{9D4DA241-D5D1-4FE4-AFA9-5AAF5F2C2118}" destId="{24CB8E7C-EFE7-476F-8B74-BCA650D7B9A8}" srcOrd="2" destOrd="0" presId="urn:microsoft.com/office/officeart/2018/2/layout/IconVerticalSolidList"/>
    <dgm:cxn modelId="{84A6B5F5-3BA8-8847-9C6A-EFEF38D19872}" type="presParOf" srcId="{24CB8E7C-EFE7-476F-8B74-BCA650D7B9A8}" destId="{1F244B83-7FC2-417B-BD7E-C5AF9A6681F8}" srcOrd="0" destOrd="0" presId="urn:microsoft.com/office/officeart/2018/2/layout/IconVerticalSolidList"/>
    <dgm:cxn modelId="{6C5501D3-8E8D-4144-8593-2F1581873B27}" type="presParOf" srcId="{24CB8E7C-EFE7-476F-8B74-BCA650D7B9A8}" destId="{29948507-0E52-4174-A2DD-F84F4CD705EE}" srcOrd="1" destOrd="0" presId="urn:microsoft.com/office/officeart/2018/2/layout/IconVerticalSolidList"/>
    <dgm:cxn modelId="{D79CC1E9-1BD9-324F-A24F-EC12648FF1E8}" type="presParOf" srcId="{24CB8E7C-EFE7-476F-8B74-BCA650D7B9A8}" destId="{E8BB19F4-CA14-464D-A3A3-E2DB1E87B111}" srcOrd="2" destOrd="0" presId="urn:microsoft.com/office/officeart/2018/2/layout/IconVerticalSolidList"/>
    <dgm:cxn modelId="{C088A85D-F28D-864D-B38F-07F8054758E7}" type="presParOf" srcId="{24CB8E7C-EFE7-476F-8B74-BCA650D7B9A8}" destId="{9BF0FCD4-C710-4ED8-8544-88A4B513138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138629-6BAE-4C60-87B6-04CA9865A8DC}" type="doc">
      <dgm:prSet loTypeId="urn:microsoft.com/office/officeart/2008/layout/LinedList" loCatId="list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CB9F3882-684A-43AA-AF1F-45C9EAFBDB6F}">
      <dgm:prSet phldrT="[Text]" custT="1"/>
      <dgm:spPr/>
      <dgm:t>
        <a:bodyPr/>
        <a:lstStyle/>
        <a:p>
          <a:r>
            <a:rPr lang="en-US" sz="2800" b="0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Arial"/>
            </a:rPr>
            <a:t>Credential covering entire talent development profession</a:t>
          </a:r>
        </a:p>
      </dgm:t>
    </dgm:pt>
    <dgm:pt modelId="{EB5A0963-0C09-46CE-84C8-10CC9B5AA1F8}" type="parTrans" cxnId="{AA8EAF85-BD60-4C77-874B-E27BBF1C482E}">
      <dgm:prSet/>
      <dgm:spPr/>
      <dgm:t>
        <a:bodyPr/>
        <a:lstStyle/>
        <a:p>
          <a:endParaRPr lang="en-US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3485489-3E73-43F2-87A5-535DC8192212}" type="sibTrans" cxnId="{AA8EAF85-BD60-4C77-874B-E27BBF1C482E}">
      <dgm:prSet/>
      <dgm:spPr/>
      <dgm:t>
        <a:bodyPr/>
        <a:lstStyle/>
        <a:p>
          <a:endParaRPr lang="en-US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69033FF9-A4E2-4062-85DF-D24571C4E151}">
      <dgm:prSet phldrT="[Text]" custT="1"/>
      <dgm:spPr/>
      <dgm:t>
        <a:bodyPr/>
        <a:lstStyle/>
        <a:p>
          <a:r>
            <a:rPr lang="en-US" sz="2800" b="0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Arial"/>
            </a:rPr>
            <a:t>Opportunity for experienced professionals to demonstrate knowledge and skills</a:t>
          </a:r>
        </a:p>
      </dgm:t>
    </dgm:pt>
    <dgm:pt modelId="{C465A44C-EB91-4AA7-9C46-DFD78B5FA7F2}" type="parTrans" cxnId="{87DE6289-D427-414E-AD41-3820C75321EE}">
      <dgm:prSet/>
      <dgm:spPr/>
      <dgm:t>
        <a:bodyPr/>
        <a:lstStyle/>
        <a:p>
          <a:endParaRPr lang="en-US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8F5F7E88-92ED-45C2-A75A-AD162E26189B}" type="sibTrans" cxnId="{87DE6289-D427-414E-AD41-3820C75321EE}">
      <dgm:prSet/>
      <dgm:spPr/>
      <dgm:t>
        <a:bodyPr/>
        <a:lstStyle/>
        <a:p>
          <a:endParaRPr lang="en-US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A87E3D1-EC0F-419F-B162-DBE4A58006DC}">
      <dgm:prSet phldrT="[Text]" custT="1"/>
      <dgm:spPr/>
      <dgm:t>
        <a:bodyPr/>
        <a:lstStyle/>
        <a:p>
          <a:r>
            <a:rPr lang="en-US" sz="2800" b="0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Arial"/>
            </a:rPr>
            <a:t>Provides a level of professional achievement and competence</a:t>
          </a:r>
        </a:p>
      </dgm:t>
    </dgm:pt>
    <dgm:pt modelId="{EB7EDDA4-3335-40E0-A4DE-7A564A63F084}" type="parTrans" cxnId="{3810C0AC-AB35-48D9-8ADA-0940FFF6E0AF}">
      <dgm:prSet/>
      <dgm:spPr/>
      <dgm:t>
        <a:bodyPr/>
        <a:lstStyle/>
        <a:p>
          <a:endParaRPr lang="en-US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947CFC3-7AEF-4BDB-AC44-221BB5833678}" type="sibTrans" cxnId="{3810C0AC-AB35-48D9-8ADA-0940FFF6E0AF}">
      <dgm:prSet/>
      <dgm:spPr/>
      <dgm:t>
        <a:bodyPr/>
        <a:lstStyle/>
        <a:p>
          <a:endParaRPr lang="en-US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2BD17D5-A518-44C6-A936-948E9112DEAF}">
      <dgm:prSet phldrT="[Text]" custT="1"/>
      <dgm:spPr/>
      <dgm:t>
        <a:bodyPr anchor="ctr"/>
        <a:lstStyle/>
        <a:p>
          <a:pPr algn="ctr"/>
          <a:r>
            <a:rPr lang="en-US" sz="4400" b="1" dirty="0">
              <a:solidFill>
                <a:srgbClr val="FF6600"/>
              </a:solidFill>
              <a:latin typeface="Arial"/>
              <a:cs typeface="Arial"/>
            </a:rPr>
            <a:t>What are the CPTD and APTD?</a:t>
          </a:r>
        </a:p>
      </dgm:t>
    </dgm:pt>
    <dgm:pt modelId="{510DC1B8-117B-4252-849D-2641CC9A2516}" type="sibTrans" cxnId="{BD467670-177F-4986-92E3-3820E0E2862D}">
      <dgm:prSet/>
      <dgm:spPr/>
      <dgm:t>
        <a:bodyPr/>
        <a:lstStyle/>
        <a:p>
          <a:endParaRPr lang="en-US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14758871-4020-4CDF-82E3-4E7C6BFE7DE8}" type="parTrans" cxnId="{BD467670-177F-4986-92E3-3820E0E2862D}">
      <dgm:prSet/>
      <dgm:spPr/>
      <dgm:t>
        <a:bodyPr/>
        <a:lstStyle/>
        <a:p>
          <a:endParaRPr lang="en-US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54687A7-15C8-4884-9F81-1A4723E0B2B9}" type="pres">
      <dgm:prSet presAssocID="{61138629-6BAE-4C60-87B6-04CA9865A8DC}" presName="vert0" presStyleCnt="0">
        <dgm:presLayoutVars>
          <dgm:dir/>
          <dgm:animOne val="branch"/>
          <dgm:animLvl val="lvl"/>
        </dgm:presLayoutVars>
      </dgm:prSet>
      <dgm:spPr/>
    </dgm:pt>
    <dgm:pt modelId="{40465853-7425-4348-A6B7-6B18AF30DC0C}" type="pres">
      <dgm:prSet presAssocID="{C2BD17D5-A518-44C6-A936-948E9112DEAF}" presName="thickLine" presStyleLbl="alignNode1" presStyleIdx="0" presStyleCnt="1"/>
      <dgm:spPr/>
    </dgm:pt>
    <dgm:pt modelId="{96CBE077-DA40-4BC0-A6BD-893EEB0BA3B4}" type="pres">
      <dgm:prSet presAssocID="{C2BD17D5-A518-44C6-A936-948E9112DEAF}" presName="horz1" presStyleCnt="0"/>
      <dgm:spPr/>
    </dgm:pt>
    <dgm:pt modelId="{1CE20C0B-A049-453C-93EE-D76C314A08BC}" type="pres">
      <dgm:prSet presAssocID="{C2BD17D5-A518-44C6-A936-948E9112DEAF}" presName="tx1" presStyleLbl="revTx" presStyleIdx="0" presStyleCnt="4" custScaleX="175701"/>
      <dgm:spPr/>
    </dgm:pt>
    <dgm:pt modelId="{F4EF19BB-D6BE-48C1-A83C-67412491CDAF}" type="pres">
      <dgm:prSet presAssocID="{C2BD17D5-A518-44C6-A936-948E9112DEAF}" presName="vert1" presStyleCnt="0"/>
      <dgm:spPr/>
    </dgm:pt>
    <dgm:pt modelId="{CC1C89D5-735F-464B-86DC-CEF3A98DC526}" type="pres">
      <dgm:prSet presAssocID="{CB9F3882-684A-43AA-AF1F-45C9EAFBDB6F}" presName="vertSpace2a" presStyleCnt="0"/>
      <dgm:spPr/>
    </dgm:pt>
    <dgm:pt modelId="{6CC1C683-76A8-4CFE-9DD5-1A13F9B4BDF2}" type="pres">
      <dgm:prSet presAssocID="{CB9F3882-684A-43AA-AF1F-45C9EAFBDB6F}" presName="horz2" presStyleCnt="0"/>
      <dgm:spPr/>
    </dgm:pt>
    <dgm:pt modelId="{B899F9AC-5B9B-48C7-947B-E200BFA6C923}" type="pres">
      <dgm:prSet presAssocID="{CB9F3882-684A-43AA-AF1F-45C9EAFBDB6F}" presName="horzSpace2" presStyleCnt="0"/>
      <dgm:spPr/>
    </dgm:pt>
    <dgm:pt modelId="{CD5D3BA9-95C1-4D70-AFEA-5EC6E4B47885}" type="pres">
      <dgm:prSet presAssocID="{CB9F3882-684A-43AA-AF1F-45C9EAFBDB6F}" presName="tx2" presStyleLbl="revTx" presStyleIdx="1" presStyleCnt="4"/>
      <dgm:spPr/>
    </dgm:pt>
    <dgm:pt modelId="{CE040551-57D2-4A05-9AF2-F58A5C7FC7A2}" type="pres">
      <dgm:prSet presAssocID="{CB9F3882-684A-43AA-AF1F-45C9EAFBDB6F}" presName="vert2" presStyleCnt="0"/>
      <dgm:spPr/>
    </dgm:pt>
    <dgm:pt modelId="{D3602087-2918-4C18-B08C-E211998F5554}" type="pres">
      <dgm:prSet presAssocID="{CB9F3882-684A-43AA-AF1F-45C9EAFBDB6F}" presName="thinLine2b" presStyleLbl="callout" presStyleIdx="0" presStyleCnt="3"/>
      <dgm:spPr/>
    </dgm:pt>
    <dgm:pt modelId="{93F99F0F-6582-4BC6-A718-5F2ABD171A6F}" type="pres">
      <dgm:prSet presAssocID="{CB9F3882-684A-43AA-AF1F-45C9EAFBDB6F}" presName="vertSpace2b" presStyleCnt="0"/>
      <dgm:spPr/>
    </dgm:pt>
    <dgm:pt modelId="{F5EAB7D7-3331-4A70-97D6-BA62647828EF}" type="pres">
      <dgm:prSet presAssocID="{69033FF9-A4E2-4062-85DF-D24571C4E151}" presName="horz2" presStyleCnt="0"/>
      <dgm:spPr/>
    </dgm:pt>
    <dgm:pt modelId="{32B6E9CE-42BE-4436-A217-3E29AE54A5D4}" type="pres">
      <dgm:prSet presAssocID="{69033FF9-A4E2-4062-85DF-D24571C4E151}" presName="horzSpace2" presStyleCnt="0"/>
      <dgm:spPr/>
    </dgm:pt>
    <dgm:pt modelId="{0BA67E58-307F-4D1B-916D-53EE02F6825E}" type="pres">
      <dgm:prSet presAssocID="{69033FF9-A4E2-4062-85DF-D24571C4E151}" presName="tx2" presStyleLbl="revTx" presStyleIdx="2" presStyleCnt="4"/>
      <dgm:spPr/>
    </dgm:pt>
    <dgm:pt modelId="{0D114C6B-679C-429F-BE93-023D036CCF00}" type="pres">
      <dgm:prSet presAssocID="{69033FF9-A4E2-4062-85DF-D24571C4E151}" presName="vert2" presStyleCnt="0"/>
      <dgm:spPr/>
    </dgm:pt>
    <dgm:pt modelId="{CAD41337-01D1-44A4-B735-1206DB42D200}" type="pres">
      <dgm:prSet presAssocID="{69033FF9-A4E2-4062-85DF-D24571C4E151}" presName="thinLine2b" presStyleLbl="callout" presStyleIdx="1" presStyleCnt="3"/>
      <dgm:spPr/>
    </dgm:pt>
    <dgm:pt modelId="{C89FF03F-9852-4022-BCBD-A2AF7A209442}" type="pres">
      <dgm:prSet presAssocID="{69033FF9-A4E2-4062-85DF-D24571C4E151}" presName="vertSpace2b" presStyleCnt="0"/>
      <dgm:spPr/>
    </dgm:pt>
    <dgm:pt modelId="{4541A5D6-2A6A-4118-A8C8-625A5026C4E7}" type="pres">
      <dgm:prSet presAssocID="{CA87E3D1-EC0F-419F-B162-DBE4A58006DC}" presName="horz2" presStyleCnt="0"/>
      <dgm:spPr/>
    </dgm:pt>
    <dgm:pt modelId="{9A5EB72F-4D6E-4BC3-83CB-D7A6B78EC37F}" type="pres">
      <dgm:prSet presAssocID="{CA87E3D1-EC0F-419F-B162-DBE4A58006DC}" presName="horzSpace2" presStyleCnt="0"/>
      <dgm:spPr/>
    </dgm:pt>
    <dgm:pt modelId="{EE135BED-4BCF-4816-BFA7-76B1252178B6}" type="pres">
      <dgm:prSet presAssocID="{CA87E3D1-EC0F-419F-B162-DBE4A58006DC}" presName="tx2" presStyleLbl="revTx" presStyleIdx="3" presStyleCnt="4"/>
      <dgm:spPr/>
    </dgm:pt>
    <dgm:pt modelId="{8418B2F7-BC6B-40BD-8774-6F281AF9C480}" type="pres">
      <dgm:prSet presAssocID="{CA87E3D1-EC0F-419F-B162-DBE4A58006DC}" presName="vert2" presStyleCnt="0"/>
      <dgm:spPr/>
    </dgm:pt>
    <dgm:pt modelId="{C35525AC-D488-455C-9EFB-6EAA96C86BE7}" type="pres">
      <dgm:prSet presAssocID="{CA87E3D1-EC0F-419F-B162-DBE4A58006DC}" presName="thinLine2b" presStyleLbl="callout" presStyleIdx="2" presStyleCnt="3"/>
      <dgm:spPr/>
    </dgm:pt>
    <dgm:pt modelId="{4F1CF811-3B7D-455A-A60A-55A2096388F8}" type="pres">
      <dgm:prSet presAssocID="{CA87E3D1-EC0F-419F-B162-DBE4A58006DC}" presName="vertSpace2b" presStyleCnt="0"/>
      <dgm:spPr/>
    </dgm:pt>
  </dgm:ptLst>
  <dgm:cxnLst>
    <dgm:cxn modelId="{0EB28E52-F08A-5A48-92FD-6DB32AB6C837}" type="presOf" srcId="{69033FF9-A4E2-4062-85DF-D24571C4E151}" destId="{0BA67E58-307F-4D1B-916D-53EE02F6825E}" srcOrd="0" destOrd="0" presId="urn:microsoft.com/office/officeart/2008/layout/LinedList"/>
    <dgm:cxn modelId="{66FDA961-2B3B-4E49-907F-67F8EB4E7763}" type="presOf" srcId="{C2BD17D5-A518-44C6-A936-948E9112DEAF}" destId="{1CE20C0B-A049-453C-93EE-D76C314A08BC}" srcOrd="0" destOrd="0" presId="urn:microsoft.com/office/officeart/2008/layout/LinedList"/>
    <dgm:cxn modelId="{BD467670-177F-4986-92E3-3820E0E2862D}" srcId="{61138629-6BAE-4C60-87B6-04CA9865A8DC}" destId="{C2BD17D5-A518-44C6-A936-948E9112DEAF}" srcOrd="0" destOrd="0" parTransId="{14758871-4020-4CDF-82E3-4E7C6BFE7DE8}" sibTransId="{510DC1B8-117B-4252-849D-2641CC9A2516}"/>
    <dgm:cxn modelId="{A20A4B77-1313-1747-B0FE-DABB7013A791}" type="presOf" srcId="{CB9F3882-684A-43AA-AF1F-45C9EAFBDB6F}" destId="{CD5D3BA9-95C1-4D70-AFEA-5EC6E4B47885}" srcOrd="0" destOrd="0" presId="urn:microsoft.com/office/officeart/2008/layout/LinedList"/>
    <dgm:cxn modelId="{AA8EAF85-BD60-4C77-874B-E27BBF1C482E}" srcId="{C2BD17D5-A518-44C6-A936-948E9112DEAF}" destId="{CB9F3882-684A-43AA-AF1F-45C9EAFBDB6F}" srcOrd="0" destOrd="0" parTransId="{EB5A0963-0C09-46CE-84C8-10CC9B5AA1F8}" sibTransId="{53485489-3E73-43F2-87A5-535DC8192212}"/>
    <dgm:cxn modelId="{87DE6289-D427-414E-AD41-3820C75321EE}" srcId="{C2BD17D5-A518-44C6-A936-948E9112DEAF}" destId="{69033FF9-A4E2-4062-85DF-D24571C4E151}" srcOrd="1" destOrd="0" parTransId="{C465A44C-EB91-4AA7-9C46-DFD78B5FA7F2}" sibTransId="{8F5F7E88-92ED-45C2-A75A-AD162E26189B}"/>
    <dgm:cxn modelId="{595D469D-82FD-2542-A766-EA70E092457A}" type="presOf" srcId="{61138629-6BAE-4C60-87B6-04CA9865A8DC}" destId="{554687A7-15C8-4884-9F81-1A4723E0B2B9}" srcOrd="0" destOrd="0" presId="urn:microsoft.com/office/officeart/2008/layout/LinedList"/>
    <dgm:cxn modelId="{3810C0AC-AB35-48D9-8ADA-0940FFF6E0AF}" srcId="{C2BD17D5-A518-44C6-A936-948E9112DEAF}" destId="{CA87E3D1-EC0F-419F-B162-DBE4A58006DC}" srcOrd="2" destOrd="0" parTransId="{EB7EDDA4-3335-40E0-A4DE-7A564A63F084}" sibTransId="{5947CFC3-7AEF-4BDB-AC44-221BB5833678}"/>
    <dgm:cxn modelId="{F61D33D9-B557-AC4A-99AE-8CC0E0C11D83}" type="presOf" srcId="{CA87E3D1-EC0F-419F-B162-DBE4A58006DC}" destId="{EE135BED-4BCF-4816-BFA7-76B1252178B6}" srcOrd="0" destOrd="0" presId="urn:microsoft.com/office/officeart/2008/layout/LinedList"/>
    <dgm:cxn modelId="{076A9342-3194-3F42-AAA4-DD4081086CFB}" type="presParOf" srcId="{554687A7-15C8-4884-9F81-1A4723E0B2B9}" destId="{40465853-7425-4348-A6B7-6B18AF30DC0C}" srcOrd="0" destOrd="0" presId="urn:microsoft.com/office/officeart/2008/layout/LinedList"/>
    <dgm:cxn modelId="{F7221E10-CED1-1945-A1DC-6854F6D609CB}" type="presParOf" srcId="{554687A7-15C8-4884-9F81-1A4723E0B2B9}" destId="{96CBE077-DA40-4BC0-A6BD-893EEB0BA3B4}" srcOrd="1" destOrd="0" presId="urn:microsoft.com/office/officeart/2008/layout/LinedList"/>
    <dgm:cxn modelId="{F9ADE448-FDD2-9A4D-9600-061D03340443}" type="presParOf" srcId="{96CBE077-DA40-4BC0-A6BD-893EEB0BA3B4}" destId="{1CE20C0B-A049-453C-93EE-D76C314A08BC}" srcOrd="0" destOrd="0" presId="urn:microsoft.com/office/officeart/2008/layout/LinedList"/>
    <dgm:cxn modelId="{77DC336E-AF67-0A42-80ED-A662572A8CDF}" type="presParOf" srcId="{96CBE077-DA40-4BC0-A6BD-893EEB0BA3B4}" destId="{F4EF19BB-D6BE-48C1-A83C-67412491CDAF}" srcOrd="1" destOrd="0" presId="urn:microsoft.com/office/officeart/2008/layout/LinedList"/>
    <dgm:cxn modelId="{9BF5E0DB-1CD4-A149-99AD-80BBA54F772C}" type="presParOf" srcId="{F4EF19BB-D6BE-48C1-A83C-67412491CDAF}" destId="{CC1C89D5-735F-464B-86DC-CEF3A98DC526}" srcOrd="0" destOrd="0" presId="urn:microsoft.com/office/officeart/2008/layout/LinedList"/>
    <dgm:cxn modelId="{7864E9AD-6003-1D4E-AD4E-166ED7E49438}" type="presParOf" srcId="{F4EF19BB-D6BE-48C1-A83C-67412491CDAF}" destId="{6CC1C683-76A8-4CFE-9DD5-1A13F9B4BDF2}" srcOrd="1" destOrd="0" presId="urn:microsoft.com/office/officeart/2008/layout/LinedList"/>
    <dgm:cxn modelId="{D87BA7C9-655C-A947-BFAF-47C615FF7261}" type="presParOf" srcId="{6CC1C683-76A8-4CFE-9DD5-1A13F9B4BDF2}" destId="{B899F9AC-5B9B-48C7-947B-E200BFA6C923}" srcOrd="0" destOrd="0" presId="urn:microsoft.com/office/officeart/2008/layout/LinedList"/>
    <dgm:cxn modelId="{42E79CFA-A0F5-5040-8657-8BBDD4A99473}" type="presParOf" srcId="{6CC1C683-76A8-4CFE-9DD5-1A13F9B4BDF2}" destId="{CD5D3BA9-95C1-4D70-AFEA-5EC6E4B47885}" srcOrd="1" destOrd="0" presId="urn:microsoft.com/office/officeart/2008/layout/LinedList"/>
    <dgm:cxn modelId="{1A3E9075-EF75-5240-972A-B7ABFCCB9ABB}" type="presParOf" srcId="{6CC1C683-76A8-4CFE-9DD5-1A13F9B4BDF2}" destId="{CE040551-57D2-4A05-9AF2-F58A5C7FC7A2}" srcOrd="2" destOrd="0" presId="urn:microsoft.com/office/officeart/2008/layout/LinedList"/>
    <dgm:cxn modelId="{B1291BA7-A9CC-AD42-9644-4AC2300173E0}" type="presParOf" srcId="{F4EF19BB-D6BE-48C1-A83C-67412491CDAF}" destId="{D3602087-2918-4C18-B08C-E211998F5554}" srcOrd="2" destOrd="0" presId="urn:microsoft.com/office/officeart/2008/layout/LinedList"/>
    <dgm:cxn modelId="{A29BA48F-2E57-8042-AC5B-C3C515C78FB2}" type="presParOf" srcId="{F4EF19BB-D6BE-48C1-A83C-67412491CDAF}" destId="{93F99F0F-6582-4BC6-A718-5F2ABD171A6F}" srcOrd="3" destOrd="0" presId="urn:microsoft.com/office/officeart/2008/layout/LinedList"/>
    <dgm:cxn modelId="{93785B58-2D68-E242-B49F-6B9928C1D838}" type="presParOf" srcId="{F4EF19BB-D6BE-48C1-A83C-67412491CDAF}" destId="{F5EAB7D7-3331-4A70-97D6-BA62647828EF}" srcOrd="4" destOrd="0" presId="urn:microsoft.com/office/officeart/2008/layout/LinedList"/>
    <dgm:cxn modelId="{4B0C6E1D-2F2A-934F-951E-05836A9A009D}" type="presParOf" srcId="{F5EAB7D7-3331-4A70-97D6-BA62647828EF}" destId="{32B6E9CE-42BE-4436-A217-3E29AE54A5D4}" srcOrd="0" destOrd="0" presId="urn:microsoft.com/office/officeart/2008/layout/LinedList"/>
    <dgm:cxn modelId="{F406FC5B-8BB6-D840-88A0-ACBE4AAB7386}" type="presParOf" srcId="{F5EAB7D7-3331-4A70-97D6-BA62647828EF}" destId="{0BA67E58-307F-4D1B-916D-53EE02F6825E}" srcOrd="1" destOrd="0" presId="urn:microsoft.com/office/officeart/2008/layout/LinedList"/>
    <dgm:cxn modelId="{56512884-C026-CC41-8A04-A084FC58B33E}" type="presParOf" srcId="{F5EAB7D7-3331-4A70-97D6-BA62647828EF}" destId="{0D114C6B-679C-429F-BE93-023D036CCF00}" srcOrd="2" destOrd="0" presId="urn:microsoft.com/office/officeart/2008/layout/LinedList"/>
    <dgm:cxn modelId="{7F9931F5-32CB-6D41-A3EA-0C4239FEFCDD}" type="presParOf" srcId="{F4EF19BB-D6BE-48C1-A83C-67412491CDAF}" destId="{CAD41337-01D1-44A4-B735-1206DB42D200}" srcOrd="5" destOrd="0" presId="urn:microsoft.com/office/officeart/2008/layout/LinedList"/>
    <dgm:cxn modelId="{55B5D7D9-A5E4-C644-89B6-D882B58FC9E5}" type="presParOf" srcId="{F4EF19BB-D6BE-48C1-A83C-67412491CDAF}" destId="{C89FF03F-9852-4022-BCBD-A2AF7A209442}" srcOrd="6" destOrd="0" presId="urn:microsoft.com/office/officeart/2008/layout/LinedList"/>
    <dgm:cxn modelId="{B9DC93AF-D97B-E049-BAB6-80DB4074EA46}" type="presParOf" srcId="{F4EF19BB-D6BE-48C1-A83C-67412491CDAF}" destId="{4541A5D6-2A6A-4118-A8C8-625A5026C4E7}" srcOrd="7" destOrd="0" presId="urn:microsoft.com/office/officeart/2008/layout/LinedList"/>
    <dgm:cxn modelId="{73B67B4C-EF22-AF4A-8B18-E489FAE83574}" type="presParOf" srcId="{4541A5D6-2A6A-4118-A8C8-625A5026C4E7}" destId="{9A5EB72F-4D6E-4BC3-83CB-D7A6B78EC37F}" srcOrd="0" destOrd="0" presId="urn:microsoft.com/office/officeart/2008/layout/LinedList"/>
    <dgm:cxn modelId="{2B7D78A9-5097-9847-BB8E-0ECCD8169912}" type="presParOf" srcId="{4541A5D6-2A6A-4118-A8C8-625A5026C4E7}" destId="{EE135BED-4BCF-4816-BFA7-76B1252178B6}" srcOrd="1" destOrd="0" presId="urn:microsoft.com/office/officeart/2008/layout/LinedList"/>
    <dgm:cxn modelId="{82318953-3E01-9D42-861A-2A3FF9121576}" type="presParOf" srcId="{4541A5D6-2A6A-4118-A8C8-625A5026C4E7}" destId="{8418B2F7-BC6B-40BD-8774-6F281AF9C480}" srcOrd="2" destOrd="0" presId="urn:microsoft.com/office/officeart/2008/layout/LinedList"/>
    <dgm:cxn modelId="{B900D510-D3A0-234F-BFB1-C264ABEADC60}" type="presParOf" srcId="{F4EF19BB-D6BE-48C1-A83C-67412491CDAF}" destId="{C35525AC-D488-455C-9EFB-6EAA96C86BE7}" srcOrd="8" destOrd="0" presId="urn:microsoft.com/office/officeart/2008/layout/LinedList"/>
    <dgm:cxn modelId="{06891069-8BCF-EF40-B278-1F05B357C6AE}" type="presParOf" srcId="{F4EF19BB-D6BE-48C1-A83C-67412491CDAF}" destId="{4F1CF811-3B7D-455A-A60A-55A2096388F8}" srcOrd="9" destOrd="0" presId="urn:microsoft.com/office/officeart/2008/layout/LinedLis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A1F80E-99D0-4E37-B8FC-6918B20D61B5}" type="doc">
      <dgm:prSet loTypeId="urn:microsoft.com/office/officeart/2005/8/layout/default" loCatId="list" qsTypeId="urn:microsoft.com/office/officeart/2005/8/quickstyle/simple4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63AB602B-2E6D-430E-B4F5-2B4CD88E6D5F}">
      <dgm:prSet/>
      <dgm:spPr/>
      <dgm:t>
        <a:bodyPr/>
        <a:lstStyle/>
        <a:p>
          <a:r>
            <a:rPr lang="en-US"/>
            <a:t>Approaches to coaching and mentoring</a:t>
          </a:r>
        </a:p>
      </dgm:t>
    </dgm:pt>
    <dgm:pt modelId="{23580A55-D81B-4789-ABDC-7AF4D6E5F49E}" type="parTrans" cxnId="{7325210C-0495-4BC3-89C5-16029E188A04}">
      <dgm:prSet/>
      <dgm:spPr/>
      <dgm:t>
        <a:bodyPr/>
        <a:lstStyle/>
        <a:p>
          <a:endParaRPr lang="en-US"/>
        </a:p>
      </dgm:t>
    </dgm:pt>
    <dgm:pt modelId="{35203892-D202-4201-98AD-706E2998EBED}" type="sibTrans" cxnId="{7325210C-0495-4BC3-89C5-16029E188A04}">
      <dgm:prSet/>
      <dgm:spPr/>
      <dgm:t>
        <a:bodyPr/>
        <a:lstStyle/>
        <a:p>
          <a:endParaRPr lang="en-US"/>
        </a:p>
      </dgm:t>
    </dgm:pt>
    <dgm:pt modelId="{2842B22F-9B20-4B15-BE4A-2F2D8D0E51D9}">
      <dgm:prSet/>
      <dgm:spPr/>
      <dgm:t>
        <a:bodyPr/>
        <a:lstStyle/>
        <a:p>
          <a:r>
            <a:rPr lang="en-US"/>
            <a:t>Career Development</a:t>
          </a:r>
        </a:p>
      </dgm:t>
    </dgm:pt>
    <dgm:pt modelId="{8381EB21-22A5-45E1-BA39-B8117622CE84}" type="parTrans" cxnId="{3FB27041-ADDF-451F-951E-03E689EA6A6D}">
      <dgm:prSet/>
      <dgm:spPr/>
      <dgm:t>
        <a:bodyPr/>
        <a:lstStyle/>
        <a:p>
          <a:endParaRPr lang="en-US"/>
        </a:p>
      </dgm:t>
    </dgm:pt>
    <dgm:pt modelId="{F79F7E53-8EBA-461E-8D75-0C05E692D084}" type="sibTrans" cxnId="{3FB27041-ADDF-451F-951E-03E689EA6A6D}">
      <dgm:prSet/>
      <dgm:spPr/>
      <dgm:t>
        <a:bodyPr/>
        <a:lstStyle/>
        <a:p>
          <a:endParaRPr lang="en-US"/>
        </a:p>
      </dgm:t>
    </dgm:pt>
    <dgm:pt modelId="{CB68985E-D4B0-4CE7-9CAE-1127EB24ACB2}">
      <dgm:prSet/>
      <dgm:spPr/>
      <dgm:t>
        <a:bodyPr/>
        <a:lstStyle/>
        <a:p>
          <a:r>
            <a:rPr lang="en-US"/>
            <a:t>Developmental assessments</a:t>
          </a:r>
        </a:p>
      </dgm:t>
    </dgm:pt>
    <dgm:pt modelId="{37DF5A18-45AA-4BDD-A071-3CD15732CFA7}" type="parTrans" cxnId="{D8EE9482-4931-48FB-88DB-5E78097DD8B3}">
      <dgm:prSet/>
      <dgm:spPr/>
      <dgm:t>
        <a:bodyPr/>
        <a:lstStyle/>
        <a:p>
          <a:endParaRPr lang="en-US"/>
        </a:p>
      </dgm:t>
    </dgm:pt>
    <dgm:pt modelId="{A550F77F-DD7F-494B-88CA-6F28705C9B7E}" type="sibTrans" cxnId="{D8EE9482-4931-48FB-88DB-5E78097DD8B3}">
      <dgm:prSet/>
      <dgm:spPr/>
      <dgm:t>
        <a:bodyPr/>
        <a:lstStyle/>
        <a:p>
          <a:endParaRPr lang="en-US"/>
        </a:p>
      </dgm:t>
    </dgm:pt>
    <dgm:pt modelId="{A0B66B80-0F4A-49B5-A573-00CA8E519CEA}">
      <dgm:prSet/>
      <dgm:spPr/>
      <dgm:t>
        <a:bodyPr/>
        <a:lstStyle/>
        <a:p>
          <a:r>
            <a:rPr lang="en-US"/>
            <a:t>Knowledge sharing-sharing techniques and facilitation</a:t>
          </a:r>
        </a:p>
      </dgm:t>
    </dgm:pt>
    <dgm:pt modelId="{8C43D5EC-B7CA-4C90-96CA-4A04273AF582}" type="parTrans" cxnId="{2CD0241A-1FA4-4B0F-8769-0B9335CA8F04}">
      <dgm:prSet/>
      <dgm:spPr/>
      <dgm:t>
        <a:bodyPr/>
        <a:lstStyle/>
        <a:p>
          <a:endParaRPr lang="en-US"/>
        </a:p>
      </dgm:t>
    </dgm:pt>
    <dgm:pt modelId="{5316FD59-29CE-44C8-8DCF-3EAADF56190F}" type="sibTrans" cxnId="{2CD0241A-1FA4-4B0F-8769-0B9335CA8F04}">
      <dgm:prSet/>
      <dgm:spPr/>
      <dgm:t>
        <a:bodyPr/>
        <a:lstStyle/>
        <a:p>
          <a:endParaRPr lang="en-US"/>
        </a:p>
      </dgm:t>
    </dgm:pt>
    <dgm:pt modelId="{777425BD-8A30-485F-B275-86B43F96EFBC}">
      <dgm:prSet/>
      <dgm:spPr/>
      <dgm:t>
        <a:bodyPr/>
        <a:lstStyle/>
        <a:p>
          <a:r>
            <a:rPr lang="en-US"/>
            <a:t>Learning and development approaches and techniques</a:t>
          </a:r>
        </a:p>
      </dgm:t>
    </dgm:pt>
    <dgm:pt modelId="{27EC9916-705C-4C9C-A241-65B140CAC024}" type="parTrans" cxnId="{232D21F6-1C19-48D1-9860-BEB2D15EB4BD}">
      <dgm:prSet/>
      <dgm:spPr/>
      <dgm:t>
        <a:bodyPr/>
        <a:lstStyle/>
        <a:p>
          <a:endParaRPr lang="en-US"/>
        </a:p>
      </dgm:t>
    </dgm:pt>
    <dgm:pt modelId="{C502E4FE-DA54-4FD8-82D2-36A31FE00068}" type="sibTrans" cxnId="{232D21F6-1C19-48D1-9860-BEB2D15EB4BD}">
      <dgm:prSet/>
      <dgm:spPr/>
      <dgm:t>
        <a:bodyPr/>
        <a:lstStyle/>
        <a:p>
          <a:endParaRPr lang="en-US"/>
        </a:p>
      </dgm:t>
    </dgm:pt>
    <dgm:pt modelId="{9AD3BEA0-63A6-4891-B41B-276477D3543C}">
      <dgm:prSet/>
      <dgm:spPr/>
      <dgm:t>
        <a:bodyPr/>
        <a:lstStyle/>
        <a:p>
          <a:r>
            <a:rPr lang="en-US"/>
            <a:t>Learning and development program design and implementation</a:t>
          </a:r>
        </a:p>
      </dgm:t>
    </dgm:pt>
    <dgm:pt modelId="{52421B27-8FB9-403F-987F-0DA0D06647BA}" type="parTrans" cxnId="{F57433A9-E6D7-4B37-B899-1FB20D045D0D}">
      <dgm:prSet/>
      <dgm:spPr/>
      <dgm:t>
        <a:bodyPr/>
        <a:lstStyle/>
        <a:p>
          <a:endParaRPr lang="en-US"/>
        </a:p>
      </dgm:t>
    </dgm:pt>
    <dgm:pt modelId="{00698473-2A18-4E32-AB03-39FFBD4CC031}" type="sibTrans" cxnId="{F57433A9-E6D7-4B37-B899-1FB20D045D0D}">
      <dgm:prSet/>
      <dgm:spPr/>
      <dgm:t>
        <a:bodyPr/>
        <a:lstStyle/>
        <a:p>
          <a:endParaRPr lang="en-US"/>
        </a:p>
      </dgm:t>
    </dgm:pt>
    <dgm:pt modelId="{DB9F884D-9979-4640-935B-EFB620B14A4A}">
      <dgm:prSet/>
      <dgm:spPr/>
      <dgm:t>
        <a:bodyPr/>
        <a:lstStyle/>
        <a:p>
          <a:r>
            <a:rPr lang="en-US"/>
            <a:t>Learning evaluation</a:t>
          </a:r>
        </a:p>
      </dgm:t>
    </dgm:pt>
    <dgm:pt modelId="{A1F615D8-287B-4D37-99F6-B9CAB06F4D2A}" type="parTrans" cxnId="{BC8DD588-F1B2-478B-A9B1-5B4B89781FF2}">
      <dgm:prSet/>
      <dgm:spPr/>
      <dgm:t>
        <a:bodyPr/>
        <a:lstStyle/>
        <a:p>
          <a:endParaRPr lang="en-US"/>
        </a:p>
      </dgm:t>
    </dgm:pt>
    <dgm:pt modelId="{90C9F4E6-9B1C-4212-B9E2-5B52918C1124}" type="sibTrans" cxnId="{BC8DD588-F1B2-478B-A9B1-5B4B89781FF2}">
      <dgm:prSet/>
      <dgm:spPr/>
      <dgm:t>
        <a:bodyPr/>
        <a:lstStyle/>
        <a:p>
          <a:endParaRPr lang="en-US"/>
        </a:p>
      </dgm:t>
    </dgm:pt>
    <dgm:pt modelId="{3A0BD4C2-0BF2-4231-9721-31A7FE8F6650}">
      <dgm:prSet/>
      <dgm:spPr/>
      <dgm:t>
        <a:bodyPr/>
        <a:lstStyle/>
        <a:p>
          <a:r>
            <a:rPr lang="en-US"/>
            <a:t>Learning theories</a:t>
          </a:r>
        </a:p>
      </dgm:t>
    </dgm:pt>
    <dgm:pt modelId="{838F216B-A3FC-4DB6-B14A-C2166B1D1310}" type="parTrans" cxnId="{9644A254-B822-4B31-9145-1ACFF5F6D064}">
      <dgm:prSet/>
      <dgm:spPr/>
      <dgm:t>
        <a:bodyPr/>
        <a:lstStyle/>
        <a:p>
          <a:endParaRPr lang="en-US"/>
        </a:p>
      </dgm:t>
    </dgm:pt>
    <dgm:pt modelId="{C8558734-600D-485A-A57C-A8C93CE9322F}" type="sibTrans" cxnId="{9644A254-B822-4B31-9145-1ACFF5F6D064}">
      <dgm:prSet/>
      <dgm:spPr/>
      <dgm:t>
        <a:bodyPr/>
        <a:lstStyle/>
        <a:p>
          <a:endParaRPr lang="en-US"/>
        </a:p>
      </dgm:t>
    </dgm:pt>
    <dgm:pt modelId="{8FEB42B1-ED2F-41E9-B895-F1C1982321FD}">
      <dgm:prSet/>
      <dgm:spPr/>
      <dgm:t>
        <a:bodyPr/>
        <a:lstStyle/>
        <a:p>
          <a:r>
            <a:rPr lang="en-US"/>
            <a:t>Needs analysis types and techniques</a:t>
          </a:r>
        </a:p>
      </dgm:t>
    </dgm:pt>
    <dgm:pt modelId="{5A77148C-F145-4973-9986-090EE6F5AC9B}" type="parTrans" cxnId="{577FF062-8974-484A-AC29-A4AB7D4AC688}">
      <dgm:prSet/>
      <dgm:spPr/>
      <dgm:t>
        <a:bodyPr/>
        <a:lstStyle/>
        <a:p>
          <a:endParaRPr lang="en-US"/>
        </a:p>
      </dgm:t>
    </dgm:pt>
    <dgm:pt modelId="{2B5B1768-F846-4415-A9AB-A9A8212DD0E0}" type="sibTrans" cxnId="{577FF062-8974-484A-AC29-A4AB7D4AC688}">
      <dgm:prSet/>
      <dgm:spPr/>
      <dgm:t>
        <a:bodyPr/>
        <a:lstStyle/>
        <a:p>
          <a:endParaRPr lang="en-US"/>
        </a:p>
      </dgm:t>
    </dgm:pt>
    <dgm:pt modelId="{E13BA7C4-C069-4DD5-9115-FC555B520DCE}">
      <dgm:prSet/>
      <dgm:spPr/>
      <dgm:t>
        <a:bodyPr/>
        <a:lstStyle/>
        <a:p>
          <a:r>
            <a:rPr lang="en-US"/>
            <a:t>Organizational analysis</a:t>
          </a:r>
        </a:p>
      </dgm:t>
    </dgm:pt>
    <dgm:pt modelId="{B2B6893D-3017-4357-AD1A-3B822E6B2E89}" type="parTrans" cxnId="{59CA7F58-D293-4FC1-810C-530913784B68}">
      <dgm:prSet/>
      <dgm:spPr/>
      <dgm:t>
        <a:bodyPr/>
        <a:lstStyle/>
        <a:p>
          <a:endParaRPr lang="en-US"/>
        </a:p>
      </dgm:t>
    </dgm:pt>
    <dgm:pt modelId="{D3DD0CB6-F80C-4537-8383-B55F4EE3C065}" type="sibTrans" cxnId="{59CA7F58-D293-4FC1-810C-530913784B68}">
      <dgm:prSet/>
      <dgm:spPr/>
      <dgm:t>
        <a:bodyPr/>
        <a:lstStyle/>
        <a:p>
          <a:endParaRPr lang="en-US"/>
        </a:p>
      </dgm:t>
    </dgm:pt>
    <dgm:pt modelId="{F096FBF6-736D-4E82-9A3E-0E1573AEE041}">
      <dgm:prSet/>
      <dgm:spPr/>
      <dgm:t>
        <a:bodyPr/>
        <a:lstStyle/>
        <a:p>
          <a:r>
            <a:rPr lang="en-US"/>
            <a:t>Techniques for career development</a:t>
          </a:r>
        </a:p>
      </dgm:t>
    </dgm:pt>
    <dgm:pt modelId="{1642E8CB-B9FF-4F6D-9213-D5AD66B86C37}" type="parTrans" cxnId="{7D343B09-2D14-409D-84E1-37E64DB854B3}">
      <dgm:prSet/>
      <dgm:spPr/>
      <dgm:t>
        <a:bodyPr/>
        <a:lstStyle/>
        <a:p>
          <a:endParaRPr lang="en-US"/>
        </a:p>
      </dgm:t>
    </dgm:pt>
    <dgm:pt modelId="{7835DFE4-AAC8-4A3A-AAC2-CF3B6B0D36C4}" type="sibTrans" cxnId="{7D343B09-2D14-409D-84E1-37E64DB854B3}">
      <dgm:prSet/>
      <dgm:spPr/>
      <dgm:t>
        <a:bodyPr/>
        <a:lstStyle/>
        <a:p>
          <a:endParaRPr lang="en-US"/>
        </a:p>
      </dgm:t>
    </dgm:pt>
    <dgm:pt modelId="{C3840923-FB21-BE4E-9C92-E3E93D1BEA2B}" type="pres">
      <dgm:prSet presAssocID="{B1A1F80E-99D0-4E37-B8FC-6918B20D61B5}" presName="diagram" presStyleCnt="0">
        <dgm:presLayoutVars>
          <dgm:dir/>
          <dgm:resizeHandles val="exact"/>
        </dgm:presLayoutVars>
      </dgm:prSet>
      <dgm:spPr/>
    </dgm:pt>
    <dgm:pt modelId="{B9035219-E9FD-EA41-8274-96DDCF3C033F}" type="pres">
      <dgm:prSet presAssocID="{63AB602B-2E6D-430E-B4F5-2B4CD88E6D5F}" presName="node" presStyleLbl="node1" presStyleIdx="0" presStyleCnt="11">
        <dgm:presLayoutVars>
          <dgm:bulletEnabled val="1"/>
        </dgm:presLayoutVars>
      </dgm:prSet>
      <dgm:spPr/>
    </dgm:pt>
    <dgm:pt modelId="{C5A67D5E-23BA-AD4B-87F2-1FFCD18B93C3}" type="pres">
      <dgm:prSet presAssocID="{35203892-D202-4201-98AD-706E2998EBED}" presName="sibTrans" presStyleCnt="0"/>
      <dgm:spPr/>
    </dgm:pt>
    <dgm:pt modelId="{15876991-78FF-2143-B403-C6E007872C62}" type="pres">
      <dgm:prSet presAssocID="{2842B22F-9B20-4B15-BE4A-2F2D8D0E51D9}" presName="node" presStyleLbl="node1" presStyleIdx="1" presStyleCnt="11">
        <dgm:presLayoutVars>
          <dgm:bulletEnabled val="1"/>
        </dgm:presLayoutVars>
      </dgm:prSet>
      <dgm:spPr/>
    </dgm:pt>
    <dgm:pt modelId="{DDA34DCA-76B7-C644-A985-96A88D42811C}" type="pres">
      <dgm:prSet presAssocID="{F79F7E53-8EBA-461E-8D75-0C05E692D084}" presName="sibTrans" presStyleCnt="0"/>
      <dgm:spPr/>
    </dgm:pt>
    <dgm:pt modelId="{379BE272-0F38-7B42-B8D1-5ECBD39EAE0B}" type="pres">
      <dgm:prSet presAssocID="{CB68985E-D4B0-4CE7-9CAE-1127EB24ACB2}" presName="node" presStyleLbl="node1" presStyleIdx="2" presStyleCnt="11">
        <dgm:presLayoutVars>
          <dgm:bulletEnabled val="1"/>
        </dgm:presLayoutVars>
      </dgm:prSet>
      <dgm:spPr/>
    </dgm:pt>
    <dgm:pt modelId="{3ACB7A64-8D1C-E741-ABB6-3621DB9574FD}" type="pres">
      <dgm:prSet presAssocID="{A550F77F-DD7F-494B-88CA-6F28705C9B7E}" presName="sibTrans" presStyleCnt="0"/>
      <dgm:spPr/>
    </dgm:pt>
    <dgm:pt modelId="{E31485BE-D9FA-AE42-AFC4-06BB04B25226}" type="pres">
      <dgm:prSet presAssocID="{A0B66B80-0F4A-49B5-A573-00CA8E519CEA}" presName="node" presStyleLbl="node1" presStyleIdx="3" presStyleCnt="11">
        <dgm:presLayoutVars>
          <dgm:bulletEnabled val="1"/>
        </dgm:presLayoutVars>
      </dgm:prSet>
      <dgm:spPr/>
    </dgm:pt>
    <dgm:pt modelId="{81C187E5-D829-AE42-B7BB-D52EE33F6C35}" type="pres">
      <dgm:prSet presAssocID="{5316FD59-29CE-44C8-8DCF-3EAADF56190F}" presName="sibTrans" presStyleCnt="0"/>
      <dgm:spPr/>
    </dgm:pt>
    <dgm:pt modelId="{28E2DC42-0BA3-E84F-853F-9BC5BB452C9D}" type="pres">
      <dgm:prSet presAssocID="{777425BD-8A30-485F-B275-86B43F96EFBC}" presName="node" presStyleLbl="node1" presStyleIdx="4" presStyleCnt="11">
        <dgm:presLayoutVars>
          <dgm:bulletEnabled val="1"/>
        </dgm:presLayoutVars>
      </dgm:prSet>
      <dgm:spPr/>
    </dgm:pt>
    <dgm:pt modelId="{47F2274A-67C5-FD48-82A2-FE04BBBC6C03}" type="pres">
      <dgm:prSet presAssocID="{C502E4FE-DA54-4FD8-82D2-36A31FE00068}" presName="sibTrans" presStyleCnt="0"/>
      <dgm:spPr/>
    </dgm:pt>
    <dgm:pt modelId="{1108F178-8A81-484C-A623-CF932CFA31A2}" type="pres">
      <dgm:prSet presAssocID="{9AD3BEA0-63A6-4891-B41B-276477D3543C}" presName="node" presStyleLbl="node1" presStyleIdx="5" presStyleCnt="11">
        <dgm:presLayoutVars>
          <dgm:bulletEnabled val="1"/>
        </dgm:presLayoutVars>
      </dgm:prSet>
      <dgm:spPr/>
    </dgm:pt>
    <dgm:pt modelId="{DFB8BD34-F770-8C47-87A3-BBEE4F0524C2}" type="pres">
      <dgm:prSet presAssocID="{00698473-2A18-4E32-AB03-39FFBD4CC031}" presName="sibTrans" presStyleCnt="0"/>
      <dgm:spPr/>
    </dgm:pt>
    <dgm:pt modelId="{ABC2A5BC-E1DB-8F49-885B-4F74EA1577FB}" type="pres">
      <dgm:prSet presAssocID="{DB9F884D-9979-4640-935B-EFB620B14A4A}" presName="node" presStyleLbl="node1" presStyleIdx="6" presStyleCnt="11">
        <dgm:presLayoutVars>
          <dgm:bulletEnabled val="1"/>
        </dgm:presLayoutVars>
      </dgm:prSet>
      <dgm:spPr/>
    </dgm:pt>
    <dgm:pt modelId="{5B065088-FCAB-B243-AFAA-513E0855155E}" type="pres">
      <dgm:prSet presAssocID="{90C9F4E6-9B1C-4212-B9E2-5B52918C1124}" presName="sibTrans" presStyleCnt="0"/>
      <dgm:spPr/>
    </dgm:pt>
    <dgm:pt modelId="{026F5621-67C1-2B41-AE2B-D106C0B07DB3}" type="pres">
      <dgm:prSet presAssocID="{3A0BD4C2-0BF2-4231-9721-31A7FE8F6650}" presName="node" presStyleLbl="node1" presStyleIdx="7" presStyleCnt="11">
        <dgm:presLayoutVars>
          <dgm:bulletEnabled val="1"/>
        </dgm:presLayoutVars>
      </dgm:prSet>
      <dgm:spPr/>
    </dgm:pt>
    <dgm:pt modelId="{4E8CC6B8-8120-7948-A238-ADF8C75940CA}" type="pres">
      <dgm:prSet presAssocID="{C8558734-600D-485A-A57C-A8C93CE9322F}" presName="sibTrans" presStyleCnt="0"/>
      <dgm:spPr/>
    </dgm:pt>
    <dgm:pt modelId="{63B2FF64-62C3-2043-B947-26DA168EB3B0}" type="pres">
      <dgm:prSet presAssocID="{8FEB42B1-ED2F-41E9-B895-F1C1982321FD}" presName="node" presStyleLbl="node1" presStyleIdx="8" presStyleCnt="11">
        <dgm:presLayoutVars>
          <dgm:bulletEnabled val="1"/>
        </dgm:presLayoutVars>
      </dgm:prSet>
      <dgm:spPr/>
    </dgm:pt>
    <dgm:pt modelId="{CA4698B6-CDF4-E549-97ED-37E9BDD7158C}" type="pres">
      <dgm:prSet presAssocID="{2B5B1768-F846-4415-A9AB-A9A8212DD0E0}" presName="sibTrans" presStyleCnt="0"/>
      <dgm:spPr/>
    </dgm:pt>
    <dgm:pt modelId="{0F4D7A2B-E7A9-164F-8785-67354F04338C}" type="pres">
      <dgm:prSet presAssocID="{E13BA7C4-C069-4DD5-9115-FC555B520DCE}" presName="node" presStyleLbl="node1" presStyleIdx="9" presStyleCnt="11">
        <dgm:presLayoutVars>
          <dgm:bulletEnabled val="1"/>
        </dgm:presLayoutVars>
      </dgm:prSet>
      <dgm:spPr/>
    </dgm:pt>
    <dgm:pt modelId="{084A3E37-CDF1-BF44-A62A-3FB2442C0BA6}" type="pres">
      <dgm:prSet presAssocID="{D3DD0CB6-F80C-4537-8383-B55F4EE3C065}" presName="sibTrans" presStyleCnt="0"/>
      <dgm:spPr/>
    </dgm:pt>
    <dgm:pt modelId="{FE276068-55A6-3745-B12A-351C86D313EF}" type="pres">
      <dgm:prSet presAssocID="{F096FBF6-736D-4E82-9A3E-0E1573AEE041}" presName="node" presStyleLbl="node1" presStyleIdx="10" presStyleCnt="11">
        <dgm:presLayoutVars>
          <dgm:bulletEnabled val="1"/>
        </dgm:presLayoutVars>
      </dgm:prSet>
      <dgm:spPr/>
    </dgm:pt>
  </dgm:ptLst>
  <dgm:cxnLst>
    <dgm:cxn modelId="{7D343B09-2D14-409D-84E1-37E64DB854B3}" srcId="{B1A1F80E-99D0-4E37-B8FC-6918B20D61B5}" destId="{F096FBF6-736D-4E82-9A3E-0E1573AEE041}" srcOrd="10" destOrd="0" parTransId="{1642E8CB-B9FF-4F6D-9213-D5AD66B86C37}" sibTransId="{7835DFE4-AAC8-4A3A-AAC2-CF3B6B0D36C4}"/>
    <dgm:cxn modelId="{7325210C-0495-4BC3-89C5-16029E188A04}" srcId="{B1A1F80E-99D0-4E37-B8FC-6918B20D61B5}" destId="{63AB602B-2E6D-430E-B4F5-2B4CD88E6D5F}" srcOrd="0" destOrd="0" parTransId="{23580A55-D81B-4789-ABDC-7AF4D6E5F49E}" sibTransId="{35203892-D202-4201-98AD-706E2998EBED}"/>
    <dgm:cxn modelId="{E3F58510-8133-7B45-B2B7-AC301DB21A55}" type="presOf" srcId="{B1A1F80E-99D0-4E37-B8FC-6918B20D61B5}" destId="{C3840923-FB21-BE4E-9C92-E3E93D1BEA2B}" srcOrd="0" destOrd="0" presId="urn:microsoft.com/office/officeart/2005/8/layout/default"/>
    <dgm:cxn modelId="{2CD0241A-1FA4-4B0F-8769-0B9335CA8F04}" srcId="{B1A1F80E-99D0-4E37-B8FC-6918B20D61B5}" destId="{A0B66B80-0F4A-49B5-A573-00CA8E519CEA}" srcOrd="3" destOrd="0" parTransId="{8C43D5EC-B7CA-4C90-96CA-4A04273AF582}" sibTransId="{5316FD59-29CE-44C8-8DCF-3EAADF56190F}"/>
    <dgm:cxn modelId="{0751432E-1C29-714B-A1E1-9B71EDB5878F}" type="presOf" srcId="{777425BD-8A30-485F-B275-86B43F96EFBC}" destId="{28E2DC42-0BA3-E84F-853F-9BC5BB452C9D}" srcOrd="0" destOrd="0" presId="urn:microsoft.com/office/officeart/2005/8/layout/default"/>
    <dgm:cxn modelId="{6D576837-90DC-B745-A291-468D8193B2D9}" type="presOf" srcId="{63AB602B-2E6D-430E-B4F5-2B4CD88E6D5F}" destId="{B9035219-E9FD-EA41-8274-96DDCF3C033F}" srcOrd="0" destOrd="0" presId="urn:microsoft.com/office/officeart/2005/8/layout/default"/>
    <dgm:cxn modelId="{3FB27041-ADDF-451F-951E-03E689EA6A6D}" srcId="{B1A1F80E-99D0-4E37-B8FC-6918B20D61B5}" destId="{2842B22F-9B20-4B15-BE4A-2F2D8D0E51D9}" srcOrd="1" destOrd="0" parTransId="{8381EB21-22A5-45E1-BA39-B8117622CE84}" sibTransId="{F79F7E53-8EBA-461E-8D75-0C05E692D084}"/>
    <dgm:cxn modelId="{D4344549-0A53-1F42-8BE9-3CEDCAFD7787}" type="presOf" srcId="{A0B66B80-0F4A-49B5-A573-00CA8E519CEA}" destId="{E31485BE-D9FA-AE42-AFC4-06BB04B25226}" srcOrd="0" destOrd="0" presId="urn:microsoft.com/office/officeart/2005/8/layout/default"/>
    <dgm:cxn modelId="{DF659C4D-8152-4B46-929E-411B72BC14F1}" type="presOf" srcId="{E13BA7C4-C069-4DD5-9115-FC555B520DCE}" destId="{0F4D7A2B-E7A9-164F-8785-67354F04338C}" srcOrd="0" destOrd="0" presId="urn:microsoft.com/office/officeart/2005/8/layout/default"/>
    <dgm:cxn modelId="{9644A254-B822-4B31-9145-1ACFF5F6D064}" srcId="{B1A1F80E-99D0-4E37-B8FC-6918B20D61B5}" destId="{3A0BD4C2-0BF2-4231-9721-31A7FE8F6650}" srcOrd="7" destOrd="0" parTransId="{838F216B-A3FC-4DB6-B14A-C2166B1D1310}" sibTransId="{C8558734-600D-485A-A57C-A8C93CE9322F}"/>
    <dgm:cxn modelId="{59CA7F58-D293-4FC1-810C-530913784B68}" srcId="{B1A1F80E-99D0-4E37-B8FC-6918B20D61B5}" destId="{E13BA7C4-C069-4DD5-9115-FC555B520DCE}" srcOrd="9" destOrd="0" parTransId="{B2B6893D-3017-4357-AD1A-3B822E6B2E89}" sibTransId="{D3DD0CB6-F80C-4537-8383-B55F4EE3C065}"/>
    <dgm:cxn modelId="{F5B4585C-FA88-A14D-90E1-9A449254A4F0}" type="presOf" srcId="{DB9F884D-9979-4640-935B-EFB620B14A4A}" destId="{ABC2A5BC-E1DB-8F49-885B-4F74EA1577FB}" srcOrd="0" destOrd="0" presId="urn:microsoft.com/office/officeart/2005/8/layout/default"/>
    <dgm:cxn modelId="{577FF062-8974-484A-AC29-A4AB7D4AC688}" srcId="{B1A1F80E-99D0-4E37-B8FC-6918B20D61B5}" destId="{8FEB42B1-ED2F-41E9-B895-F1C1982321FD}" srcOrd="8" destOrd="0" parTransId="{5A77148C-F145-4973-9986-090EE6F5AC9B}" sibTransId="{2B5B1768-F846-4415-A9AB-A9A8212DD0E0}"/>
    <dgm:cxn modelId="{47AD0B7E-7757-D548-9CC6-AB334AB81E66}" type="presOf" srcId="{8FEB42B1-ED2F-41E9-B895-F1C1982321FD}" destId="{63B2FF64-62C3-2043-B947-26DA168EB3B0}" srcOrd="0" destOrd="0" presId="urn:microsoft.com/office/officeart/2005/8/layout/default"/>
    <dgm:cxn modelId="{D8EE9482-4931-48FB-88DB-5E78097DD8B3}" srcId="{B1A1F80E-99D0-4E37-B8FC-6918B20D61B5}" destId="{CB68985E-D4B0-4CE7-9CAE-1127EB24ACB2}" srcOrd="2" destOrd="0" parTransId="{37DF5A18-45AA-4BDD-A071-3CD15732CFA7}" sibTransId="{A550F77F-DD7F-494B-88CA-6F28705C9B7E}"/>
    <dgm:cxn modelId="{BC8DD588-F1B2-478B-A9B1-5B4B89781FF2}" srcId="{B1A1F80E-99D0-4E37-B8FC-6918B20D61B5}" destId="{DB9F884D-9979-4640-935B-EFB620B14A4A}" srcOrd="6" destOrd="0" parTransId="{A1F615D8-287B-4D37-99F6-B9CAB06F4D2A}" sibTransId="{90C9F4E6-9B1C-4212-B9E2-5B52918C1124}"/>
    <dgm:cxn modelId="{A1F8D88E-4E0B-BF4F-A0ED-2DB29A72D00F}" type="presOf" srcId="{F096FBF6-736D-4E82-9A3E-0E1573AEE041}" destId="{FE276068-55A6-3745-B12A-351C86D313EF}" srcOrd="0" destOrd="0" presId="urn:microsoft.com/office/officeart/2005/8/layout/default"/>
    <dgm:cxn modelId="{F57433A9-E6D7-4B37-B899-1FB20D045D0D}" srcId="{B1A1F80E-99D0-4E37-B8FC-6918B20D61B5}" destId="{9AD3BEA0-63A6-4891-B41B-276477D3543C}" srcOrd="5" destOrd="0" parTransId="{52421B27-8FB9-403F-987F-0DA0D06647BA}" sibTransId="{00698473-2A18-4E32-AB03-39FFBD4CC031}"/>
    <dgm:cxn modelId="{536F35D0-A6AA-B144-8A12-3BCD5292CDB3}" type="presOf" srcId="{3A0BD4C2-0BF2-4231-9721-31A7FE8F6650}" destId="{026F5621-67C1-2B41-AE2B-D106C0B07DB3}" srcOrd="0" destOrd="0" presId="urn:microsoft.com/office/officeart/2005/8/layout/default"/>
    <dgm:cxn modelId="{D48C5ADC-7823-A049-AEC2-6F70F7263AA1}" type="presOf" srcId="{9AD3BEA0-63A6-4891-B41B-276477D3543C}" destId="{1108F178-8A81-484C-A623-CF932CFA31A2}" srcOrd="0" destOrd="0" presId="urn:microsoft.com/office/officeart/2005/8/layout/default"/>
    <dgm:cxn modelId="{829545E5-4DCC-3B4C-8E08-59086983B819}" type="presOf" srcId="{2842B22F-9B20-4B15-BE4A-2F2D8D0E51D9}" destId="{15876991-78FF-2143-B403-C6E007872C62}" srcOrd="0" destOrd="0" presId="urn:microsoft.com/office/officeart/2005/8/layout/default"/>
    <dgm:cxn modelId="{232D21F6-1C19-48D1-9860-BEB2D15EB4BD}" srcId="{B1A1F80E-99D0-4E37-B8FC-6918B20D61B5}" destId="{777425BD-8A30-485F-B275-86B43F96EFBC}" srcOrd="4" destOrd="0" parTransId="{27EC9916-705C-4C9C-A241-65B140CAC024}" sibTransId="{C502E4FE-DA54-4FD8-82D2-36A31FE00068}"/>
    <dgm:cxn modelId="{88C5E2FB-B715-5B41-BC02-9C552DB9EB7F}" type="presOf" srcId="{CB68985E-D4B0-4CE7-9CAE-1127EB24ACB2}" destId="{379BE272-0F38-7B42-B8D1-5ECBD39EAE0B}" srcOrd="0" destOrd="0" presId="urn:microsoft.com/office/officeart/2005/8/layout/default"/>
    <dgm:cxn modelId="{6DD4C9A8-256C-BD44-BC38-6DECB218D406}" type="presParOf" srcId="{C3840923-FB21-BE4E-9C92-E3E93D1BEA2B}" destId="{B9035219-E9FD-EA41-8274-96DDCF3C033F}" srcOrd="0" destOrd="0" presId="urn:microsoft.com/office/officeart/2005/8/layout/default"/>
    <dgm:cxn modelId="{8BC920A6-29EE-0342-B46B-E4430A6D2DA6}" type="presParOf" srcId="{C3840923-FB21-BE4E-9C92-E3E93D1BEA2B}" destId="{C5A67D5E-23BA-AD4B-87F2-1FFCD18B93C3}" srcOrd="1" destOrd="0" presId="urn:microsoft.com/office/officeart/2005/8/layout/default"/>
    <dgm:cxn modelId="{AC425F2D-E4CA-0E49-9AF9-35A3394BB2A7}" type="presParOf" srcId="{C3840923-FB21-BE4E-9C92-E3E93D1BEA2B}" destId="{15876991-78FF-2143-B403-C6E007872C62}" srcOrd="2" destOrd="0" presId="urn:microsoft.com/office/officeart/2005/8/layout/default"/>
    <dgm:cxn modelId="{622503F0-0A2D-3048-BFBE-3D2924CE0CAF}" type="presParOf" srcId="{C3840923-FB21-BE4E-9C92-E3E93D1BEA2B}" destId="{DDA34DCA-76B7-C644-A985-96A88D42811C}" srcOrd="3" destOrd="0" presId="urn:microsoft.com/office/officeart/2005/8/layout/default"/>
    <dgm:cxn modelId="{E4FC1A2E-9DCC-5944-A5A4-57CF40686B69}" type="presParOf" srcId="{C3840923-FB21-BE4E-9C92-E3E93D1BEA2B}" destId="{379BE272-0F38-7B42-B8D1-5ECBD39EAE0B}" srcOrd="4" destOrd="0" presId="urn:microsoft.com/office/officeart/2005/8/layout/default"/>
    <dgm:cxn modelId="{C5EA6A2F-5C1F-1241-83FF-6641D22E1268}" type="presParOf" srcId="{C3840923-FB21-BE4E-9C92-E3E93D1BEA2B}" destId="{3ACB7A64-8D1C-E741-ABB6-3621DB9574FD}" srcOrd="5" destOrd="0" presId="urn:microsoft.com/office/officeart/2005/8/layout/default"/>
    <dgm:cxn modelId="{9AFC5E70-DCA0-824B-90D6-5663A8252D49}" type="presParOf" srcId="{C3840923-FB21-BE4E-9C92-E3E93D1BEA2B}" destId="{E31485BE-D9FA-AE42-AFC4-06BB04B25226}" srcOrd="6" destOrd="0" presId="urn:microsoft.com/office/officeart/2005/8/layout/default"/>
    <dgm:cxn modelId="{CC2E90ED-6130-024D-A5C3-896B0E9FEB91}" type="presParOf" srcId="{C3840923-FB21-BE4E-9C92-E3E93D1BEA2B}" destId="{81C187E5-D829-AE42-B7BB-D52EE33F6C35}" srcOrd="7" destOrd="0" presId="urn:microsoft.com/office/officeart/2005/8/layout/default"/>
    <dgm:cxn modelId="{B8B36873-A6A5-1949-8ADE-16DD9558855B}" type="presParOf" srcId="{C3840923-FB21-BE4E-9C92-E3E93D1BEA2B}" destId="{28E2DC42-0BA3-E84F-853F-9BC5BB452C9D}" srcOrd="8" destOrd="0" presId="urn:microsoft.com/office/officeart/2005/8/layout/default"/>
    <dgm:cxn modelId="{A6BEA495-BC5C-1F4F-AF97-52F4D0BD9608}" type="presParOf" srcId="{C3840923-FB21-BE4E-9C92-E3E93D1BEA2B}" destId="{47F2274A-67C5-FD48-82A2-FE04BBBC6C03}" srcOrd="9" destOrd="0" presId="urn:microsoft.com/office/officeart/2005/8/layout/default"/>
    <dgm:cxn modelId="{82A37FA3-9E9A-CE4F-83A2-379A669726B6}" type="presParOf" srcId="{C3840923-FB21-BE4E-9C92-E3E93D1BEA2B}" destId="{1108F178-8A81-484C-A623-CF932CFA31A2}" srcOrd="10" destOrd="0" presId="urn:microsoft.com/office/officeart/2005/8/layout/default"/>
    <dgm:cxn modelId="{599A93B9-9E81-7641-A38E-1FF4F7B4DDB4}" type="presParOf" srcId="{C3840923-FB21-BE4E-9C92-E3E93D1BEA2B}" destId="{DFB8BD34-F770-8C47-87A3-BBEE4F0524C2}" srcOrd="11" destOrd="0" presId="urn:microsoft.com/office/officeart/2005/8/layout/default"/>
    <dgm:cxn modelId="{80A4F4DD-E293-8647-9456-6F4A34135B6D}" type="presParOf" srcId="{C3840923-FB21-BE4E-9C92-E3E93D1BEA2B}" destId="{ABC2A5BC-E1DB-8F49-885B-4F74EA1577FB}" srcOrd="12" destOrd="0" presId="urn:microsoft.com/office/officeart/2005/8/layout/default"/>
    <dgm:cxn modelId="{CC9C949C-C913-1B4C-9D38-CE826582701A}" type="presParOf" srcId="{C3840923-FB21-BE4E-9C92-E3E93D1BEA2B}" destId="{5B065088-FCAB-B243-AFAA-513E0855155E}" srcOrd="13" destOrd="0" presId="urn:microsoft.com/office/officeart/2005/8/layout/default"/>
    <dgm:cxn modelId="{4E7CA7A7-7B5C-4144-BB70-DF0C478D550E}" type="presParOf" srcId="{C3840923-FB21-BE4E-9C92-E3E93D1BEA2B}" destId="{026F5621-67C1-2B41-AE2B-D106C0B07DB3}" srcOrd="14" destOrd="0" presId="urn:microsoft.com/office/officeart/2005/8/layout/default"/>
    <dgm:cxn modelId="{F8CB1E56-F601-FC4A-BD71-805E1E0A2A1B}" type="presParOf" srcId="{C3840923-FB21-BE4E-9C92-E3E93D1BEA2B}" destId="{4E8CC6B8-8120-7948-A238-ADF8C75940CA}" srcOrd="15" destOrd="0" presId="urn:microsoft.com/office/officeart/2005/8/layout/default"/>
    <dgm:cxn modelId="{99B0DAB5-AB02-C44E-8795-AB2C9605DC5D}" type="presParOf" srcId="{C3840923-FB21-BE4E-9C92-E3E93D1BEA2B}" destId="{63B2FF64-62C3-2043-B947-26DA168EB3B0}" srcOrd="16" destOrd="0" presId="urn:microsoft.com/office/officeart/2005/8/layout/default"/>
    <dgm:cxn modelId="{44C63170-BE81-7F42-B8C7-479A334BAD0B}" type="presParOf" srcId="{C3840923-FB21-BE4E-9C92-E3E93D1BEA2B}" destId="{CA4698B6-CDF4-E549-97ED-37E9BDD7158C}" srcOrd="17" destOrd="0" presId="urn:microsoft.com/office/officeart/2005/8/layout/default"/>
    <dgm:cxn modelId="{EACAB53C-30F2-9142-ABBF-CD05BE96CF48}" type="presParOf" srcId="{C3840923-FB21-BE4E-9C92-E3E93D1BEA2B}" destId="{0F4D7A2B-E7A9-164F-8785-67354F04338C}" srcOrd="18" destOrd="0" presId="urn:microsoft.com/office/officeart/2005/8/layout/default"/>
    <dgm:cxn modelId="{5E538F4B-E7CE-534D-B010-155F91E3FC42}" type="presParOf" srcId="{C3840923-FB21-BE4E-9C92-E3E93D1BEA2B}" destId="{084A3E37-CDF1-BF44-A62A-3FB2442C0BA6}" srcOrd="19" destOrd="0" presId="urn:microsoft.com/office/officeart/2005/8/layout/default"/>
    <dgm:cxn modelId="{47CC900D-154D-C342-B40C-98E01489E62A}" type="presParOf" srcId="{C3840923-FB21-BE4E-9C92-E3E93D1BEA2B}" destId="{FE276068-55A6-3745-B12A-351C86D313EF}" srcOrd="2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86AB0FD-509A-4BC8-BFAC-83FFCF1F7B0A}" type="doc">
      <dgm:prSet loTypeId="urn:microsoft.com/office/officeart/2005/8/layout/default" loCatId="list" qsTypeId="urn:microsoft.com/office/officeart/2005/8/quickstyle/simple4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CFDC90D8-E1DE-4F82-87A0-12749A6C5428}">
      <dgm:prSet/>
      <dgm:spPr/>
      <dgm:t>
        <a:bodyPr/>
        <a:lstStyle/>
        <a:p>
          <a:r>
            <a:rPr lang="en-US"/>
            <a:t>Approaches to HR operational integration</a:t>
          </a:r>
        </a:p>
      </dgm:t>
    </dgm:pt>
    <dgm:pt modelId="{602E12EE-CD31-4B06-9464-4738FA9E95D9}" type="parTrans" cxnId="{D545439E-369D-4178-B56B-0120E827EB1F}">
      <dgm:prSet/>
      <dgm:spPr/>
      <dgm:t>
        <a:bodyPr/>
        <a:lstStyle/>
        <a:p>
          <a:endParaRPr lang="en-US"/>
        </a:p>
      </dgm:t>
    </dgm:pt>
    <dgm:pt modelId="{B12F9C32-07C4-4819-899F-2E32A9E9B45A}" type="sibTrans" cxnId="{D545439E-369D-4178-B56B-0120E827EB1F}">
      <dgm:prSet/>
      <dgm:spPr/>
      <dgm:t>
        <a:bodyPr/>
        <a:lstStyle/>
        <a:p>
          <a:endParaRPr lang="en-US"/>
        </a:p>
      </dgm:t>
    </dgm:pt>
    <dgm:pt modelId="{FCB2EF39-35AF-4AFF-BD8C-75A9E911B0D3}">
      <dgm:prSet/>
      <dgm:spPr/>
      <dgm:t>
        <a:bodyPr/>
        <a:lstStyle/>
        <a:p>
          <a:r>
            <a:rPr lang="en-US"/>
            <a:t>Approaches to HR function/service models</a:t>
          </a:r>
        </a:p>
      </dgm:t>
    </dgm:pt>
    <dgm:pt modelId="{A9886D6B-B74F-4C5E-9DF6-8ECA51678388}" type="parTrans" cxnId="{CAC2248F-0538-4027-B1B7-4D8F4A46A84E}">
      <dgm:prSet/>
      <dgm:spPr/>
      <dgm:t>
        <a:bodyPr/>
        <a:lstStyle/>
        <a:p>
          <a:endParaRPr lang="en-US"/>
        </a:p>
      </dgm:t>
    </dgm:pt>
    <dgm:pt modelId="{C0B239CF-C143-4440-A11F-E9CB8624B4CD}" type="sibTrans" cxnId="{CAC2248F-0538-4027-B1B7-4D8F4A46A84E}">
      <dgm:prSet/>
      <dgm:spPr/>
      <dgm:t>
        <a:bodyPr/>
        <a:lstStyle/>
        <a:p>
          <a:endParaRPr lang="en-US"/>
        </a:p>
      </dgm:t>
    </dgm:pt>
    <dgm:pt modelId="{6C795C31-3E7C-4C06-BDE8-71CDFC5194B1}">
      <dgm:prSet/>
      <dgm:spPr/>
      <dgm:t>
        <a:bodyPr/>
        <a:lstStyle/>
        <a:p>
          <a:r>
            <a:rPr lang="en-US"/>
            <a:t>Approaches to HR structural models</a:t>
          </a:r>
        </a:p>
      </dgm:t>
    </dgm:pt>
    <dgm:pt modelId="{265EEBCC-F784-4406-98CE-A0D948E71CBC}" type="parTrans" cxnId="{FCCAF267-1819-4718-9842-60D4080BBA72}">
      <dgm:prSet/>
      <dgm:spPr/>
      <dgm:t>
        <a:bodyPr/>
        <a:lstStyle/>
        <a:p>
          <a:endParaRPr lang="en-US"/>
        </a:p>
      </dgm:t>
    </dgm:pt>
    <dgm:pt modelId="{90FCF94E-7C09-4715-AB57-D4204179DAEF}" type="sibTrans" cxnId="{FCCAF267-1819-4718-9842-60D4080BBA72}">
      <dgm:prSet/>
      <dgm:spPr/>
      <dgm:t>
        <a:bodyPr/>
        <a:lstStyle/>
        <a:p>
          <a:endParaRPr lang="en-US"/>
        </a:p>
      </dgm:t>
    </dgm:pt>
    <dgm:pt modelId="{8E2780B7-36B4-42DC-A3AC-FEDCF836FD80}">
      <dgm:prSet/>
      <dgm:spPr/>
      <dgm:t>
        <a:bodyPr/>
        <a:lstStyle/>
        <a:p>
          <a:r>
            <a:rPr lang="en-US"/>
            <a:t>Elements of HR function</a:t>
          </a:r>
        </a:p>
      </dgm:t>
    </dgm:pt>
    <dgm:pt modelId="{50154880-B5A4-4EA9-BD94-9990B8E97DA2}" type="parTrans" cxnId="{F5E6C0A9-BE46-4B0B-B371-B45246D6F3AE}">
      <dgm:prSet/>
      <dgm:spPr/>
      <dgm:t>
        <a:bodyPr/>
        <a:lstStyle/>
        <a:p>
          <a:endParaRPr lang="en-US"/>
        </a:p>
      </dgm:t>
    </dgm:pt>
    <dgm:pt modelId="{25AFDB2F-04E4-4723-81F8-287A8248E603}" type="sibTrans" cxnId="{F5E6C0A9-BE46-4B0B-B371-B45246D6F3AE}">
      <dgm:prSet/>
      <dgm:spPr/>
      <dgm:t>
        <a:bodyPr/>
        <a:lstStyle/>
        <a:p>
          <a:endParaRPr lang="en-US"/>
        </a:p>
      </dgm:t>
    </dgm:pt>
    <dgm:pt modelId="{E0EBFE26-5F25-4443-BE89-449B6B213898}">
      <dgm:prSet/>
      <dgm:spPr/>
      <dgm:t>
        <a:bodyPr/>
        <a:lstStyle/>
        <a:p>
          <a:r>
            <a:rPr lang="en-US"/>
            <a:t>HR-function metrics</a:t>
          </a:r>
        </a:p>
      </dgm:t>
    </dgm:pt>
    <dgm:pt modelId="{90934DA3-6745-428B-9E62-39F039C942E4}" type="parTrans" cxnId="{8E155AB9-0FEA-4B6C-AF5B-0BD32866F7B0}">
      <dgm:prSet/>
      <dgm:spPr/>
      <dgm:t>
        <a:bodyPr/>
        <a:lstStyle/>
        <a:p>
          <a:endParaRPr lang="en-US"/>
        </a:p>
      </dgm:t>
    </dgm:pt>
    <dgm:pt modelId="{384A667B-47C9-4C96-B1E1-528704F001A3}" type="sibTrans" cxnId="{8E155AB9-0FEA-4B6C-AF5B-0BD32866F7B0}">
      <dgm:prSet/>
      <dgm:spPr/>
      <dgm:t>
        <a:bodyPr/>
        <a:lstStyle/>
        <a:p>
          <a:endParaRPr lang="en-US"/>
        </a:p>
      </dgm:t>
    </dgm:pt>
    <dgm:pt modelId="{2F2BF578-78A3-4A72-BE26-ACDD7C202C74}">
      <dgm:prSet/>
      <dgm:spPr/>
      <dgm:t>
        <a:bodyPr/>
        <a:lstStyle/>
        <a:p>
          <a:r>
            <a:rPr lang="en-US"/>
            <a:t>HR staff roles</a:t>
          </a:r>
        </a:p>
      </dgm:t>
    </dgm:pt>
    <dgm:pt modelId="{535D478E-5273-4A98-8351-B84D1ABAD762}" type="parTrans" cxnId="{A5AD0223-0FCA-45A9-9927-408C1F68DF39}">
      <dgm:prSet/>
      <dgm:spPr/>
      <dgm:t>
        <a:bodyPr/>
        <a:lstStyle/>
        <a:p>
          <a:endParaRPr lang="en-US"/>
        </a:p>
      </dgm:t>
    </dgm:pt>
    <dgm:pt modelId="{9A118856-7E9A-4517-9590-39BF6C41D817}" type="sibTrans" cxnId="{A5AD0223-0FCA-45A9-9927-408C1F68DF39}">
      <dgm:prSet/>
      <dgm:spPr/>
      <dgm:t>
        <a:bodyPr/>
        <a:lstStyle/>
        <a:p>
          <a:endParaRPr lang="en-US"/>
        </a:p>
      </dgm:t>
    </dgm:pt>
    <dgm:pt modelId="{E95DCECF-A389-4D9F-B56A-97E661B12B3A}">
      <dgm:prSet/>
      <dgm:spPr/>
      <dgm:t>
        <a:bodyPr/>
        <a:lstStyle/>
        <a:p>
          <a:r>
            <a:rPr lang="en-US"/>
            <a:t>Outsourcing of HR functions</a:t>
          </a:r>
        </a:p>
      </dgm:t>
    </dgm:pt>
    <dgm:pt modelId="{17CEB225-A4AB-48F4-8594-EDB869342E3D}" type="parTrans" cxnId="{E6C8B746-F8CD-4531-8CD6-BDF4AFBFC0A6}">
      <dgm:prSet/>
      <dgm:spPr/>
      <dgm:t>
        <a:bodyPr/>
        <a:lstStyle/>
        <a:p>
          <a:endParaRPr lang="en-US"/>
        </a:p>
      </dgm:t>
    </dgm:pt>
    <dgm:pt modelId="{5FA3E3C6-1E76-4424-8D16-F215DB1E303C}" type="sibTrans" cxnId="{E6C8B746-F8CD-4531-8CD6-BDF4AFBFC0A6}">
      <dgm:prSet/>
      <dgm:spPr/>
      <dgm:t>
        <a:bodyPr/>
        <a:lstStyle/>
        <a:p>
          <a:endParaRPr lang="en-US"/>
        </a:p>
      </dgm:t>
    </dgm:pt>
    <dgm:pt modelId="{58A1573D-137D-C04F-B88A-B090BB02FC3F}" type="pres">
      <dgm:prSet presAssocID="{486AB0FD-509A-4BC8-BFAC-83FFCF1F7B0A}" presName="diagram" presStyleCnt="0">
        <dgm:presLayoutVars>
          <dgm:dir/>
          <dgm:resizeHandles val="exact"/>
        </dgm:presLayoutVars>
      </dgm:prSet>
      <dgm:spPr/>
    </dgm:pt>
    <dgm:pt modelId="{B4A90F10-8534-3949-8878-6B063E5EEF8E}" type="pres">
      <dgm:prSet presAssocID="{CFDC90D8-E1DE-4F82-87A0-12749A6C5428}" presName="node" presStyleLbl="node1" presStyleIdx="0" presStyleCnt="7">
        <dgm:presLayoutVars>
          <dgm:bulletEnabled val="1"/>
        </dgm:presLayoutVars>
      </dgm:prSet>
      <dgm:spPr/>
    </dgm:pt>
    <dgm:pt modelId="{445C79E9-CC42-EC44-A892-7343FE9EA7B1}" type="pres">
      <dgm:prSet presAssocID="{B12F9C32-07C4-4819-899F-2E32A9E9B45A}" presName="sibTrans" presStyleCnt="0"/>
      <dgm:spPr/>
    </dgm:pt>
    <dgm:pt modelId="{C88AFCC8-D0D7-814C-A4C1-6E8D021F0388}" type="pres">
      <dgm:prSet presAssocID="{FCB2EF39-35AF-4AFF-BD8C-75A9E911B0D3}" presName="node" presStyleLbl="node1" presStyleIdx="1" presStyleCnt="7">
        <dgm:presLayoutVars>
          <dgm:bulletEnabled val="1"/>
        </dgm:presLayoutVars>
      </dgm:prSet>
      <dgm:spPr/>
    </dgm:pt>
    <dgm:pt modelId="{2F439731-85DF-4647-BC9A-7D448EAD9C95}" type="pres">
      <dgm:prSet presAssocID="{C0B239CF-C143-4440-A11F-E9CB8624B4CD}" presName="sibTrans" presStyleCnt="0"/>
      <dgm:spPr/>
    </dgm:pt>
    <dgm:pt modelId="{EF993D3F-5AF1-DA4E-B2A2-D23925266D17}" type="pres">
      <dgm:prSet presAssocID="{6C795C31-3E7C-4C06-BDE8-71CDFC5194B1}" presName="node" presStyleLbl="node1" presStyleIdx="2" presStyleCnt="7">
        <dgm:presLayoutVars>
          <dgm:bulletEnabled val="1"/>
        </dgm:presLayoutVars>
      </dgm:prSet>
      <dgm:spPr/>
    </dgm:pt>
    <dgm:pt modelId="{D48EA9C7-9571-0849-9F0F-1CA1A50DF530}" type="pres">
      <dgm:prSet presAssocID="{90FCF94E-7C09-4715-AB57-D4204179DAEF}" presName="sibTrans" presStyleCnt="0"/>
      <dgm:spPr/>
    </dgm:pt>
    <dgm:pt modelId="{E3038488-DB4A-454B-86E4-B72CDD114071}" type="pres">
      <dgm:prSet presAssocID="{8E2780B7-36B4-42DC-A3AC-FEDCF836FD80}" presName="node" presStyleLbl="node1" presStyleIdx="3" presStyleCnt="7">
        <dgm:presLayoutVars>
          <dgm:bulletEnabled val="1"/>
        </dgm:presLayoutVars>
      </dgm:prSet>
      <dgm:spPr/>
    </dgm:pt>
    <dgm:pt modelId="{BA2B1B65-4CEE-634F-8B30-B3727FF1DE4C}" type="pres">
      <dgm:prSet presAssocID="{25AFDB2F-04E4-4723-81F8-287A8248E603}" presName="sibTrans" presStyleCnt="0"/>
      <dgm:spPr/>
    </dgm:pt>
    <dgm:pt modelId="{831EC27C-7069-1D4C-B423-3133A132C5A1}" type="pres">
      <dgm:prSet presAssocID="{E0EBFE26-5F25-4443-BE89-449B6B213898}" presName="node" presStyleLbl="node1" presStyleIdx="4" presStyleCnt="7">
        <dgm:presLayoutVars>
          <dgm:bulletEnabled val="1"/>
        </dgm:presLayoutVars>
      </dgm:prSet>
      <dgm:spPr/>
    </dgm:pt>
    <dgm:pt modelId="{9AA1D043-1CE0-6046-9073-37EACB25C522}" type="pres">
      <dgm:prSet presAssocID="{384A667B-47C9-4C96-B1E1-528704F001A3}" presName="sibTrans" presStyleCnt="0"/>
      <dgm:spPr/>
    </dgm:pt>
    <dgm:pt modelId="{BA5D50E7-956D-6343-A480-51DEA097688F}" type="pres">
      <dgm:prSet presAssocID="{2F2BF578-78A3-4A72-BE26-ACDD7C202C74}" presName="node" presStyleLbl="node1" presStyleIdx="5" presStyleCnt="7">
        <dgm:presLayoutVars>
          <dgm:bulletEnabled val="1"/>
        </dgm:presLayoutVars>
      </dgm:prSet>
      <dgm:spPr/>
    </dgm:pt>
    <dgm:pt modelId="{10661EC8-2558-4C46-9961-B27C1AB1EB91}" type="pres">
      <dgm:prSet presAssocID="{9A118856-7E9A-4517-9590-39BF6C41D817}" presName="sibTrans" presStyleCnt="0"/>
      <dgm:spPr/>
    </dgm:pt>
    <dgm:pt modelId="{A49830C7-69A5-2845-A3A6-A84168AB598A}" type="pres">
      <dgm:prSet presAssocID="{E95DCECF-A389-4D9F-B56A-97E661B12B3A}" presName="node" presStyleLbl="node1" presStyleIdx="6" presStyleCnt="7">
        <dgm:presLayoutVars>
          <dgm:bulletEnabled val="1"/>
        </dgm:presLayoutVars>
      </dgm:prSet>
      <dgm:spPr/>
    </dgm:pt>
  </dgm:ptLst>
  <dgm:cxnLst>
    <dgm:cxn modelId="{BCCD3600-D233-DE44-86EA-0E46FEE50472}" type="presOf" srcId="{6C795C31-3E7C-4C06-BDE8-71CDFC5194B1}" destId="{EF993D3F-5AF1-DA4E-B2A2-D23925266D17}" srcOrd="0" destOrd="0" presId="urn:microsoft.com/office/officeart/2005/8/layout/default"/>
    <dgm:cxn modelId="{A5AD0223-0FCA-45A9-9927-408C1F68DF39}" srcId="{486AB0FD-509A-4BC8-BFAC-83FFCF1F7B0A}" destId="{2F2BF578-78A3-4A72-BE26-ACDD7C202C74}" srcOrd="5" destOrd="0" parTransId="{535D478E-5273-4A98-8351-B84D1ABAD762}" sibTransId="{9A118856-7E9A-4517-9590-39BF6C41D817}"/>
    <dgm:cxn modelId="{EAA2D83D-A519-9F4C-9E06-612514C41906}" type="presOf" srcId="{CFDC90D8-E1DE-4F82-87A0-12749A6C5428}" destId="{B4A90F10-8534-3949-8878-6B063E5EEF8E}" srcOrd="0" destOrd="0" presId="urn:microsoft.com/office/officeart/2005/8/layout/default"/>
    <dgm:cxn modelId="{7C5D263E-85FD-FC4D-8C5C-D9A840353771}" type="presOf" srcId="{E95DCECF-A389-4D9F-B56A-97E661B12B3A}" destId="{A49830C7-69A5-2845-A3A6-A84168AB598A}" srcOrd="0" destOrd="0" presId="urn:microsoft.com/office/officeart/2005/8/layout/default"/>
    <dgm:cxn modelId="{E6C8B746-F8CD-4531-8CD6-BDF4AFBFC0A6}" srcId="{486AB0FD-509A-4BC8-BFAC-83FFCF1F7B0A}" destId="{E95DCECF-A389-4D9F-B56A-97E661B12B3A}" srcOrd="6" destOrd="0" parTransId="{17CEB225-A4AB-48F4-8594-EDB869342E3D}" sibTransId="{5FA3E3C6-1E76-4424-8D16-F215DB1E303C}"/>
    <dgm:cxn modelId="{8F9FD95E-ED71-B44F-AFFD-B157ADF04C7B}" type="presOf" srcId="{8E2780B7-36B4-42DC-A3AC-FEDCF836FD80}" destId="{E3038488-DB4A-454B-86E4-B72CDD114071}" srcOrd="0" destOrd="0" presId="urn:microsoft.com/office/officeart/2005/8/layout/default"/>
    <dgm:cxn modelId="{FCCAF267-1819-4718-9842-60D4080BBA72}" srcId="{486AB0FD-509A-4BC8-BFAC-83FFCF1F7B0A}" destId="{6C795C31-3E7C-4C06-BDE8-71CDFC5194B1}" srcOrd="2" destOrd="0" parTransId="{265EEBCC-F784-4406-98CE-A0D948E71CBC}" sibTransId="{90FCF94E-7C09-4715-AB57-D4204179DAEF}"/>
    <dgm:cxn modelId="{CAC2248F-0538-4027-B1B7-4D8F4A46A84E}" srcId="{486AB0FD-509A-4BC8-BFAC-83FFCF1F7B0A}" destId="{FCB2EF39-35AF-4AFF-BD8C-75A9E911B0D3}" srcOrd="1" destOrd="0" parTransId="{A9886D6B-B74F-4C5E-9DF6-8ECA51678388}" sibTransId="{C0B239CF-C143-4440-A11F-E9CB8624B4CD}"/>
    <dgm:cxn modelId="{D545439E-369D-4178-B56B-0120E827EB1F}" srcId="{486AB0FD-509A-4BC8-BFAC-83FFCF1F7B0A}" destId="{CFDC90D8-E1DE-4F82-87A0-12749A6C5428}" srcOrd="0" destOrd="0" parTransId="{602E12EE-CD31-4B06-9464-4738FA9E95D9}" sibTransId="{B12F9C32-07C4-4819-899F-2E32A9E9B45A}"/>
    <dgm:cxn modelId="{F5E6C0A9-BE46-4B0B-B371-B45246D6F3AE}" srcId="{486AB0FD-509A-4BC8-BFAC-83FFCF1F7B0A}" destId="{8E2780B7-36B4-42DC-A3AC-FEDCF836FD80}" srcOrd="3" destOrd="0" parTransId="{50154880-B5A4-4EA9-BD94-9990B8E97DA2}" sibTransId="{25AFDB2F-04E4-4723-81F8-287A8248E603}"/>
    <dgm:cxn modelId="{8E155AB9-0FEA-4B6C-AF5B-0BD32866F7B0}" srcId="{486AB0FD-509A-4BC8-BFAC-83FFCF1F7B0A}" destId="{E0EBFE26-5F25-4443-BE89-449B6B213898}" srcOrd="4" destOrd="0" parTransId="{90934DA3-6745-428B-9E62-39F039C942E4}" sibTransId="{384A667B-47C9-4C96-B1E1-528704F001A3}"/>
    <dgm:cxn modelId="{90A46AC6-20C5-0446-99BC-9485C0C75621}" type="presOf" srcId="{FCB2EF39-35AF-4AFF-BD8C-75A9E911B0D3}" destId="{C88AFCC8-D0D7-814C-A4C1-6E8D021F0388}" srcOrd="0" destOrd="0" presId="urn:microsoft.com/office/officeart/2005/8/layout/default"/>
    <dgm:cxn modelId="{1A26DACE-DFC6-A34C-8CB1-AFB84297A095}" type="presOf" srcId="{2F2BF578-78A3-4A72-BE26-ACDD7C202C74}" destId="{BA5D50E7-956D-6343-A480-51DEA097688F}" srcOrd="0" destOrd="0" presId="urn:microsoft.com/office/officeart/2005/8/layout/default"/>
    <dgm:cxn modelId="{2090EADD-9382-4249-90D4-0E1A20384224}" type="presOf" srcId="{E0EBFE26-5F25-4443-BE89-449B6B213898}" destId="{831EC27C-7069-1D4C-B423-3133A132C5A1}" srcOrd="0" destOrd="0" presId="urn:microsoft.com/office/officeart/2005/8/layout/default"/>
    <dgm:cxn modelId="{B24C3DFB-7515-1B40-B20F-1B14023F8083}" type="presOf" srcId="{486AB0FD-509A-4BC8-BFAC-83FFCF1F7B0A}" destId="{58A1573D-137D-C04F-B88A-B090BB02FC3F}" srcOrd="0" destOrd="0" presId="urn:microsoft.com/office/officeart/2005/8/layout/default"/>
    <dgm:cxn modelId="{8FA8ABE8-FF8F-9343-B92F-5E2EB0416AD0}" type="presParOf" srcId="{58A1573D-137D-C04F-B88A-B090BB02FC3F}" destId="{B4A90F10-8534-3949-8878-6B063E5EEF8E}" srcOrd="0" destOrd="0" presId="urn:microsoft.com/office/officeart/2005/8/layout/default"/>
    <dgm:cxn modelId="{9FCF5B8D-C404-C546-9BED-8F92DFD7CA0B}" type="presParOf" srcId="{58A1573D-137D-C04F-B88A-B090BB02FC3F}" destId="{445C79E9-CC42-EC44-A892-7343FE9EA7B1}" srcOrd="1" destOrd="0" presId="urn:microsoft.com/office/officeart/2005/8/layout/default"/>
    <dgm:cxn modelId="{1A5F59A1-2BD9-7A42-AFEE-7C7F12366566}" type="presParOf" srcId="{58A1573D-137D-C04F-B88A-B090BB02FC3F}" destId="{C88AFCC8-D0D7-814C-A4C1-6E8D021F0388}" srcOrd="2" destOrd="0" presId="urn:microsoft.com/office/officeart/2005/8/layout/default"/>
    <dgm:cxn modelId="{5CC55723-4BCD-454E-95BA-F75D068ED361}" type="presParOf" srcId="{58A1573D-137D-C04F-B88A-B090BB02FC3F}" destId="{2F439731-85DF-4647-BC9A-7D448EAD9C95}" srcOrd="3" destOrd="0" presId="urn:microsoft.com/office/officeart/2005/8/layout/default"/>
    <dgm:cxn modelId="{9EFB1CDC-B500-214A-B55F-668210E671F9}" type="presParOf" srcId="{58A1573D-137D-C04F-B88A-B090BB02FC3F}" destId="{EF993D3F-5AF1-DA4E-B2A2-D23925266D17}" srcOrd="4" destOrd="0" presId="urn:microsoft.com/office/officeart/2005/8/layout/default"/>
    <dgm:cxn modelId="{62EC4007-2B57-5346-882C-2CAC6DDB3B56}" type="presParOf" srcId="{58A1573D-137D-C04F-B88A-B090BB02FC3F}" destId="{D48EA9C7-9571-0849-9F0F-1CA1A50DF530}" srcOrd="5" destOrd="0" presId="urn:microsoft.com/office/officeart/2005/8/layout/default"/>
    <dgm:cxn modelId="{F07B7B41-14E2-064F-A997-B4EF075F3B13}" type="presParOf" srcId="{58A1573D-137D-C04F-B88A-B090BB02FC3F}" destId="{E3038488-DB4A-454B-86E4-B72CDD114071}" srcOrd="6" destOrd="0" presId="urn:microsoft.com/office/officeart/2005/8/layout/default"/>
    <dgm:cxn modelId="{6E8D961F-84AF-5E4E-A0DE-95D6EBE816F6}" type="presParOf" srcId="{58A1573D-137D-C04F-B88A-B090BB02FC3F}" destId="{BA2B1B65-4CEE-634F-8B30-B3727FF1DE4C}" srcOrd="7" destOrd="0" presId="urn:microsoft.com/office/officeart/2005/8/layout/default"/>
    <dgm:cxn modelId="{6072350D-D6BF-3348-9103-959ED672955B}" type="presParOf" srcId="{58A1573D-137D-C04F-B88A-B090BB02FC3F}" destId="{831EC27C-7069-1D4C-B423-3133A132C5A1}" srcOrd="8" destOrd="0" presId="urn:microsoft.com/office/officeart/2005/8/layout/default"/>
    <dgm:cxn modelId="{7C9C8E91-43C0-2E4B-9BA3-A4A85035A0E1}" type="presParOf" srcId="{58A1573D-137D-C04F-B88A-B090BB02FC3F}" destId="{9AA1D043-1CE0-6046-9073-37EACB25C522}" srcOrd="9" destOrd="0" presId="urn:microsoft.com/office/officeart/2005/8/layout/default"/>
    <dgm:cxn modelId="{053D1FFD-D0F1-4243-931E-4AF5B16CB0F7}" type="presParOf" srcId="{58A1573D-137D-C04F-B88A-B090BB02FC3F}" destId="{BA5D50E7-956D-6343-A480-51DEA097688F}" srcOrd="10" destOrd="0" presId="urn:microsoft.com/office/officeart/2005/8/layout/default"/>
    <dgm:cxn modelId="{FD543022-1720-B041-9671-6BCEF4C4AB72}" type="presParOf" srcId="{58A1573D-137D-C04F-B88A-B090BB02FC3F}" destId="{10661EC8-2558-4C46-9961-B27C1AB1EB91}" srcOrd="11" destOrd="0" presId="urn:microsoft.com/office/officeart/2005/8/layout/default"/>
    <dgm:cxn modelId="{D12C0566-88F2-8248-AF38-1C42BC7248C1}" type="presParOf" srcId="{58A1573D-137D-C04F-B88A-B090BB02FC3F}" destId="{A49830C7-69A5-2845-A3A6-A84168AB598A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B9089D1-E7BD-4B1E-8575-E2938B05A06F}" type="doc">
      <dgm:prSet loTypeId="urn:microsoft.com/office/officeart/2005/8/layout/default" loCatId="list" qsTypeId="urn:microsoft.com/office/officeart/2005/8/quickstyle/simple1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23056D10-0250-4B5A-B7F8-FE5A21459F9F}">
      <dgm:prSet/>
      <dgm:spPr/>
      <dgm:t>
        <a:bodyPr/>
        <a:lstStyle/>
        <a:p>
          <a:r>
            <a:rPr lang="en-US"/>
            <a:t>Application of behavioral assessments</a:t>
          </a:r>
        </a:p>
      </dgm:t>
    </dgm:pt>
    <dgm:pt modelId="{273B62FA-0B36-4897-AB25-07502C3A2A0B}" type="parTrans" cxnId="{5DFC17E5-FAA1-47D5-A0D8-9FD79BC1AFEA}">
      <dgm:prSet/>
      <dgm:spPr/>
      <dgm:t>
        <a:bodyPr/>
        <a:lstStyle/>
        <a:p>
          <a:endParaRPr lang="en-US"/>
        </a:p>
      </dgm:t>
    </dgm:pt>
    <dgm:pt modelId="{A0730262-1001-462D-90E4-74C7735970EA}" type="sibTrans" cxnId="{5DFC17E5-FAA1-47D5-A0D8-9FD79BC1AFEA}">
      <dgm:prSet/>
      <dgm:spPr/>
      <dgm:t>
        <a:bodyPr/>
        <a:lstStyle/>
        <a:p>
          <a:endParaRPr lang="en-US"/>
        </a:p>
      </dgm:t>
    </dgm:pt>
    <dgm:pt modelId="{3A61CA7F-FC86-47FC-8AFE-22C425F59732}">
      <dgm:prSet/>
      <dgm:spPr/>
      <dgm:t>
        <a:bodyPr/>
        <a:lstStyle/>
        <a:p>
          <a:r>
            <a:rPr lang="en-US"/>
            <a:t>Intergroup dynamics</a:t>
          </a:r>
        </a:p>
      </dgm:t>
    </dgm:pt>
    <dgm:pt modelId="{34C1F4C0-3003-4A76-9C6A-63DA5348F706}" type="parTrans" cxnId="{2C9556B5-F523-4E13-B865-EE922ACDFEFB}">
      <dgm:prSet/>
      <dgm:spPr/>
      <dgm:t>
        <a:bodyPr/>
        <a:lstStyle/>
        <a:p>
          <a:endParaRPr lang="en-US"/>
        </a:p>
      </dgm:t>
    </dgm:pt>
    <dgm:pt modelId="{2B9936DB-9FA3-44F5-A25F-9B373B890F8B}" type="sibTrans" cxnId="{2C9556B5-F523-4E13-B865-EE922ACDFEFB}">
      <dgm:prSet/>
      <dgm:spPr/>
      <dgm:t>
        <a:bodyPr/>
        <a:lstStyle/>
        <a:p>
          <a:endParaRPr lang="en-US"/>
        </a:p>
      </dgm:t>
    </dgm:pt>
    <dgm:pt modelId="{28714DF0-BD2F-4950-A4EA-C5AED5967F86}">
      <dgm:prSet/>
      <dgm:spPr/>
      <dgm:t>
        <a:bodyPr/>
        <a:lstStyle/>
        <a:p>
          <a:r>
            <a:rPr lang="en-US"/>
            <a:t>Intragroup dynamics</a:t>
          </a:r>
        </a:p>
      </dgm:t>
    </dgm:pt>
    <dgm:pt modelId="{0FB8244B-F1F2-4B05-A743-AFFBBDFD7A34}" type="parTrans" cxnId="{AB9138B4-2070-49EC-8157-3F31C84007B4}">
      <dgm:prSet/>
      <dgm:spPr/>
      <dgm:t>
        <a:bodyPr/>
        <a:lstStyle/>
        <a:p>
          <a:endParaRPr lang="en-US"/>
        </a:p>
      </dgm:t>
    </dgm:pt>
    <dgm:pt modelId="{513C4289-56C6-4921-9EE4-21D6DD86AAC0}" type="sibTrans" cxnId="{AB9138B4-2070-49EC-8157-3F31C84007B4}">
      <dgm:prSet/>
      <dgm:spPr/>
      <dgm:t>
        <a:bodyPr/>
        <a:lstStyle/>
        <a:p>
          <a:endParaRPr lang="en-US"/>
        </a:p>
      </dgm:t>
    </dgm:pt>
    <dgm:pt modelId="{78986AEB-0F9C-432A-BE74-4CBF31B0AEFC}">
      <dgm:prSet/>
      <dgm:spPr/>
      <dgm:t>
        <a:bodyPr/>
        <a:lstStyle/>
        <a:p>
          <a:r>
            <a:rPr lang="en-US"/>
            <a:t>Organizational design structures and approaches</a:t>
          </a:r>
        </a:p>
      </dgm:t>
    </dgm:pt>
    <dgm:pt modelId="{C9ECBF26-FC90-4B21-9373-2B0B186E795D}" type="parTrans" cxnId="{0CA4D8F8-A17C-4D99-9853-008A5876AEF0}">
      <dgm:prSet/>
      <dgm:spPr/>
      <dgm:t>
        <a:bodyPr/>
        <a:lstStyle/>
        <a:p>
          <a:endParaRPr lang="en-US"/>
        </a:p>
      </dgm:t>
    </dgm:pt>
    <dgm:pt modelId="{418CEAE2-F320-4740-989D-6F92F465EC24}" type="sibTrans" cxnId="{0CA4D8F8-A17C-4D99-9853-008A5876AEF0}">
      <dgm:prSet/>
      <dgm:spPr/>
      <dgm:t>
        <a:bodyPr/>
        <a:lstStyle/>
        <a:p>
          <a:endParaRPr lang="en-US"/>
        </a:p>
      </dgm:t>
    </dgm:pt>
    <dgm:pt modelId="{D86061C2-5243-4F75-ABE2-59691D256A71}">
      <dgm:prSet/>
      <dgm:spPr/>
      <dgm:t>
        <a:bodyPr/>
        <a:lstStyle/>
        <a:p>
          <a:r>
            <a:rPr lang="en-US"/>
            <a:t>Organizational performance theories, structures, and approaches</a:t>
          </a:r>
        </a:p>
      </dgm:t>
    </dgm:pt>
    <dgm:pt modelId="{A3C54F84-3152-4657-B814-E3CF47D0C76A}" type="parTrans" cxnId="{900976F8-8791-4836-AB9C-2C0B43950D15}">
      <dgm:prSet/>
      <dgm:spPr/>
      <dgm:t>
        <a:bodyPr/>
        <a:lstStyle/>
        <a:p>
          <a:endParaRPr lang="en-US"/>
        </a:p>
      </dgm:t>
    </dgm:pt>
    <dgm:pt modelId="{EE7AC280-06C3-44BA-956F-574519146800}" type="sibTrans" cxnId="{900976F8-8791-4836-AB9C-2C0B43950D15}">
      <dgm:prSet/>
      <dgm:spPr/>
      <dgm:t>
        <a:bodyPr/>
        <a:lstStyle/>
        <a:p>
          <a:endParaRPr lang="en-US"/>
        </a:p>
      </dgm:t>
    </dgm:pt>
    <dgm:pt modelId="{C01DD33B-E6A7-A24E-A810-069D9A850C75}" type="pres">
      <dgm:prSet presAssocID="{7B9089D1-E7BD-4B1E-8575-E2938B05A06F}" presName="diagram" presStyleCnt="0">
        <dgm:presLayoutVars>
          <dgm:dir/>
          <dgm:resizeHandles val="exact"/>
        </dgm:presLayoutVars>
      </dgm:prSet>
      <dgm:spPr/>
    </dgm:pt>
    <dgm:pt modelId="{487CB894-7022-754F-96EC-5FDB02DF0D54}" type="pres">
      <dgm:prSet presAssocID="{23056D10-0250-4B5A-B7F8-FE5A21459F9F}" presName="node" presStyleLbl="node1" presStyleIdx="0" presStyleCnt="5">
        <dgm:presLayoutVars>
          <dgm:bulletEnabled val="1"/>
        </dgm:presLayoutVars>
      </dgm:prSet>
      <dgm:spPr/>
    </dgm:pt>
    <dgm:pt modelId="{E1B252E4-162B-964A-BF94-756437478CCF}" type="pres">
      <dgm:prSet presAssocID="{A0730262-1001-462D-90E4-74C7735970EA}" presName="sibTrans" presStyleCnt="0"/>
      <dgm:spPr/>
    </dgm:pt>
    <dgm:pt modelId="{62EF093D-CCE9-3A41-A18F-CAF8FA755E7A}" type="pres">
      <dgm:prSet presAssocID="{3A61CA7F-FC86-47FC-8AFE-22C425F59732}" presName="node" presStyleLbl="node1" presStyleIdx="1" presStyleCnt="5">
        <dgm:presLayoutVars>
          <dgm:bulletEnabled val="1"/>
        </dgm:presLayoutVars>
      </dgm:prSet>
      <dgm:spPr/>
    </dgm:pt>
    <dgm:pt modelId="{8E4F869A-3042-AE49-943D-5BC7A5294A06}" type="pres">
      <dgm:prSet presAssocID="{2B9936DB-9FA3-44F5-A25F-9B373B890F8B}" presName="sibTrans" presStyleCnt="0"/>
      <dgm:spPr/>
    </dgm:pt>
    <dgm:pt modelId="{27066007-91C4-3449-B9FA-2E490FC385CC}" type="pres">
      <dgm:prSet presAssocID="{28714DF0-BD2F-4950-A4EA-C5AED5967F86}" presName="node" presStyleLbl="node1" presStyleIdx="2" presStyleCnt="5">
        <dgm:presLayoutVars>
          <dgm:bulletEnabled val="1"/>
        </dgm:presLayoutVars>
      </dgm:prSet>
      <dgm:spPr/>
    </dgm:pt>
    <dgm:pt modelId="{6C07355E-6D01-D94E-A084-3A09DC8C5B1A}" type="pres">
      <dgm:prSet presAssocID="{513C4289-56C6-4921-9EE4-21D6DD86AAC0}" presName="sibTrans" presStyleCnt="0"/>
      <dgm:spPr/>
    </dgm:pt>
    <dgm:pt modelId="{5B3A142A-3E96-914A-AC31-7A71AF2D49B1}" type="pres">
      <dgm:prSet presAssocID="{78986AEB-0F9C-432A-BE74-4CBF31B0AEFC}" presName="node" presStyleLbl="node1" presStyleIdx="3" presStyleCnt="5">
        <dgm:presLayoutVars>
          <dgm:bulletEnabled val="1"/>
        </dgm:presLayoutVars>
      </dgm:prSet>
      <dgm:spPr/>
    </dgm:pt>
    <dgm:pt modelId="{54113A8F-474E-5C42-BCA7-1F05A21A8CBD}" type="pres">
      <dgm:prSet presAssocID="{418CEAE2-F320-4740-989D-6F92F465EC24}" presName="sibTrans" presStyleCnt="0"/>
      <dgm:spPr/>
    </dgm:pt>
    <dgm:pt modelId="{E22F2A6C-437A-864E-9B3C-1108A837C376}" type="pres">
      <dgm:prSet presAssocID="{D86061C2-5243-4F75-ABE2-59691D256A71}" presName="node" presStyleLbl="node1" presStyleIdx="4" presStyleCnt="5">
        <dgm:presLayoutVars>
          <dgm:bulletEnabled val="1"/>
        </dgm:presLayoutVars>
      </dgm:prSet>
      <dgm:spPr/>
    </dgm:pt>
  </dgm:ptLst>
  <dgm:cxnLst>
    <dgm:cxn modelId="{E9D4433D-3916-4A4F-BECA-3E2AE19ACCEB}" type="presOf" srcId="{78986AEB-0F9C-432A-BE74-4CBF31B0AEFC}" destId="{5B3A142A-3E96-914A-AC31-7A71AF2D49B1}" srcOrd="0" destOrd="0" presId="urn:microsoft.com/office/officeart/2005/8/layout/default"/>
    <dgm:cxn modelId="{04315453-D1EF-2846-B9F8-D603E245D1F8}" type="presOf" srcId="{7B9089D1-E7BD-4B1E-8575-E2938B05A06F}" destId="{C01DD33B-E6A7-A24E-A810-069D9A850C75}" srcOrd="0" destOrd="0" presId="urn:microsoft.com/office/officeart/2005/8/layout/default"/>
    <dgm:cxn modelId="{B333C288-40BB-F242-8916-D495EB103C0F}" type="presOf" srcId="{3A61CA7F-FC86-47FC-8AFE-22C425F59732}" destId="{62EF093D-CCE9-3A41-A18F-CAF8FA755E7A}" srcOrd="0" destOrd="0" presId="urn:microsoft.com/office/officeart/2005/8/layout/default"/>
    <dgm:cxn modelId="{67068098-AB68-1F4F-99FA-AFCC060C1F75}" type="presOf" srcId="{D86061C2-5243-4F75-ABE2-59691D256A71}" destId="{E22F2A6C-437A-864E-9B3C-1108A837C376}" srcOrd="0" destOrd="0" presId="urn:microsoft.com/office/officeart/2005/8/layout/default"/>
    <dgm:cxn modelId="{D47DA6AD-0D99-7C41-BC43-803CEDEB9BF7}" type="presOf" srcId="{28714DF0-BD2F-4950-A4EA-C5AED5967F86}" destId="{27066007-91C4-3449-B9FA-2E490FC385CC}" srcOrd="0" destOrd="0" presId="urn:microsoft.com/office/officeart/2005/8/layout/default"/>
    <dgm:cxn modelId="{AB9138B4-2070-49EC-8157-3F31C84007B4}" srcId="{7B9089D1-E7BD-4B1E-8575-E2938B05A06F}" destId="{28714DF0-BD2F-4950-A4EA-C5AED5967F86}" srcOrd="2" destOrd="0" parTransId="{0FB8244B-F1F2-4B05-A743-AFFBBDFD7A34}" sibTransId="{513C4289-56C6-4921-9EE4-21D6DD86AAC0}"/>
    <dgm:cxn modelId="{2C9556B5-F523-4E13-B865-EE922ACDFEFB}" srcId="{7B9089D1-E7BD-4B1E-8575-E2938B05A06F}" destId="{3A61CA7F-FC86-47FC-8AFE-22C425F59732}" srcOrd="1" destOrd="0" parTransId="{34C1F4C0-3003-4A76-9C6A-63DA5348F706}" sibTransId="{2B9936DB-9FA3-44F5-A25F-9B373B890F8B}"/>
    <dgm:cxn modelId="{1A02EBD6-B918-2148-9B64-EA37CEB63BC6}" type="presOf" srcId="{23056D10-0250-4B5A-B7F8-FE5A21459F9F}" destId="{487CB894-7022-754F-96EC-5FDB02DF0D54}" srcOrd="0" destOrd="0" presId="urn:microsoft.com/office/officeart/2005/8/layout/default"/>
    <dgm:cxn modelId="{5DFC17E5-FAA1-47D5-A0D8-9FD79BC1AFEA}" srcId="{7B9089D1-E7BD-4B1E-8575-E2938B05A06F}" destId="{23056D10-0250-4B5A-B7F8-FE5A21459F9F}" srcOrd="0" destOrd="0" parTransId="{273B62FA-0B36-4897-AB25-07502C3A2A0B}" sibTransId="{A0730262-1001-462D-90E4-74C7735970EA}"/>
    <dgm:cxn modelId="{900976F8-8791-4836-AB9C-2C0B43950D15}" srcId="{7B9089D1-E7BD-4B1E-8575-E2938B05A06F}" destId="{D86061C2-5243-4F75-ABE2-59691D256A71}" srcOrd="4" destOrd="0" parTransId="{A3C54F84-3152-4657-B814-E3CF47D0C76A}" sibTransId="{EE7AC280-06C3-44BA-956F-574519146800}"/>
    <dgm:cxn modelId="{0CA4D8F8-A17C-4D99-9853-008A5876AEF0}" srcId="{7B9089D1-E7BD-4B1E-8575-E2938B05A06F}" destId="{78986AEB-0F9C-432A-BE74-4CBF31B0AEFC}" srcOrd="3" destOrd="0" parTransId="{C9ECBF26-FC90-4B21-9373-2B0B186E795D}" sibTransId="{418CEAE2-F320-4740-989D-6F92F465EC24}"/>
    <dgm:cxn modelId="{5CEA91F5-FDFA-5141-8A13-7E086E82EECC}" type="presParOf" srcId="{C01DD33B-E6A7-A24E-A810-069D9A850C75}" destId="{487CB894-7022-754F-96EC-5FDB02DF0D54}" srcOrd="0" destOrd="0" presId="urn:microsoft.com/office/officeart/2005/8/layout/default"/>
    <dgm:cxn modelId="{1756A8A6-F0A7-734A-8807-2DD870D53332}" type="presParOf" srcId="{C01DD33B-E6A7-A24E-A810-069D9A850C75}" destId="{E1B252E4-162B-964A-BF94-756437478CCF}" srcOrd="1" destOrd="0" presId="urn:microsoft.com/office/officeart/2005/8/layout/default"/>
    <dgm:cxn modelId="{B6DE871C-D85E-FD44-A744-AFF83EE3B462}" type="presParOf" srcId="{C01DD33B-E6A7-A24E-A810-069D9A850C75}" destId="{62EF093D-CCE9-3A41-A18F-CAF8FA755E7A}" srcOrd="2" destOrd="0" presId="urn:microsoft.com/office/officeart/2005/8/layout/default"/>
    <dgm:cxn modelId="{6CCF9169-D7E6-0640-AE08-F85671C666D3}" type="presParOf" srcId="{C01DD33B-E6A7-A24E-A810-069D9A850C75}" destId="{8E4F869A-3042-AE49-943D-5BC7A5294A06}" srcOrd="3" destOrd="0" presId="urn:microsoft.com/office/officeart/2005/8/layout/default"/>
    <dgm:cxn modelId="{19901337-049B-F140-B5C3-343CFA019005}" type="presParOf" srcId="{C01DD33B-E6A7-A24E-A810-069D9A850C75}" destId="{27066007-91C4-3449-B9FA-2E490FC385CC}" srcOrd="4" destOrd="0" presId="urn:microsoft.com/office/officeart/2005/8/layout/default"/>
    <dgm:cxn modelId="{AB1CB066-CB2E-3E45-8DA0-9B15EE53D1DA}" type="presParOf" srcId="{C01DD33B-E6A7-A24E-A810-069D9A850C75}" destId="{6C07355E-6D01-D94E-A084-3A09DC8C5B1A}" srcOrd="5" destOrd="0" presId="urn:microsoft.com/office/officeart/2005/8/layout/default"/>
    <dgm:cxn modelId="{993FB3AF-8049-9445-9B0F-77340385DA27}" type="presParOf" srcId="{C01DD33B-E6A7-A24E-A810-069D9A850C75}" destId="{5B3A142A-3E96-914A-AC31-7A71AF2D49B1}" srcOrd="6" destOrd="0" presId="urn:microsoft.com/office/officeart/2005/8/layout/default"/>
    <dgm:cxn modelId="{3952B7DB-B010-E447-B61D-B6302B15F924}" type="presParOf" srcId="{C01DD33B-E6A7-A24E-A810-069D9A850C75}" destId="{54113A8F-474E-5C42-BCA7-1F05A21A8CBD}" srcOrd="7" destOrd="0" presId="urn:microsoft.com/office/officeart/2005/8/layout/default"/>
    <dgm:cxn modelId="{E206B1D3-0C85-174F-8755-0065E4566D0A}" type="presParOf" srcId="{C01DD33B-E6A7-A24E-A810-069D9A850C75}" destId="{E22F2A6C-437A-864E-9B3C-1108A837C376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1138629-6BAE-4C60-87B6-04CA9865A8DC}" type="doc">
      <dgm:prSet loTypeId="urn:microsoft.com/office/officeart/2008/layout/LinedList" loCatId="list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CB9F3882-684A-43AA-AF1F-45C9EAFBDB6F}">
      <dgm:prSet phldrT="[Text]" custT="1"/>
      <dgm:spPr/>
      <dgm:t>
        <a:bodyPr/>
        <a:lstStyle/>
        <a:p>
          <a:r>
            <a:rPr lang="en-US" sz="2800" b="0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Arial"/>
            </a:rPr>
            <a:t>Credential covering entire Human Resources profession</a:t>
          </a:r>
        </a:p>
      </dgm:t>
    </dgm:pt>
    <dgm:pt modelId="{EB5A0963-0C09-46CE-84C8-10CC9B5AA1F8}" type="parTrans" cxnId="{AA8EAF85-BD60-4C77-874B-E27BBF1C482E}">
      <dgm:prSet/>
      <dgm:spPr/>
      <dgm:t>
        <a:bodyPr/>
        <a:lstStyle/>
        <a:p>
          <a:endParaRPr lang="en-US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3485489-3E73-43F2-87A5-535DC8192212}" type="sibTrans" cxnId="{AA8EAF85-BD60-4C77-874B-E27BBF1C482E}">
      <dgm:prSet/>
      <dgm:spPr/>
      <dgm:t>
        <a:bodyPr/>
        <a:lstStyle/>
        <a:p>
          <a:endParaRPr lang="en-US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69033FF9-A4E2-4062-85DF-D24571C4E151}">
      <dgm:prSet phldrT="[Text]" custT="1"/>
      <dgm:spPr/>
      <dgm:t>
        <a:bodyPr/>
        <a:lstStyle/>
        <a:p>
          <a:r>
            <a:rPr lang="en-US" sz="2800" b="0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Arial"/>
            </a:rPr>
            <a:t>Opportunity for experienced professionals to demonstrate knowledge and skills</a:t>
          </a:r>
        </a:p>
      </dgm:t>
    </dgm:pt>
    <dgm:pt modelId="{C465A44C-EB91-4AA7-9C46-DFD78B5FA7F2}" type="parTrans" cxnId="{87DE6289-D427-414E-AD41-3820C75321EE}">
      <dgm:prSet/>
      <dgm:spPr/>
      <dgm:t>
        <a:bodyPr/>
        <a:lstStyle/>
        <a:p>
          <a:endParaRPr lang="en-US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8F5F7E88-92ED-45C2-A75A-AD162E26189B}" type="sibTrans" cxnId="{87DE6289-D427-414E-AD41-3820C75321EE}">
      <dgm:prSet/>
      <dgm:spPr/>
      <dgm:t>
        <a:bodyPr/>
        <a:lstStyle/>
        <a:p>
          <a:endParaRPr lang="en-US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A87E3D1-EC0F-419F-B162-DBE4A58006DC}">
      <dgm:prSet phldrT="[Text]" custT="1"/>
      <dgm:spPr/>
      <dgm:t>
        <a:bodyPr/>
        <a:lstStyle/>
        <a:p>
          <a:r>
            <a:rPr lang="en-US" sz="2800" b="0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Arial"/>
            </a:rPr>
            <a:t>Provides a level of professional achievement and competence</a:t>
          </a:r>
        </a:p>
      </dgm:t>
    </dgm:pt>
    <dgm:pt modelId="{EB7EDDA4-3335-40E0-A4DE-7A564A63F084}" type="parTrans" cxnId="{3810C0AC-AB35-48D9-8ADA-0940FFF6E0AF}">
      <dgm:prSet/>
      <dgm:spPr/>
      <dgm:t>
        <a:bodyPr/>
        <a:lstStyle/>
        <a:p>
          <a:endParaRPr lang="en-US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947CFC3-7AEF-4BDB-AC44-221BB5833678}" type="sibTrans" cxnId="{3810C0AC-AB35-48D9-8ADA-0940FFF6E0AF}">
      <dgm:prSet/>
      <dgm:spPr/>
      <dgm:t>
        <a:bodyPr/>
        <a:lstStyle/>
        <a:p>
          <a:endParaRPr lang="en-US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2BD17D5-A518-44C6-A936-948E9112DEAF}">
      <dgm:prSet phldrT="[Text]" custT="1"/>
      <dgm:spPr/>
      <dgm:t>
        <a:bodyPr anchor="ctr"/>
        <a:lstStyle/>
        <a:p>
          <a:pPr algn="ctr"/>
          <a:r>
            <a:rPr lang="en-US" sz="4400" b="1" i="0" u="none" dirty="0">
              <a:solidFill>
                <a:schemeClr val="accent2"/>
              </a:solidFill>
            </a:rPr>
            <a:t>What are the </a:t>
          </a:r>
        </a:p>
        <a:p>
          <a:pPr algn="ctr"/>
          <a:r>
            <a:rPr lang="en-US" sz="4400" b="1" i="0" u="none" dirty="0">
              <a:solidFill>
                <a:schemeClr val="accent2"/>
              </a:solidFill>
            </a:rPr>
            <a:t>SHRM-CP</a:t>
          </a:r>
        </a:p>
        <a:p>
          <a:pPr algn="ctr"/>
          <a:r>
            <a:rPr lang="en-US" sz="4400" b="1" i="0" u="none" dirty="0">
              <a:solidFill>
                <a:schemeClr val="accent2"/>
              </a:solidFill>
            </a:rPr>
            <a:t>SHRM-SCP</a:t>
          </a:r>
          <a:endParaRPr lang="en-US" sz="4400" b="1" dirty="0">
            <a:solidFill>
              <a:schemeClr val="accent2"/>
            </a:solidFill>
            <a:latin typeface="Arial"/>
            <a:cs typeface="Arial"/>
          </a:endParaRPr>
        </a:p>
      </dgm:t>
    </dgm:pt>
    <dgm:pt modelId="{510DC1B8-117B-4252-849D-2641CC9A2516}" type="sibTrans" cxnId="{BD467670-177F-4986-92E3-3820E0E2862D}">
      <dgm:prSet/>
      <dgm:spPr/>
      <dgm:t>
        <a:bodyPr/>
        <a:lstStyle/>
        <a:p>
          <a:endParaRPr lang="en-US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14758871-4020-4CDF-82E3-4E7C6BFE7DE8}" type="parTrans" cxnId="{BD467670-177F-4986-92E3-3820E0E2862D}">
      <dgm:prSet/>
      <dgm:spPr/>
      <dgm:t>
        <a:bodyPr/>
        <a:lstStyle/>
        <a:p>
          <a:endParaRPr lang="en-US" b="1" cap="none" spc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554687A7-15C8-4884-9F81-1A4723E0B2B9}" type="pres">
      <dgm:prSet presAssocID="{61138629-6BAE-4C60-87B6-04CA9865A8DC}" presName="vert0" presStyleCnt="0">
        <dgm:presLayoutVars>
          <dgm:dir/>
          <dgm:animOne val="branch"/>
          <dgm:animLvl val="lvl"/>
        </dgm:presLayoutVars>
      </dgm:prSet>
      <dgm:spPr/>
    </dgm:pt>
    <dgm:pt modelId="{40465853-7425-4348-A6B7-6B18AF30DC0C}" type="pres">
      <dgm:prSet presAssocID="{C2BD17D5-A518-44C6-A936-948E9112DEAF}" presName="thickLine" presStyleLbl="alignNode1" presStyleIdx="0" presStyleCnt="1"/>
      <dgm:spPr/>
    </dgm:pt>
    <dgm:pt modelId="{96CBE077-DA40-4BC0-A6BD-893EEB0BA3B4}" type="pres">
      <dgm:prSet presAssocID="{C2BD17D5-A518-44C6-A936-948E9112DEAF}" presName="horz1" presStyleCnt="0"/>
      <dgm:spPr/>
    </dgm:pt>
    <dgm:pt modelId="{1CE20C0B-A049-453C-93EE-D76C314A08BC}" type="pres">
      <dgm:prSet presAssocID="{C2BD17D5-A518-44C6-A936-948E9112DEAF}" presName="tx1" presStyleLbl="revTx" presStyleIdx="0" presStyleCnt="4" custScaleX="239430"/>
      <dgm:spPr/>
    </dgm:pt>
    <dgm:pt modelId="{F4EF19BB-D6BE-48C1-A83C-67412491CDAF}" type="pres">
      <dgm:prSet presAssocID="{C2BD17D5-A518-44C6-A936-948E9112DEAF}" presName="vert1" presStyleCnt="0"/>
      <dgm:spPr/>
    </dgm:pt>
    <dgm:pt modelId="{CC1C89D5-735F-464B-86DC-CEF3A98DC526}" type="pres">
      <dgm:prSet presAssocID="{CB9F3882-684A-43AA-AF1F-45C9EAFBDB6F}" presName="vertSpace2a" presStyleCnt="0"/>
      <dgm:spPr/>
    </dgm:pt>
    <dgm:pt modelId="{6CC1C683-76A8-4CFE-9DD5-1A13F9B4BDF2}" type="pres">
      <dgm:prSet presAssocID="{CB9F3882-684A-43AA-AF1F-45C9EAFBDB6F}" presName="horz2" presStyleCnt="0"/>
      <dgm:spPr/>
    </dgm:pt>
    <dgm:pt modelId="{B899F9AC-5B9B-48C7-947B-E200BFA6C923}" type="pres">
      <dgm:prSet presAssocID="{CB9F3882-684A-43AA-AF1F-45C9EAFBDB6F}" presName="horzSpace2" presStyleCnt="0"/>
      <dgm:spPr/>
    </dgm:pt>
    <dgm:pt modelId="{CD5D3BA9-95C1-4D70-AFEA-5EC6E4B47885}" type="pres">
      <dgm:prSet presAssocID="{CB9F3882-684A-43AA-AF1F-45C9EAFBDB6F}" presName="tx2" presStyleLbl="revTx" presStyleIdx="1" presStyleCnt="4"/>
      <dgm:spPr/>
    </dgm:pt>
    <dgm:pt modelId="{CE040551-57D2-4A05-9AF2-F58A5C7FC7A2}" type="pres">
      <dgm:prSet presAssocID="{CB9F3882-684A-43AA-AF1F-45C9EAFBDB6F}" presName="vert2" presStyleCnt="0"/>
      <dgm:spPr/>
    </dgm:pt>
    <dgm:pt modelId="{D3602087-2918-4C18-B08C-E211998F5554}" type="pres">
      <dgm:prSet presAssocID="{CB9F3882-684A-43AA-AF1F-45C9EAFBDB6F}" presName="thinLine2b" presStyleLbl="callout" presStyleIdx="0" presStyleCnt="3"/>
      <dgm:spPr/>
    </dgm:pt>
    <dgm:pt modelId="{93F99F0F-6582-4BC6-A718-5F2ABD171A6F}" type="pres">
      <dgm:prSet presAssocID="{CB9F3882-684A-43AA-AF1F-45C9EAFBDB6F}" presName="vertSpace2b" presStyleCnt="0"/>
      <dgm:spPr/>
    </dgm:pt>
    <dgm:pt modelId="{F5EAB7D7-3331-4A70-97D6-BA62647828EF}" type="pres">
      <dgm:prSet presAssocID="{69033FF9-A4E2-4062-85DF-D24571C4E151}" presName="horz2" presStyleCnt="0"/>
      <dgm:spPr/>
    </dgm:pt>
    <dgm:pt modelId="{32B6E9CE-42BE-4436-A217-3E29AE54A5D4}" type="pres">
      <dgm:prSet presAssocID="{69033FF9-A4E2-4062-85DF-D24571C4E151}" presName="horzSpace2" presStyleCnt="0"/>
      <dgm:spPr/>
    </dgm:pt>
    <dgm:pt modelId="{0BA67E58-307F-4D1B-916D-53EE02F6825E}" type="pres">
      <dgm:prSet presAssocID="{69033FF9-A4E2-4062-85DF-D24571C4E151}" presName="tx2" presStyleLbl="revTx" presStyleIdx="2" presStyleCnt="4"/>
      <dgm:spPr/>
    </dgm:pt>
    <dgm:pt modelId="{0D114C6B-679C-429F-BE93-023D036CCF00}" type="pres">
      <dgm:prSet presAssocID="{69033FF9-A4E2-4062-85DF-D24571C4E151}" presName="vert2" presStyleCnt="0"/>
      <dgm:spPr/>
    </dgm:pt>
    <dgm:pt modelId="{CAD41337-01D1-44A4-B735-1206DB42D200}" type="pres">
      <dgm:prSet presAssocID="{69033FF9-A4E2-4062-85DF-D24571C4E151}" presName="thinLine2b" presStyleLbl="callout" presStyleIdx="1" presStyleCnt="3"/>
      <dgm:spPr/>
    </dgm:pt>
    <dgm:pt modelId="{C89FF03F-9852-4022-BCBD-A2AF7A209442}" type="pres">
      <dgm:prSet presAssocID="{69033FF9-A4E2-4062-85DF-D24571C4E151}" presName="vertSpace2b" presStyleCnt="0"/>
      <dgm:spPr/>
    </dgm:pt>
    <dgm:pt modelId="{4541A5D6-2A6A-4118-A8C8-625A5026C4E7}" type="pres">
      <dgm:prSet presAssocID="{CA87E3D1-EC0F-419F-B162-DBE4A58006DC}" presName="horz2" presStyleCnt="0"/>
      <dgm:spPr/>
    </dgm:pt>
    <dgm:pt modelId="{9A5EB72F-4D6E-4BC3-83CB-D7A6B78EC37F}" type="pres">
      <dgm:prSet presAssocID="{CA87E3D1-EC0F-419F-B162-DBE4A58006DC}" presName="horzSpace2" presStyleCnt="0"/>
      <dgm:spPr/>
    </dgm:pt>
    <dgm:pt modelId="{EE135BED-4BCF-4816-BFA7-76B1252178B6}" type="pres">
      <dgm:prSet presAssocID="{CA87E3D1-EC0F-419F-B162-DBE4A58006DC}" presName="tx2" presStyleLbl="revTx" presStyleIdx="3" presStyleCnt="4"/>
      <dgm:spPr/>
    </dgm:pt>
    <dgm:pt modelId="{8418B2F7-BC6B-40BD-8774-6F281AF9C480}" type="pres">
      <dgm:prSet presAssocID="{CA87E3D1-EC0F-419F-B162-DBE4A58006DC}" presName="vert2" presStyleCnt="0"/>
      <dgm:spPr/>
    </dgm:pt>
    <dgm:pt modelId="{C35525AC-D488-455C-9EFB-6EAA96C86BE7}" type="pres">
      <dgm:prSet presAssocID="{CA87E3D1-EC0F-419F-B162-DBE4A58006DC}" presName="thinLine2b" presStyleLbl="callout" presStyleIdx="2" presStyleCnt="3"/>
      <dgm:spPr/>
    </dgm:pt>
    <dgm:pt modelId="{4F1CF811-3B7D-455A-A60A-55A2096388F8}" type="pres">
      <dgm:prSet presAssocID="{CA87E3D1-EC0F-419F-B162-DBE4A58006DC}" presName="vertSpace2b" presStyleCnt="0"/>
      <dgm:spPr/>
    </dgm:pt>
  </dgm:ptLst>
  <dgm:cxnLst>
    <dgm:cxn modelId="{0EB28E52-F08A-5A48-92FD-6DB32AB6C837}" type="presOf" srcId="{69033FF9-A4E2-4062-85DF-D24571C4E151}" destId="{0BA67E58-307F-4D1B-916D-53EE02F6825E}" srcOrd="0" destOrd="0" presId="urn:microsoft.com/office/officeart/2008/layout/LinedList"/>
    <dgm:cxn modelId="{66FDA961-2B3B-4E49-907F-67F8EB4E7763}" type="presOf" srcId="{C2BD17D5-A518-44C6-A936-948E9112DEAF}" destId="{1CE20C0B-A049-453C-93EE-D76C314A08BC}" srcOrd="0" destOrd="0" presId="urn:microsoft.com/office/officeart/2008/layout/LinedList"/>
    <dgm:cxn modelId="{BD467670-177F-4986-92E3-3820E0E2862D}" srcId="{61138629-6BAE-4C60-87B6-04CA9865A8DC}" destId="{C2BD17D5-A518-44C6-A936-948E9112DEAF}" srcOrd="0" destOrd="0" parTransId="{14758871-4020-4CDF-82E3-4E7C6BFE7DE8}" sibTransId="{510DC1B8-117B-4252-849D-2641CC9A2516}"/>
    <dgm:cxn modelId="{A20A4B77-1313-1747-B0FE-DABB7013A791}" type="presOf" srcId="{CB9F3882-684A-43AA-AF1F-45C9EAFBDB6F}" destId="{CD5D3BA9-95C1-4D70-AFEA-5EC6E4B47885}" srcOrd="0" destOrd="0" presId="urn:microsoft.com/office/officeart/2008/layout/LinedList"/>
    <dgm:cxn modelId="{AA8EAF85-BD60-4C77-874B-E27BBF1C482E}" srcId="{C2BD17D5-A518-44C6-A936-948E9112DEAF}" destId="{CB9F3882-684A-43AA-AF1F-45C9EAFBDB6F}" srcOrd="0" destOrd="0" parTransId="{EB5A0963-0C09-46CE-84C8-10CC9B5AA1F8}" sibTransId="{53485489-3E73-43F2-87A5-535DC8192212}"/>
    <dgm:cxn modelId="{87DE6289-D427-414E-AD41-3820C75321EE}" srcId="{C2BD17D5-A518-44C6-A936-948E9112DEAF}" destId="{69033FF9-A4E2-4062-85DF-D24571C4E151}" srcOrd="1" destOrd="0" parTransId="{C465A44C-EB91-4AA7-9C46-DFD78B5FA7F2}" sibTransId="{8F5F7E88-92ED-45C2-A75A-AD162E26189B}"/>
    <dgm:cxn modelId="{595D469D-82FD-2542-A766-EA70E092457A}" type="presOf" srcId="{61138629-6BAE-4C60-87B6-04CA9865A8DC}" destId="{554687A7-15C8-4884-9F81-1A4723E0B2B9}" srcOrd="0" destOrd="0" presId="urn:microsoft.com/office/officeart/2008/layout/LinedList"/>
    <dgm:cxn modelId="{3810C0AC-AB35-48D9-8ADA-0940FFF6E0AF}" srcId="{C2BD17D5-A518-44C6-A936-948E9112DEAF}" destId="{CA87E3D1-EC0F-419F-B162-DBE4A58006DC}" srcOrd="2" destOrd="0" parTransId="{EB7EDDA4-3335-40E0-A4DE-7A564A63F084}" sibTransId="{5947CFC3-7AEF-4BDB-AC44-221BB5833678}"/>
    <dgm:cxn modelId="{F61D33D9-B557-AC4A-99AE-8CC0E0C11D83}" type="presOf" srcId="{CA87E3D1-EC0F-419F-B162-DBE4A58006DC}" destId="{EE135BED-4BCF-4816-BFA7-76B1252178B6}" srcOrd="0" destOrd="0" presId="urn:microsoft.com/office/officeart/2008/layout/LinedList"/>
    <dgm:cxn modelId="{076A9342-3194-3F42-AAA4-DD4081086CFB}" type="presParOf" srcId="{554687A7-15C8-4884-9F81-1A4723E0B2B9}" destId="{40465853-7425-4348-A6B7-6B18AF30DC0C}" srcOrd="0" destOrd="0" presId="urn:microsoft.com/office/officeart/2008/layout/LinedList"/>
    <dgm:cxn modelId="{F7221E10-CED1-1945-A1DC-6854F6D609CB}" type="presParOf" srcId="{554687A7-15C8-4884-9F81-1A4723E0B2B9}" destId="{96CBE077-DA40-4BC0-A6BD-893EEB0BA3B4}" srcOrd="1" destOrd="0" presId="urn:microsoft.com/office/officeart/2008/layout/LinedList"/>
    <dgm:cxn modelId="{F9ADE448-FDD2-9A4D-9600-061D03340443}" type="presParOf" srcId="{96CBE077-DA40-4BC0-A6BD-893EEB0BA3B4}" destId="{1CE20C0B-A049-453C-93EE-D76C314A08BC}" srcOrd="0" destOrd="0" presId="urn:microsoft.com/office/officeart/2008/layout/LinedList"/>
    <dgm:cxn modelId="{77DC336E-AF67-0A42-80ED-A662572A8CDF}" type="presParOf" srcId="{96CBE077-DA40-4BC0-A6BD-893EEB0BA3B4}" destId="{F4EF19BB-D6BE-48C1-A83C-67412491CDAF}" srcOrd="1" destOrd="0" presId="urn:microsoft.com/office/officeart/2008/layout/LinedList"/>
    <dgm:cxn modelId="{9BF5E0DB-1CD4-A149-99AD-80BBA54F772C}" type="presParOf" srcId="{F4EF19BB-D6BE-48C1-A83C-67412491CDAF}" destId="{CC1C89D5-735F-464B-86DC-CEF3A98DC526}" srcOrd="0" destOrd="0" presId="urn:microsoft.com/office/officeart/2008/layout/LinedList"/>
    <dgm:cxn modelId="{7864E9AD-6003-1D4E-AD4E-166ED7E49438}" type="presParOf" srcId="{F4EF19BB-D6BE-48C1-A83C-67412491CDAF}" destId="{6CC1C683-76A8-4CFE-9DD5-1A13F9B4BDF2}" srcOrd="1" destOrd="0" presId="urn:microsoft.com/office/officeart/2008/layout/LinedList"/>
    <dgm:cxn modelId="{D87BA7C9-655C-A947-BFAF-47C615FF7261}" type="presParOf" srcId="{6CC1C683-76A8-4CFE-9DD5-1A13F9B4BDF2}" destId="{B899F9AC-5B9B-48C7-947B-E200BFA6C923}" srcOrd="0" destOrd="0" presId="urn:microsoft.com/office/officeart/2008/layout/LinedList"/>
    <dgm:cxn modelId="{42E79CFA-A0F5-5040-8657-8BBDD4A99473}" type="presParOf" srcId="{6CC1C683-76A8-4CFE-9DD5-1A13F9B4BDF2}" destId="{CD5D3BA9-95C1-4D70-AFEA-5EC6E4B47885}" srcOrd="1" destOrd="0" presId="urn:microsoft.com/office/officeart/2008/layout/LinedList"/>
    <dgm:cxn modelId="{1A3E9075-EF75-5240-972A-B7ABFCCB9ABB}" type="presParOf" srcId="{6CC1C683-76A8-4CFE-9DD5-1A13F9B4BDF2}" destId="{CE040551-57D2-4A05-9AF2-F58A5C7FC7A2}" srcOrd="2" destOrd="0" presId="urn:microsoft.com/office/officeart/2008/layout/LinedList"/>
    <dgm:cxn modelId="{B1291BA7-A9CC-AD42-9644-4AC2300173E0}" type="presParOf" srcId="{F4EF19BB-D6BE-48C1-A83C-67412491CDAF}" destId="{D3602087-2918-4C18-B08C-E211998F5554}" srcOrd="2" destOrd="0" presId="urn:microsoft.com/office/officeart/2008/layout/LinedList"/>
    <dgm:cxn modelId="{A29BA48F-2E57-8042-AC5B-C3C515C78FB2}" type="presParOf" srcId="{F4EF19BB-D6BE-48C1-A83C-67412491CDAF}" destId="{93F99F0F-6582-4BC6-A718-5F2ABD171A6F}" srcOrd="3" destOrd="0" presId="urn:microsoft.com/office/officeart/2008/layout/LinedList"/>
    <dgm:cxn modelId="{93785B58-2D68-E242-B49F-6B9928C1D838}" type="presParOf" srcId="{F4EF19BB-D6BE-48C1-A83C-67412491CDAF}" destId="{F5EAB7D7-3331-4A70-97D6-BA62647828EF}" srcOrd="4" destOrd="0" presId="urn:microsoft.com/office/officeart/2008/layout/LinedList"/>
    <dgm:cxn modelId="{4B0C6E1D-2F2A-934F-951E-05836A9A009D}" type="presParOf" srcId="{F5EAB7D7-3331-4A70-97D6-BA62647828EF}" destId="{32B6E9CE-42BE-4436-A217-3E29AE54A5D4}" srcOrd="0" destOrd="0" presId="urn:microsoft.com/office/officeart/2008/layout/LinedList"/>
    <dgm:cxn modelId="{F406FC5B-8BB6-D840-88A0-ACBE4AAB7386}" type="presParOf" srcId="{F5EAB7D7-3331-4A70-97D6-BA62647828EF}" destId="{0BA67E58-307F-4D1B-916D-53EE02F6825E}" srcOrd="1" destOrd="0" presId="urn:microsoft.com/office/officeart/2008/layout/LinedList"/>
    <dgm:cxn modelId="{56512884-C026-CC41-8A04-A084FC58B33E}" type="presParOf" srcId="{F5EAB7D7-3331-4A70-97D6-BA62647828EF}" destId="{0D114C6B-679C-429F-BE93-023D036CCF00}" srcOrd="2" destOrd="0" presId="urn:microsoft.com/office/officeart/2008/layout/LinedList"/>
    <dgm:cxn modelId="{7F9931F5-32CB-6D41-A3EA-0C4239FEFCDD}" type="presParOf" srcId="{F4EF19BB-D6BE-48C1-A83C-67412491CDAF}" destId="{CAD41337-01D1-44A4-B735-1206DB42D200}" srcOrd="5" destOrd="0" presId="urn:microsoft.com/office/officeart/2008/layout/LinedList"/>
    <dgm:cxn modelId="{55B5D7D9-A5E4-C644-89B6-D882B58FC9E5}" type="presParOf" srcId="{F4EF19BB-D6BE-48C1-A83C-67412491CDAF}" destId="{C89FF03F-9852-4022-BCBD-A2AF7A209442}" srcOrd="6" destOrd="0" presId="urn:microsoft.com/office/officeart/2008/layout/LinedList"/>
    <dgm:cxn modelId="{B9DC93AF-D97B-E049-BAB6-80DB4074EA46}" type="presParOf" srcId="{F4EF19BB-D6BE-48C1-A83C-67412491CDAF}" destId="{4541A5D6-2A6A-4118-A8C8-625A5026C4E7}" srcOrd="7" destOrd="0" presId="urn:microsoft.com/office/officeart/2008/layout/LinedList"/>
    <dgm:cxn modelId="{73B67B4C-EF22-AF4A-8B18-E489FAE83574}" type="presParOf" srcId="{4541A5D6-2A6A-4118-A8C8-625A5026C4E7}" destId="{9A5EB72F-4D6E-4BC3-83CB-D7A6B78EC37F}" srcOrd="0" destOrd="0" presId="urn:microsoft.com/office/officeart/2008/layout/LinedList"/>
    <dgm:cxn modelId="{2B7D78A9-5097-9847-BB8E-0ECCD8169912}" type="presParOf" srcId="{4541A5D6-2A6A-4118-A8C8-625A5026C4E7}" destId="{EE135BED-4BCF-4816-BFA7-76B1252178B6}" srcOrd="1" destOrd="0" presId="urn:microsoft.com/office/officeart/2008/layout/LinedList"/>
    <dgm:cxn modelId="{82318953-3E01-9D42-861A-2A3FF9121576}" type="presParOf" srcId="{4541A5D6-2A6A-4118-A8C8-625A5026C4E7}" destId="{8418B2F7-BC6B-40BD-8774-6F281AF9C480}" srcOrd="2" destOrd="0" presId="urn:microsoft.com/office/officeart/2008/layout/LinedList"/>
    <dgm:cxn modelId="{B900D510-D3A0-234F-BFB1-C264ABEADC60}" type="presParOf" srcId="{F4EF19BB-D6BE-48C1-A83C-67412491CDAF}" destId="{C35525AC-D488-455C-9EFB-6EAA96C86BE7}" srcOrd="8" destOrd="0" presId="urn:microsoft.com/office/officeart/2008/layout/LinedList"/>
    <dgm:cxn modelId="{06891069-8BCF-EF40-B278-1F05B357C6AE}" type="presParOf" srcId="{F4EF19BB-D6BE-48C1-A83C-67412491CDAF}" destId="{4F1CF811-3B7D-455A-A60A-55A2096388F8}" srcOrd="9" destOrd="0" presId="urn:microsoft.com/office/officeart/2008/layout/LinedLis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C39C47-B7AE-47BF-8349-9E88995D79B0}">
      <dsp:nvSpPr>
        <dsp:cNvPr id="0" name=""/>
        <dsp:cNvSpPr/>
      </dsp:nvSpPr>
      <dsp:spPr>
        <a:xfrm>
          <a:off x="0" y="594940"/>
          <a:ext cx="7886700" cy="109835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02EF70-355E-4383-9BA3-4D4EF2E6994B}">
      <dsp:nvSpPr>
        <dsp:cNvPr id="0" name=""/>
        <dsp:cNvSpPr/>
      </dsp:nvSpPr>
      <dsp:spPr>
        <a:xfrm>
          <a:off x="332251" y="842069"/>
          <a:ext cx="604093" cy="60409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031AC2-3926-4114-AC13-2083605F8297}">
      <dsp:nvSpPr>
        <dsp:cNvPr id="0" name=""/>
        <dsp:cNvSpPr/>
      </dsp:nvSpPr>
      <dsp:spPr>
        <a:xfrm>
          <a:off x="1268596" y="594940"/>
          <a:ext cx="6618103" cy="1098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242" tIns="116242" rIns="116242" bIns="116242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Examine and discuss the three areas of the ATD capability model</a:t>
          </a:r>
        </a:p>
      </dsp:txBody>
      <dsp:txXfrm>
        <a:off x="1268596" y="594940"/>
        <a:ext cx="6618103" cy="1098351"/>
      </dsp:txXfrm>
    </dsp:sp>
    <dsp:sp modelId="{1F244B83-7FC2-417B-BD7E-C5AF9A6681F8}">
      <dsp:nvSpPr>
        <dsp:cNvPr id="0" name=""/>
        <dsp:cNvSpPr/>
      </dsp:nvSpPr>
      <dsp:spPr>
        <a:xfrm>
          <a:off x="0" y="1967879"/>
          <a:ext cx="7886700" cy="109835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948507-0E52-4174-A2DD-F84F4CD705EE}">
      <dsp:nvSpPr>
        <dsp:cNvPr id="0" name=""/>
        <dsp:cNvSpPr/>
      </dsp:nvSpPr>
      <dsp:spPr>
        <a:xfrm>
          <a:off x="332251" y="2215009"/>
          <a:ext cx="604093" cy="60409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F0FCD4-C710-4ED8-8544-88A4B513138A}">
      <dsp:nvSpPr>
        <dsp:cNvPr id="0" name=""/>
        <dsp:cNvSpPr/>
      </dsp:nvSpPr>
      <dsp:spPr>
        <a:xfrm>
          <a:off x="1268596" y="1967879"/>
          <a:ext cx="6618103" cy="1098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242" tIns="116242" rIns="116242" bIns="116242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2500" kern="1200" dirty="0"/>
            <a:t>Review and understand the SHRM BOK areas that relate to employee training and development</a:t>
          </a:r>
          <a:endParaRPr lang="en-US" sz="2500" kern="1200" dirty="0"/>
        </a:p>
      </dsp:txBody>
      <dsp:txXfrm>
        <a:off x="1268596" y="1967879"/>
        <a:ext cx="6618103" cy="10983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465853-7425-4348-A6B7-6B18AF30DC0C}">
      <dsp:nvSpPr>
        <dsp:cNvPr id="0" name=""/>
        <dsp:cNvSpPr/>
      </dsp:nvSpPr>
      <dsp:spPr>
        <a:xfrm>
          <a:off x="0" y="0"/>
          <a:ext cx="8263618" cy="0"/>
        </a:xfrm>
        <a:prstGeom prst="line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E20C0B-A049-453C-93EE-D76C314A08BC}">
      <dsp:nvSpPr>
        <dsp:cNvPr id="0" name=""/>
        <dsp:cNvSpPr/>
      </dsp:nvSpPr>
      <dsp:spPr>
        <a:xfrm>
          <a:off x="0" y="0"/>
          <a:ext cx="2521019" cy="5005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b="1" kern="1200" dirty="0">
              <a:solidFill>
                <a:srgbClr val="FF6600"/>
              </a:solidFill>
              <a:latin typeface="Arial"/>
              <a:cs typeface="Arial"/>
            </a:rPr>
            <a:t>What are the CPTD and APTD?</a:t>
          </a:r>
        </a:p>
      </dsp:txBody>
      <dsp:txXfrm>
        <a:off x="0" y="0"/>
        <a:ext cx="2521019" cy="5005144"/>
      </dsp:txXfrm>
    </dsp:sp>
    <dsp:sp modelId="{CD5D3BA9-95C1-4D70-AFEA-5EC6E4B47885}">
      <dsp:nvSpPr>
        <dsp:cNvPr id="0" name=""/>
        <dsp:cNvSpPr/>
      </dsp:nvSpPr>
      <dsp:spPr>
        <a:xfrm>
          <a:off x="2628632" y="78205"/>
          <a:ext cx="5631728" cy="15641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Arial"/>
            </a:rPr>
            <a:t>Credential covering entire talent development profession</a:t>
          </a:r>
        </a:p>
      </dsp:txBody>
      <dsp:txXfrm>
        <a:off x="2628632" y="78205"/>
        <a:ext cx="5631728" cy="1564107"/>
      </dsp:txXfrm>
    </dsp:sp>
    <dsp:sp modelId="{D3602087-2918-4C18-B08C-E211998F5554}">
      <dsp:nvSpPr>
        <dsp:cNvPr id="0" name=""/>
        <dsp:cNvSpPr/>
      </dsp:nvSpPr>
      <dsp:spPr>
        <a:xfrm>
          <a:off x="2521019" y="1642312"/>
          <a:ext cx="573934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A67E58-307F-4D1B-916D-53EE02F6825E}">
      <dsp:nvSpPr>
        <dsp:cNvPr id="0" name=""/>
        <dsp:cNvSpPr/>
      </dsp:nvSpPr>
      <dsp:spPr>
        <a:xfrm>
          <a:off x="2628632" y="1720518"/>
          <a:ext cx="5631728" cy="15641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Arial"/>
            </a:rPr>
            <a:t>Opportunity for experienced professionals to demonstrate knowledge and skills</a:t>
          </a:r>
        </a:p>
      </dsp:txBody>
      <dsp:txXfrm>
        <a:off x="2628632" y="1720518"/>
        <a:ext cx="5631728" cy="1564107"/>
      </dsp:txXfrm>
    </dsp:sp>
    <dsp:sp modelId="{CAD41337-01D1-44A4-B735-1206DB42D200}">
      <dsp:nvSpPr>
        <dsp:cNvPr id="0" name=""/>
        <dsp:cNvSpPr/>
      </dsp:nvSpPr>
      <dsp:spPr>
        <a:xfrm>
          <a:off x="2521019" y="3284625"/>
          <a:ext cx="573934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135BED-4BCF-4816-BFA7-76B1252178B6}">
      <dsp:nvSpPr>
        <dsp:cNvPr id="0" name=""/>
        <dsp:cNvSpPr/>
      </dsp:nvSpPr>
      <dsp:spPr>
        <a:xfrm>
          <a:off x="2628632" y="3362831"/>
          <a:ext cx="5631728" cy="15641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Arial"/>
            </a:rPr>
            <a:t>Provides a level of professional achievement and competence</a:t>
          </a:r>
        </a:p>
      </dsp:txBody>
      <dsp:txXfrm>
        <a:off x="2628632" y="3362831"/>
        <a:ext cx="5631728" cy="1564107"/>
      </dsp:txXfrm>
    </dsp:sp>
    <dsp:sp modelId="{C35525AC-D488-455C-9EFB-6EAA96C86BE7}">
      <dsp:nvSpPr>
        <dsp:cNvPr id="0" name=""/>
        <dsp:cNvSpPr/>
      </dsp:nvSpPr>
      <dsp:spPr>
        <a:xfrm>
          <a:off x="2521019" y="4926938"/>
          <a:ext cx="573934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035219-E9FD-EA41-8274-96DDCF3C033F}">
      <dsp:nvSpPr>
        <dsp:cNvPr id="0" name=""/>
        <dsp:cNvSpPr/>
      </dsp:nvSpPr>
      <dsp:spPr>
        <a:xfrm>
          <a:off x="2310" y="607686"/>
          <a:ext cx="1833041" cy="10998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Approaches to coaching and mentoring</a:t>
          </a:r>
        </a:p>
      </dsp:txBody>
      <dsp:txXfrm>
        <a:off x="2310" y="607686"/>
        <a:ext cx="1833041" cy="1099824"/>
      </dsp:txXfrm>
    </dsp:sp>
    <dsp:sp modelId="{15876991-78FF-2143-B403-C6E007872C62}">
      <dsp:nvSpPr>
        <dsp:cNvPr id="0" name=""/>
        <dsp:cNvSpPr/>
      </dsp:nvSpPr>
      <dsp:spPr>
        <a:xfrm>
          <a:off x="2018656" y="607686"/>
          <a:ext cx="1833041" cy="10998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Career Development</a:t>
          </a:r>
        </a:p>
      </dsp:txBody>
      <dsp:txXfrm>
        <a:off x="2018656" y="607686"/>
        <a:ext cx="1833041" cy="1099824"/>
      </dsp:txXfrm>
    </dsp:sp>
    <dsp:sp modelId="{379BE272-0F38-7B42-B8D1-5ECBD39EAE0B}">
      <dsp:nvSpPr>
        <dsp:cNvPr id="0" name=""/>
        <dsp:cNvSpPr/>
      </dsp:nvSpPr>
      <dsp:spPr>
        <a:xfrm>
          <a:off x="4035002" y="607686"/>
          <a:ext cx="1833041" cy="10998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Developmental assessments</a:t>
          </a:r>
        </a:p>
      </dsp:txBody>
      <dsp:txXfrm>
        <a:off x="4035002" y="607686"/>
        <a:ext cx="1833041" cy="1099824"/>
      </dsp:txXfrm>
    </dsp:sp>
    <dsp:sp modelId="{E31485BE-D9FA-AE42-AFC4-06BB04B25226}">
      <dsp:nvSpPr>
        <dsp:cNvPr id="0" name=""/>
        <dsp:cNvSpPr/>
      </dsp:nvSpPr>
      <dsp:spPr>
        <a:xfrm>
          <a:off x="6051347" y="607686"/>
          <a:ext cx="1833041" cy="10998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Knowledge sharing-sharing techniques and facilitation</a:t>
          </a:r>
        </a:p>
      </dsp:txBody>
      <dsp:txXfrm>
        <a:off x="6051347" y="607686"/>
        <a:ext cx="1833041" cy="1099824"/>
      </dsp:txXfrm>
    </dsp:sp>
    <dsp:sp modelId="{28E2DC42-0BA3-E84F-853F-9BC5BB452C9D}">
      <dsp:nvSpPr>
        <dsp:cNvPr id="0" name=""/>
        <dsp:cNvSpPr/>
      </dsp:nvSpPr>
      <dsp:spPr>
        <a:xfrm>
          <a:off x="2310" y="1890815"/>
          <a:ext cx="1833041" cy="10998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Learning and development approaches and techniques</a:t>
          </a:r>
        </a:p>
      </dsp:txBody>
      <dsp:txXfrm>
        <a:off x="2310" y="1890815"/>
        <a:ext cx="1833041" cy="1099824"/>
      </dsp:txXfrm>
    </dsp:sp>
    <dsp:sp modelId="{1108F178-8A81-484C-A623-CF932CFA31A2}">
      <dsp:nvSpPr>
        <dsp:cNvPr id="0" name=""/>
        <dsp:cNvSpPr/>
      </dsp:nvSpPr>
      <dsp:spPr>
        <a:xfrm>
          <a:off x="2018656" y="1890815"/>
          <a:ext cx="1833041" cy="10998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Learning and development program design and implementation</a:t>
          </a:r>
        </a:p>
      </dsp:txBody>
      <dsp:txXfrm>
        <a:off x="2018656" y="1890815"/>
        <a:ext cx="1833041" cy="1099824"/>
      </dsp:txXfrm>
    </dsp:sp>
    <dsp:sp modelId="{ABC2A5BC-E1DB-8F49-885B-4F74EA1577FB}">
      <dsp:nvSpPr>
        <dsp:cNvPr id="0" name=""/>
        <dsp:cNvSpPr/>
      </dsp:nvSpPr>
      <dsp:spPr>
        <a:xfrm>
          <a:off x="4035002" y="1890815"/>
          <a:ext cx="1833041" cy="10998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Learning evaluation</a:t>
          </a:r>
        </a:p>
      </dsp:txBody>
      <dsp:txXfrm>
        <a:off x="4035002" y="1890815"/>
        <a:ext cx="1833041" cy="1099824"/>
      </dsp:txXfrm>
    </dsp:sp>
    <dsp:sp modelId="{026F5621-67C1-2B41-AE2B-D106C0B07DB3}">
      <dsp:nvSpPr>
        <dsp:cNvPr id="0" name=""/>
        <dsp:cNvSpPr/>
      </dsp:nvSpPr>
      <dsp:spPr>
        <a:xfrm>
          <a:off x="6051347" y="1890815"/>
          <a:ext cx="1833041" cy="10998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Learning theories</a:t>
          </a:r>
        </a:p>
      </dsp:txBody>
      <dsp:txXfrm>
        <a:off x="6051347" y="1890815"/>
        <a:ext cx="1833041" cy="1099824"/>
      </dsp:txXfrm>
    </dsp:sp>
    <dsp:sp modelId="{63B2FF64-62C3-2043-B947-26DA168EB3B0}">
      <dsp:nvSpPr>
        <dsp:cNvPr id="0" name=""/>
        <dsp:cNvSpPr/>
      </dsp:nvSpPr>
      <dsp:spPr>
        <a:xfrm>
          <a:off x="1010483" y="3173944"/>
          <a:ext cx="1833041" cy="10998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Needs analysis types and techniques</a:t>
          </a:r>
        </a:p>
      </dsp:txBody>
      <dsp:txXfrm>
        <a:off x="1010483" y="3173944"/>
        <a:ext cx="1833041" cy="1099824"/>
      </dsp:txXfrm>
    </dsp:sp>
    <dsp:sp modelId="{0F4D7A2B-E7A9-164F-8785-67354F04338C}">
      <dsp:nvSpPr>
        <dsp:cNvPr id="0" name=""/>
        <dsp:cNvSpPr/>
      </dsp:nvSpPr>
      <dsp:spPr>
        <a:xfrm>
          <a:off x="3026829" y="3173944"/>
          <a:ext cx="1833041" cy="10998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Organizational analysis</a:t>
          </a:r>
        </a:p>
      </dsp:txBody>
      <dsp:txXfrm>
        <a:off x="3026829" y="3173944"/>
        <a:ext cx="1833041" cy="1099824"/>
      </dsp:txXfrm>
    </dsp:sp>
    <dsp:sp modelId="{FE276068-55A6-3745-B12A-351C86D313EF}">
      <dsp:nvSpPr>
        <dsp:cNvPr id="0" name=""/>
        <dsp:cNvSpPr/>
      </dsp:nvSpPr>
      <dsp:spPr>
        <a:xfrm>
          <a:off x="5043174" y="3173944"/>
          <a:ext cx="1833041" cy="109982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Techniques for career development</a:t>
          </a:r>
        </a:p>
      </dsp:txBody>
      <dsp:txXfrm>
        <a:off x="5043174" y="3173944"/>
        <a:ext cx="1833041" cy="10998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A90F10-8534-3949-8878-6B063E5EEF8E}">
      <dsp:nvSpPr>
        <dsp:cNvPr id="0" name=""/>
        <dsp:cNvSpPr/>
      </dsp:nvSpPr>
      <dsp:spPr>
        <a:xfrm>
          <a:off x="43130" y="3090"/>
          <a:ext cx="2437637" cy="14625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Approaches to HR operational integration</a:t>
          </a:r>
        </a:p>
      </dsp:txBody>
      <dsp:txXfrm>
        <a:off x="43130" y="3090"/>
        <a:ext cx="2437637" cy="1462582"/>
      </dsp:txXfrm>
    </dsp:sp>
    <dsp:sp modelId="{C88AFCC8-D0D7-814C-A4C1-6E8D021F0388}">
      <dsp:nvSpPr>
        <dsp:cNvPr id="0" name=""/>
        <dsp:cNvSpPr/>
      </dsp:nvSpPr>
      <dsp:spPr>
        <a:xfrm>
          <a:off x="2724531" y="3090"/>
          <a:ext cx="2437637" cy="14625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Approaches to HR function/service models</a:t>
          </a:r>
        </a:p>
      </dsp:txBody>
      <dsp:txXfrm>
        <a:off x="2724531" y="3090"/>
        <a:ext cx="2437637" cy="1462582"/>
      </dsp:txXfrm>
    </dsp:sp>
    <dsp:sp modelId="{EF993D3F-5AF1-DA4E-B2A2-D23925266D17}">
      <dsp:nvSpPr>
        <dsp:cNvPr id="0" name=""/>
        <dsp:cNvSpPr/>
      </dsp:nvSpPr>
      <dsp:spPr>
        <a:xfrm>
          <a:off x="5405932" y="3090"/>
          <a:ext cx="2437637" cy="14625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Approaches to HR structural models</a:t>
          </a:r>
        </a:p>
      </dsp:txBody>
      <dsp:txXfrm>
        <a:off x="5405932" y="3090"/>
        <a:ext cx="2437637" cy="1462582"/>
      </dsp:txXfrm>
    </dsp:sp>
    <dsp:sp modelId="{E3038488-DB4A-454B-86E4-B72CDD114071}">
      <dsp:nvSpPr>
        <dsp:cNvPr id="0" name=""/>
        <dsp:cNvSpPr/>
      </dsp:nvSpPr>
      <dsp:spPr>
        <a:xfrm>
          <a:off x="43130" y="1709436"/>
          <a:ext cx="2437637" cy="14625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Elements of HR function</a:t>
          </a:r>
        </a:p>
      </dsp:txBody>
      <dsp:txXfrm>
        <a:off x="43130" y="1709436"/>
        <a:ext cx="2437637" cy="1462582"/>
      </dsp:txXfrm>
    </dsp:sp>
    <dsp:sp modelId="{831EC27C-7069-1D4C-B423-3133A132C5A1}">
      <dsp:nvSpPr>
        <dsp:cNvPr id="0" name=""/>
        <dsp:cNvSpPr/>
      </dsp:nvSpPr>
      <dsp:spPr>
        <a:xfrm>
          <a:off x="2724531" y="1709436"/>
          <a:ext cx="2437637" cy="14625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HR-function metrics</a:t>
          </a:r>
        </a:p>
      </dsp:txBody>
      <dsp:txXfrm>
        <a:off x="2724531" y="1709436"/>
        <a:ext cx="2437637" cy="1462582"/>
      </dsp:txXfrm>
    </dsp:sp>
    <dsp:sp modelId="{BA5D50E7-956D-6343-A480-51DEA097688F}">
      <dsp:nvSpPr>
        <dsp:cNvPr id="0" name=""/>
        <dsp:cNvSpPr/>
      </dsp:nvSpPr>
      <dsp:spPr>
        <a:xfrm>
          <a:off x="5405932" y="1709436"/>
          <a:ext cx="2437637" cy="14625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HR staff roles</a:t>
          </a:r>
        </a:p>
      </dsp:txBody>
      <dsp:txXfrm>
        <a:off x="5405932" y="1709436"/>
        <a:ext cx="2437637" cy="1462582"/>
      </dsp:txXfrm>
    </dsp:sp>
    <dsp:sp modelId="{A49830C7-69A5-2845-A3A6-A84168AB598A}">
      <dsp:nvSpPr>
        <dsp:cNvPr id="0" name=""/>
        <dsp:cNvSpPr/>
      </dsp:nvSpPr>
      <dsp:spPr>
        <a:xfrm>
          <a:off x="2724531" y="3415782"/>
          <a:ext cx="2437637" cy="14625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Outsourcing of HR functions</a:t>
          </a:r>
        </a:p>
      </dsp:txBody>
      <dsp:txXfrm>
        <a:off x="2724531" y="3415782"/>
        <a:ext cx="2437637" cy="146258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7CB894-7022-754F-96EC-5FDB02DF0D54}">
      <dsp:nvSpPr>
        <dsp:cNvPr id="0" name=""/>
        <dsp:cNvSpPr/>
      </dsp:nvSpPr>
      <dsp:spPr>
        <a:xfrm>
          <a:off x="0" y="838795"/>
          <a:ext cx="2464593" cy="147875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Application of behavioral assessments</a:t>
          </a:r>
        </a:p>
      </dsp:txBody>
      <dsp:txXfrm>
        <a:off x="0" y="838795"/>
        <a:ext cx="2464593" cy="1478756"/>
      </dsp:txXfrm>
    </dsp:sp>
    <dsp:sp modelId="{62EF093D-CCE9-3A41-A18F-CAF8FA755E7A}">
      <dsp:nvSpPr>
        <dsp:cNvPr id="0" name=""/>
        <dsp:cNvSpPr/>
      </dsp:nvSpPr>
      <dsp:spPr>
        <a:xfrm>
          <a:off x="2711053" y="838795"/>
          <a:ext cx="2464593" cy="147875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Intergroup dynamics</a:t>
          </a:r>
        </a:p>
      </dsp:txBody>
      <dsp:txXfrm>
        <a:off x="2711053" y="838795"/>
        <a:ext cx="2464593" cy="1478756"/>
      </dsp:txXfrm>
    </dsp:sp>
    <dsp:sp modelId="{27066007-91C4-3449-B9FA-2E490FC385CC}">
      <dsp:nvSpPr>
        <dsp:cNvPr id="0" name=""/>
        <dsp:cNvSpPr/>
      </dsp:nvSpPr>
      <dsp:spPr>
        <a:xfrm>
          <a:off x="5422106" y="838795"/>
          <a:ext cx="2464593" cy="147875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Intragroup dynamics</a:t>
          </a:r>
        </a:p>
      </dsp:txBody>
      <dsp:txXfrm>
        <a:off x="5422106" y="838795"/>
        <a:ext cx="2464593" cy="1478756"/>
      </dsp:txXfrm>
    </dsp:sp>
    <dsp:sp modelId="{5B3A142A-3E96-914A-AC31-7A71AF2D49B1}">
      <dsp:nvSpPr>
        <dsp:cNvPr id="0" name=""/>
        <dsp:cNvSpPr/>
      </dsp:nvSpPr>
      <dsp:spPr>
        <a:xfrm>
          <a:off x="1355526" y="2564011"/>
          <a:ext cx="2464593" cy="147875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Organizational design structures and approaches</a:t>
          </a:r>
        </a:p>
      </dsp:txBody>
      <dsp:txXfrm>
        <a:off x="1355526" y="2564011"/>
        <a:ext cx="2464593" cy="1478756"/>
      </dsp:txXfrm>
    </dsp:sp>
    <dsp:sp modelId="{E22F2A6C-437A-864E-9B3C-1108A837C376}">
      <dsp:nvSpPr>
        <dsp:cNvPr id="0" name=""/>
        <dsp:cNvSpPr/>
      </dsp:nvSpPr>
      <dsp:spPr>
        <a:xfrm>
          <a:off x="4066579" y="2564011"/>
          <a:ext cx="2464593" cy="147875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Organizational performance theories, structures, and approaches</a:t>
          </a:r>
        </a:p>
      </dsp:txBody>
      <dsp:txXfrm>
        <a:off x="4066579" y="2564011"/>
        <a:ext cx="2464593" cy="147875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465853-7425-4348-A6B7-6B18AF30DC0C}">
      <dsp:nvSpPr>
        <dsp:cNvPr id="0" name=""/>
        <dsp:cNvSpPr/>
      </dsp:nvSpPr>
      <dsp:spPr>
        <a:xfrm>
          <a:off x="0" y="0"/>
          <a:ext cx="8263618" cy="0"/>
        </a:xfrm>
        <a:prstGeom prst="line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E20C0B-A049-453C-93EE-D76C314A08BC}">
      <dsp:nvSpPr>
        <dsp:cNvPr id="0" name=""/>
        <dsp:cNvSpPr/>
      </dsp:nvSpPr>
      <dsp:spPr>
        <a:xfrm>
          <a:off x="0" y="0"/>
          <a:ext cx="3091496" cy="50051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b="1" i="0" u="none" kern="1200" dirty="0">
              <a:solidFill>
                <a:schemeClr val="accent2"/>
              </a:solidFill>
            </a:rPr>
            <a:t>What are the </a:t>
          </a:r>
        </a:p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b="1" i="0" u="none" kern="1200" dirty="0">
              <a:solidFill>
                <a:schemeClr val="accent2"/>
              </a:solidFill>
            </a:rPr>
            <a:t>SHRM-CP</a:t>
          </a:r>
        </a:p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b="1" i="0" u="none" kern="1200" dirty="0">
              <a:solidFill>
                <a:schemeClr val="accent2"/>
              </a:solidFill>
            </a:rPr>
            <a:t>SHRM-SCP</a:t>
          </a:r>
          <a:endParaRPr lang="en-US" sz="4400" b="1" kern="1200" dirty="0">
            <a:solidFill>
              <a:schemeClr val="accent2"/>
            </a:solidFill>
            <a:latin typeface="Arial"/>
            <a:cs typeface="Arial"/>
          </a:endParaRPr>
        </a:p>
      </dsp:txBody>
      <dsp:txXfrm>
        <a:off x="0" y="0"/>
        <a:ext cx="3091496" cy="5005144"/>
      </dsp:txXfrm>
    </dsp:sp>
    <dsp:sp modelId="{CD5D3BA9-95C1-4D70-AFEA-5EC6E4B47885}">
      <dsp:nvSpPr>
        <dsp:cNvPr id="0" name=""/>
        <dsp:cNvSpPr/>
      </dsp:nvSpPr>
      <dsp:spPr>
        <a:xfrm>
          <a:off x="3188336" y="78205"/>
          <a:ext cx="5067921" cy="15641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Arial"/>
            </a:rPr>
            <a:t>Credential covering entire Human Resources profession</a:t>
          </a:r>
        </a:p>
      </dsp:txBody>
      <dsp:txXfrm>
        <a:off x="3188336" y="78205"/>
        <a:ext cx="5067921" cy="1564107"/>
      </dsp:txXfrm>
    </dsp:sp>
    <dsp:sp modelId="{D3602087-2918-4C18-B08C-E211998F5554}">
      <dsp:nvSpPr>
        <dsp:cNvPr id="0" name=""/>
        <dsp:cNvSpPr/>
      </dsp:nvSpPr>
      <dsp:spPr>
        <a:xfrm>
          <a:off x="3091496" y="1642312"/>
          <a:ext cx="5164761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A67E58-307F-4D1B-916D-53EE02F6825E}">
      <dsp:nvSpPr>
        <dsp:cNvPr id="0" name=""/>
        <dsp:cNvSpPr/>
      </dsp:nvSpPr>
      <dsp:spPr>
        <a:xfrm>
          <a:off x="3188336" y="1720518"/>
          <a:ext cx="5067921" cy="15641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Arial"/>
            </a:rPr>
            <a:t>Opportunity for experienced professionals to demonstrate knowledge and skills</a:t>
          </a:r>
        </a:p>
      </dsp:txBody>
      <dsp:txXfrm>
        <a:off x="3188336" y="1720518"/>
        <a:ext cx="5067921" cy="1564107"/>
      </dsp:txXfrm>
    </dsp:sp>
    <dsp:sp modelId="{CAD41337-01D1-44A4-B735-1206DB42D200}">
      <dsp:nvSpPr>
        <dsp:cNvPr id="0" name=""/>
        <dsp:cNvSpPr/>
      </dsp:nvSpPr>
      <dsp:spPr>
        <a:xfrm>
          <a:off x="3091496" y="3284625"/>
          <a:ext cx="5164761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135BED-4BCF-4816-BFA7-76B1252178B6}">
      <dsp:nvSpPr>
        <dsp:cNvPr id="0" name=""/>
        <dsp:cNvSpPr/>
      </dsp:nvSpPr>
      <dsp:spPr>
        <a:xfrm>
          <a:off x="3188336" y="3362831"/>
          <a:ext cx="5067921" cy="15641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0" kern="1200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/>
              <a:cs typeface="Arial"/>
            </a:rPr>
            <a:t>Provides a level of professional achievement and competence</a:t>
          </a:r>
        </a:p>
      </dsp:txBody>
      <dsp:txXfrm>
        <a:off x="3188336" y="3362831"/>
        <a:ext cx="5067921" cy="1564107"/>
      </dsp:txXfrm>
    </dsp:sp>
    <dsp:sp modelId="{C35525AC-D488-455C-9EFB-6EAA96C86BE7}">
      <dsp:nvSpPr>
        <dsp:cNvPr id="0" name=""/>
        <dsp:cNvSpPr/>
      </dsp:nvSpPr>
      <dsp:spPr>
        <a:xfrm>
          <a:off x="3091496" y="4926938"/>
          <a:ext cx="5164761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FC011AE-6415-4CCA-8492-DC163D1049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1EB39147-DAB2-4071-85F3-EB316107CFF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270D6733-BDC6-4F46-B8E0-4A38873E9BD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64EA0C6C-D6C9-48F3-A8F1-E240D995218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FBB90DF7-0687-4FF9-8790-6AA9B831BE4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754E0AE0-3625-431F-8F25-D82CB9A75E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E1F684B-862C-4CA9-97A7-0D5D9E1B900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alt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16245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767332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559076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75396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91090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47948" y="4343399"/>
            <a:ext cx="6534364" cy="4341813"/>
          </a:xfrm>
        </p:spPr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F1044-F3AE-4A72-879B-1965228F8D7A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8487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>
            <a:extLst>
              <a:ext uri="{FF2B5EF4-FFF2-40B4-BE49-F238E27FC236}">
                <a16:creationId xmlns:a16="http://schemas.microsoft.com/office/drawing/2014/main" id="{B9398DD4-3234-CC40-BB7F-049D0FF588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638D6B-DB9E-AC43-86ED-C8DD62DF3E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>
              <a:buFont typeface="Arial" panose="020B0604020202020204" pitchFamily="34" charset="0"/>
              <a:buNone/>
              <a:defRPr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626FF135-DAFE-D947-9CC9-E306F9CF600B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58B877E-CD30-A24D-93A8-89C3A9AF7759}" type="slidenum">
              <a:rPr lang="en-US" altLang="en-US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9329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E6E56343-8F48-458C-B946-7873F27719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E345C0D6-502E-47BD-A0CC-641896B732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3A156541-B4B6-4C1E-A433-D2A7100DB5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816C0D5-F599-4256-8DF5-CF87BA7B99C8}" type="slidenum">
              <a:rPr lang="en-US" altLang="en-US" sz="1200" smtClean="0"/>
              <a:pPr/>
              <a:t>2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529980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30704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189804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07521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56656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549931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280044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47948" y="4343399"/>
            <a:ext cx="6534364" cy="4341813"/>
          </a:xfrm>
        </p:spPr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DF1044-F3AE-4A72-879B-1965228F8D7A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004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erson, crowd&#10;&#10;Description automatically generated">
            <a:extLst>
              <a:ext uri="{FF2B5EF4-FFF2-40B4-BE49-F238E27FC236}">
                <a16:creationId xmlns:a16="http://schemas.microsoft.com/office/drawing/2014/main" id="{BFC9D0AB-1462-604A-95C1-65665AECE0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1"/>
            <a:ext cx="9144000" cy="68580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C3F18C8-4F11-4A4F-B31F-C768A4F1F7FB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7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EB20F76C-EE9D-934A-AAC3-0D4893A29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A6C3A2D-7527-F04A-AB95-9369A037F5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B546505-861A-8845-BD03-E532EF39DD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57932135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D03321C-35C7-5C42-8AEC-33DCF875358D}"/>
              </a:ext>
            </a:extLst>
          </p:cNvPr>
          <p:cNvSpPr/>
          <p:nvPr/>
        </p:nvSpPr>
        <p:spPr>
          <a:xfrm>
            <a:off x="0" y="270924"/>
            <a:ext cx="5005255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C20402-0AEF-41C0-80E0-8357157CBD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27988" y="355185"/>
            <a:ext cx="2491740" cy="6147633"/>
          </a:xfrm>
          <a:custGeom>
            <a:avLst/>
            <a:gdLst>
              <a:gd name="connsiteX0" fmla="*/ 1158240 w 3322320"/>
              <a:gd name="connsiteY0" fmla="*/ 899622 h 6147633"/>
              <a:gd name="connsiteX1" fmla="*/ 2164080 w 3322320"/>
              <a:gd name="connsiteY1" fmla="*/ 899622 h 6147633"/>
              <a:gd name="connsiteX2" fmla="*/ 2164080 w 3322320"/>
              <a:gd name="connsiteY2" fmla="*/ 6147633 h 6147633"/>
              <a:gd name="connsiteX3" fmla="*/ 1158240 w 3322320"/>
              <a:gd name="connsiteY3" fmla="*/ 6147633 h 6147633"/>
              <a:gd name="connsiteX4" fmla="*/ 0 w 3322320"/>
              <a:gd name="connsiteY4" fmla="*/ 526596 h 6147633"/>
              <a:gd name="connsiteX5" fmla="*/ 1005840 w 3322320"/>
              <a:gd name="connsiteY5" fmla="*/ 526596 h 6147633"/>
              <a:gd name="connsiteX6" fmla="*/ 1005840 w 3322320"/>
              <a:gd name="connsiteY6" fmla="*/ 5515109 h 6147633"/>
              <a:gd name="connsiteX7" fmla="*/ 0 w 3322320"/>
              <a:gd name="connsiteY7" fmla="*/ 5515109 h 6147633"/>
              <a:gd name="connsiteX8" fmla="*/ 2316480 w 3322320"/>
              <a:gd name="connsiteY8" fmla="*/ 0 h 6147633"/>
              <a:gd name="connsiteX9" fmla="*/ 3322320 w 3322320"/>
              <a:gd name="connsiteY9" fmla="*/ 0 h 6147633"/>
              <a:gd name="connsiteX10" fmla="*/ 3322320 w 3322320"/>
              <a:gd name="connsiteY10" fmla="*/ 5822513 h 6147633"/>
              <a:gd name="connsiteX11" fmla="*/ 2316480 w 3322320"/>
              <a:gd name="connsiteY11" fmla="*/ 5822513 h 6147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22320" h="6147633">
                <a:moveTo>
                  <a:pt x="1158240" y="899622"/>
                </a:moveTo>
                <a:lnTo>
                  <a:pt x="2164080" y="899622"/>
                </a:lnTo>
                <a:lnTo>
                  <a:pt x="2164080" y="6147633"/>
                </a:lnTo>
                <a:lnTo>
                  <a:pt x="1158240" y="6147633"/>
                </a:lnTo>
                <a:close/>
                <a:moveTo>
                  <a:pt x="0" y="526596"/>
                </a:moveTo>
                <a:lnTo>
                  <a:pt x="1005840" y="526596"/>
                </a:lnTo>
                <a:lnTo>
                  <a:pt x="1005840" y="5515109"/>
                </a:lnTo>
                <a:lnTo>
                  <a:pt x="0" y="5515109"/>
                </a:lnTo>
                <a:close/>
                <a:moveTo>
                  <a:pt x="2316480" y="0"/>
                </a:moveTo>
                <a:lnTo>
                  <a:pt x="3322320" y="0"/>
                </a:lnTo>
                <a:lnTo>
                  <a:pt x="3322320" y="5822513"/>
                </a:lnTo>
                <a:lnTo>
                  <a:pt x="2316480" y="58225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068C0CE-301C-9F4E-A4F4-F17F696435C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0519" y="1172818"/>
            <a:ext cx="4654736" cy="5382120"/>
          </a:xfrm>
        </p:spPr>
        <p:txBody>
          <a:bodyPr>
            <a:normAutofit/>
          </a:bodyPr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689EFA59-4E6B-4C45-B3DB-2971EA452F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0520" y="270924"/>
            <a:ext cx="4654736" cy="76704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4817241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B29DF2-1BE0-C74B-9C26-647491D19B63}"/>
              </a:ext>
            </a:extLst>
          </p:cNvPr>
          <p:cNvSpPr/>
          <p:nvPr/>
        </p:nvSpPr>
        <p:spPr>
          <a:xfrm>
            <a:off x="0" y="270924"/>
            <a:ext cx="3579019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D8EF69-CB11-DE42-AA68-68B9CC292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4"/>
            <a:ext cx="2949178" cy="767044"/>
          </a:xfrm>
        </p:spPr>
        <p:txBody>
          <a:bodyPr anchor="b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54BBB-7789-6F4B-94EB-B2B929880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479FF7-47AC-F94B-8744-9A1FDB692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173892"/>
            <a:ext cx="2949178" cy="469509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0303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B424736-3EC6-754A-A536-C4EBE0115A84}"/>
              </a:ext>
            </a:extLst>
          </p:cNvPr>
          <p:cNvSpPr/>
          <p:nvPr/>
        </p:nvSpPr>
        <p:spPr>
          <a:xfrm>
            <a:off x="0" y="270924"/>
            <a:ext cx="3579019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17FF4-11CC-7948-81DD-D2BE40076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4"/>
            <a:ext cx="2949178" cy="767044"/>
          </a:xfrm>
        </p:spPr>
        <p:txBody>
          <a:bodyPr anchor="b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D91204-22FC-3F42-8939-C063A24899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D2BE48-01F1-A74A-8835-438D656405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198606"/>
            <a:ext cx="2949178" cy="467038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5095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F1CC598-5AFF-744D-A0EE-56D5358C20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B3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E8C1EA59-667F-9340-905C-72DA9B3D7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E8CCCD-60BD-714E-8EE3-38849C14E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6157" y="2584175"/>
            <a:ext cx="5031686" cy="1266756"/>
          </a:xfrm>
        </p:spPr>
        <p:txBody>
          <a:bodyPr anchor="ctr">
            <a:noAutofit/>
          </a:bodyPr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0" name="Picture 9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8E01C0E-B7E2-AE46-82F6-B449997864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1427" y="6176150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545580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23A7BEA6-81B4-0548-8A19-9CF5D45AD1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81013" y="6335715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F7AF3-7564-E642-8412-0016E08DD6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178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aerial view of a city&#10;&#10;Description automatically generated with low confidence">
            <a:extLst>
              <a:ext uri="{FF2B5EF4-FFF2-40B4-BE49-F238E27FC236}">
                <a16:creationId xmlns:a16="http://schemas.microsoft.com/office/drawing/2014/main" id="{F8113BD0-A9AC-3B41-A7ED-9033D22C0C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82362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236FD75-DF5F-EE49-9CA4-662681727568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3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B3680B3-AC41-1145-A159-B1D6A48A64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6E812EA-B9CE-4345-9416-CF57DBFFE9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5C1E5E07-FA83-4B45-98EE-2D1B51884B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262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raising their hands&#10;&#10;Description automatically generated">
            <a:extLst>
              <a:ext uri="{FF2B5EF4-FFF2-40B4-BE49-F238E27FC236}">
                <a16:creationId xmlns:a16="http://schemas.microsoft.com/office/drawing/2014/main" id="{F1AFEDF8-C61B-9740-9FF9-50FF365725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3999" cy="68580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73F9B0A-778E-F047-9A20-CA234473B8F6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2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FEE10287-6521-3444-9F84-9990108A1D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2DFDF486-C6B8-3E4B-9D42-763617143E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4360C7AB-76A3-E44A-8906-12ED9BC5BC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00631053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CD34678-E1C1-5842-BBA9-C7C2EADB7E87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35984D-631C-B544-9CED-D219ABB22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23896-5E73-C440-B691-DD34F98D2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61535"/>
            <a:ext cx="7886700" cy="48814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153BBAF-94C0-474A-A49C-8ADA5AAC2F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5637" y="6176963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259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145CB88-913B-2342-A2B1-FF087A236165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26926C-9238-E745-A9B6-7FEF8F8D5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12AE3-DDCE-3C49-83E8-88B9007E4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217355"/>
            <a:ext cx="3886200" cy="49596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0E705A-52F1-6444-A574-595F3F2FD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217355"/>
            <a:ext cx="3886200" cy="49596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108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7788916-AB62-8843-A63F-505F329A6B0B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9EF8AB-F4C1-D64A-86CA-49344DF6C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FEB694-3E06-B042-B33E-F667D7BEA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04656"/>
            <a:ext cx="3868340" cy="7670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B0FC92-18BB-D043-ACC5-36187327DA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971699"/>
            <a:ext cx="3868340" cy="421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3B76D7-20D0-DB46-96B8-64792EE233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04656"/>
            <a:ext cx="3887391" cy="7670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7F72A4-8EC0-EA4B-BB02-E2FE0659CC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971699"/>
            <a:ext cx="3887391" cy="421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9762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FB9519B-3FDE-9E49-9E76-AB33A7BA847B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FDBFD6-41F4-4F4E-B9BC-608EAB376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43493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7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0DF7481-00DF-4642-82E4-31FF9571395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272" y="283185"/>
            <a:ext cx="3254846" cy="6858000"/>
          </a:xfrm>
          <a:custGeom>
            <a:avLst/>
            <a:gdLst>
              <a:gd name="connsiteX0" fmla="*/ 2943858 w 4339794"/>
              <a:gd name="connsiteY0" fmla="*/ 904240 h 6858000"/>
              <a:gd name="connsiteX1" fmla="*/ 4339794 w 4339794"/>
              <a:gd name="connsiteY1" fmla="*/ 904240 h 6858000"/>
              <a:gd name="connsiteX2" fmla="*/ 2912578 w 4339794"/>
              <a:gd name="connsiteY2" fmla="*/ 6858000 h 6858000"/>
              <a:gd name="connsiteX3" fmla="*/ 1516642 w 4339794"/>
              <a:gd name="connsiteY3" fmla="*/ 6858000 h 6858000"/>
              <a:gd name="connsiteX4" fmla="*/ 1427216 w 4339794"/>
              <a:gd name="connsiteY4" fmla="*/ 0 h 6858000"/>
              <a:gd name="connsiteX5" fmla="*/ 2823152 w 4339794"/>
              <a:gd name="connsiteY5" fmla="*/ 0 h 6858000"/>
              <a:gd name="connsiteX6" fmla="*/ 1395936 w 4339794"/>
              <a:gd name="connsiteY6" fmla="*/ 5953760 h 6858000"/>
              <a:gd name="connsiteX7" fmla="*/ 0 w 4339794"/>
              <a:gd name="connsiteY7" fmla="*/ 595376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39794" h="6858000">
                <a:moveTo>
                  <a:pt x="2943858" y="904240"/>
                </a:moveTo>
                <a:lnTo>
                  <a:pt x="4339794" y="904240"/>
                </a:lnTo>
                <a:lnTo>
                  <a:pt x="2912578" y="6858000"/>
                </a:lnTo>
                <a:lnTo>
                  <a:pt x="1516642" y="6858000"/>
                </a:lnTo>
                <a:close/>
                <a:moveTo>
                  <a:pt x="1427216" y="0"/>
                </a:moveTo>
                <a:lnTo>
                  <a:pt x="2823152" y="0"/>
                </a:lnTo>
                <a:lnTo>
                  <a:pt x="1395936" y="5953760"/>
                </a:lnTo>
                <a:lnTo>
                  <a:pt x="0" y="59537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2961C1-CF48-454E-9529-98A53B1D4E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32827" y="580226"/>
            <a:ext cx="3930558" cy="5974711"/>
          </a:xfrm>
        </p:spPr>
        <p:txBody>
          <a:bodyPr>
            <a:normAutofit/>
          </a:bodyPr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BFB517B-47F0-774B-94F9-50FDD26329AC}"/>
              </a:ext>
            </a:extLst>
          </p:cNvPr>
          <p:cNvSpPr txBox="1">
            <a:spLocks/>
          </p:cNvSpPr>
          <p:nvPr/>
        </p:nvSpPr>
        <p:spPr>
          <a:xfrm rot="16200000">
            <a:off x="8209739" y="612498"/>
            <a:ext cx="1498842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id-ID"/>
            </a:defPPr>
            <a:lvl1pPr marL="0" algn="l" defTabSz="914400" rtl="0" eaLnBrk="1" latinLnBrk="0" hangingPunct="1">
              <a:defRPr sz="1000" kern="1200" spc="300" baseline="0">
                <a:solidFill>
                  <a:srgbClr val="1B3C69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/>
              <a:t>SLIDES 00</a:t>
            </a:r>
            <a:fld id="{5E260BBD-2807-46E1-A9A7-B86970334554}" type="slidenum">
              <a:rPr lang="id-ID" sz="750" smtClean="0"/>
              <a:pPr/>
              <a:t>‹#›</a:t>
            </a:fld>
            <a:endParaRPr lang="id-ID" sz="750" dirty="0"/>
          </a:p>
        </p:txBody>
      </p:sp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F3F93EA-38E3-E54F-A300-FAD5DBBB7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1094" y="6154644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357249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CDF20A-8C21-D448-9532-0180CCC92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6D8EE8-1099-5048-9572-C90AF84A23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6"/>
            <a:ext cx="7886700" cy="4227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37EEA81-1490-5341-908C-44ABAAA4F3D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8000" y="6176963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135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0" r:id="rId1"/>
    <p:sldLayoutId id="2147484291" r:id="rId2"/>
    <p:sldLayoutId id="2147484292" r:id="rId3"/>
    <p:sldLayoutId id="2147484293" r:id="rId4"/>
    <p:sldLayoutId id="2147484294" r:id="rId5"/>
    <p:sldLayoutId id="2147484295" r:id="rId6"/>
    <p:sldLayoutId id="2147484296" r:id="rId7"/>
    <p:sldLayoutId id="2147484297" r:id="rId8"/>
    <p:sldLayoutId id="2147484298" r:id="rId9"/>
    <p:sldLayoutId id="2147484299" r:id="rId10"/>
    <p:sldLayoutId id="2147484300" r:id="rId11"/>
    <p:sldLayoutId id="2147484301" r:id="rId12"/>
    <p:sldLayoutId id="2147484302" r:id="rId13"/>
    <p:sldLayoutId id="2147484303" r:id="rId14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67BC7-109E-4FEB-8533-06BDE44979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" y="3048000"/>
            <a:ext cx="4106580" cy="1097454"/>
          </a:xfrm>
        </p:spPr>
        <p:txBody>
          <a:bodyPr/>
          <a:lstStyle/>
          <a:p>
            <a:r>
              <a:rPr lang="en-US" altLang="en-US" sz="3200" dirty="0"/>
              <a:t>Employee Training and Development</a:t>
            </a:r>
            <a:br>
              <a:rPr lang="en-US" altLang="en-US" dirty="0"/>
            </a:br>
            <a:br>
              <a:rPr lang="en-US" sz="2000" dirty="0">
                <a:latin typeface="Arial" charset="0"/>
                <a:ea typeface="ＭＳ Ｐゴシック" pitchFamily="34" charset="-128"/>
              </a:rPr>
            </a:br>
            <a:r>
              <a:rPr lang="en-US" altLang="en-US" dirty="0"/>
              <a:t>Module </a:t>
            </a:r>
            <a:r>
              <a:rPr lang="en-US" dirty="0"/>
              <a:t>2: Exploring Professional Organization’s Models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17BF41FB-187C-0F4D-BBF2-40617BA02C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89820" y="6172200"/>
            <a:ext cx="3954180" cy="56429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552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41864-6EBC-7B48-84BE-876FDA395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SHRM </a:t>
            </a:r>
            <a:r>
              <a:rPr lang="en-US" dirty="0" err="1"/>
              <a:t>BoCK</a:t>
            </a:r>
            <a:endParaRPr lang="en-US" dirty="0"/>
          </a:p>
        </p:txBody>
      </p:sp>
      <p:pic>
        <p:nvPicPr>
          <p:cNvPr id="3074" name="Picture 2" descr="SHRM BoCK">
            <a:extLst>
              <a:ext uri="{FF2B5EF4-FFF2-40B4-BE49-F238E27FC236}">
                <a16:creationId xmlns:a16="http://schemas.microsoft.com/office/drawing/2014/main" id="{3F2D710D-0A54-184C-8E34-A1B63983362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23629"/>
            <a:ext cx="6248400" cy="5611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9956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50C4C-2593-4AF5-9F4F-4A000BD5E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 anchor="ctr">
            <a:normAutofit/>
          </a:bodyPr>
          <a:lstStyle/>
          <a:p>
            <a:r>
              <a:rPr lang="en-US"/>
              <a:t>#4 Learning &amp; Development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EFE2E8C-78B6-4CC9-9E9E-7B93C30CDD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8732241"/>
              </p:ext>
            </p:extLst>
          </p:nvPr>
        </p:nvGraphicFramePr>
        <p:xfrm>
          <a:off x="628650" y="1161535"/>
          <a:ext cx="7886700" cy="4881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484997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58F76-6A9C-49B0-955E-CDCEF3851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 anchor="ctr">
            <a:normAutofit/>
          </a:bodyPr>
          <a:lstStyle/>
          <a:p>
            <a:r>
              <a:rPr lang="en-US" dirty="0"/>
              <a:t> # 6  Structure of HR Function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8A356D1-06A6-4B4E-91C9-07ECA8DE2D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6590472"/>
              </p:ext>
            </p:extLst>
          </p:nvPr>
        </p:nvGraphicFramePr>
        <p:xfrm>
          <a:off x="628650" y="1161535"/>
          <a:ext cx="7886700" cy="4881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34880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E0F66-3C5B-42E1-B5C2-03CA6B7CF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6" y="339052"/>
            <a:ext cx="9353550" cy="767044"/>
          </a:xfrm>
        </p:spPr>
        <p:txBody>
          <a:bodyPr anchor="b">
            <a:noAutofit/>
          </a:bodyPr>
          <a:lstStyle/>
          <a:p>
            <a:r>
              <a:rPr lang="en-US" sz="2800" dirty="0"/>
              <a:t>#7 Organizational Effectiveness &amp; Development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0DDE097-ED00-41D8-854B-DE827D71370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2710624"/>
              </p:ext>
            </p:extLst>
          </p:nvPr>
        </p:nvGraphicFramePr>
        <p:xfrm>
          <a:off x="628650" y="1162050"/>
          <a:ext cx="7886700" cy="4881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200505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384392678"/>
              </p:ext>
            </p:extLst>
          </p:nvPr>
        </p:nvGraphicFramePr>
        <p:xfrm>
          <a:off x="228600" y="1676400"/>
          <a:ext cx="8263618" cy="500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3725FD5-2C1C-744F-9A37-B4C11E0E76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Certification Exams</a:t>
            </a:r>
          </a:p>
        </p:txBody>
      </p:sp>
    </p:spTree>
    <p:extLst>
      <p:ext uri="{BB962C8B-B14F-4D97-AF65-F5344CB8AC3E}">
        <p14:creationId xmlns:p14="http://schemas.microsoft.com/office/powerpoint/2010/main" val="176584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 descr="Text&#10;&#10;Description automatically generated">
            <a:extLst>
              <a:ext uri="{FF2B5EF4-FFF2-40B4-BE49-F238E27FC236}">
                <a16:creationId xmlns:a16="http://schemas.microsoft.com/office/drawing/2014/main" id="{24D5AB2A-BD15-5842-A510-7445BB970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923" y="1094186"/>
            <a:ext cx="6721078" cy="4382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8811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BCAA9FF-07F2-4FDA-9DAC-D5249BA883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altLang="en-US" dirty="0"/>
              <a:t>Learning Objectives </a:t>
            </a:r>
          </a:p>
        </p:txBody>
      </p:sp>
      <p:graphicFrame>
        <p:nvGraphicFramePr>
          <p:cNvPr id="21509" name="Content Placeholder 2">
            <a:extLst>
              <a:ext uri="{FF2B5EF4-FFF2-40B4-BE49-F238E27FC236}">
                <a16:creationId xmlns:a16="http://schemas.microsoft.com/office/drawing/2014/main" id="{D2401DDF-F8D1-49C9-9A29-A74EC0A168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2667833"/>
              </p:ext>
            </p:extLst>
          </p:nvPr>
        </p:nvGraphicFramePr>
        <p:xfrm>
          <a:off x="628650" y="1728788"/>
          <a:ext cx="7886700" cy="3661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44368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32C95-BA0D-1549-AF09-2330F0D49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Professional Organizations</a:t>
            </a:r>
          </a:p>
        </p:txBody>
      </p:sp>
      <p:pic>
        <p:nvPicPr>
          <p:cNvPr id="7" name="Content Placeholder 6" descr="Text&#10;&#10;Description automatically generated">
            <a:extLst>
              <a:ext uri="{FF2B5EF4-FFF2-40B4-BE49-F238E27FC236}">
                <a16:creationId xmlns:a16="http://schemas.microsoft.com/office/drawing/2014/main" id="{3A842EC6-7829-E44D-AC46-A7C4919E682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149474"/>
            <a:ext cx="5159178" cy="3108325"/>
          </a:xfr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214B4A41-FF07-6B4A-BF50-7F0FACA1D1B3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754188"/>
            <a:ext cx="3503611" cy="350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5033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itle 1">
            <a:extLst>
              <a:ext uri="{FF2B5EF4-FFF2-40B4-BE49-F238E27FC236}">
                <a16:creationId xmlns:a16="http://schemas.microsoft.com/office/drawing/2014/main" id="{6D25B722-7C16-4ACE-A8CC-4A1CA5DE2D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 anchor="ctr">
            <a:normAutofit/>
          </a:bodyPr>
          <a:lstStyle/>
          <a:p>
            <a:r>
              <a:rPr lang="en-US" altLang="en-US" sz="2800" dirty="0"/>
              <a:t>ATD (formerly ASTD) Competency Models</a:t>
            </a:r>
          </a:p>
        </p:txBody>
      </p:sp>
      <p:pic>
        <p:nvPicPr>
          <p:cNvPr id="1026" name="Picture 2" descr="Training &amp;amp; Development Competencies:">
            <a:extLst>
              <a:ext uri="{FF2B5EF4-FFF2-40B4-BE49-F238E27FC236}">
                <a16:creationId xmlns:a16="http://schemas.microsoft.com/office/drawing/2014/main" id="{3C8C3F01-EFC6-3042-8BF5-BBAA5503BE1B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1" y="1447800"/>
            <a:ext cx="3886200" cy="448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ertified Professional in Learning &amp;amp; Performance™ The ABC&amp;#39;s of CPLP  Certification">
            <a:extLst>
              <a:ext uri="{FF2B5EF4-FFF2-40B4-BE49-F238E27FC236}">
                <a16:creationId xmlns:a16="http://schemas.microsoft.com/office/drawing/2014/main" id="{98A46FA9-6161-A44F-8AAC-D4384F03E1E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1846314"/>
            <a:ext cx="4686377" cy="432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128352B-741E-114E-B128-698853BAD773}"/>
              </a:ext>
            </a:extLst>
          </p:cNvPr>
          <p:cNvSpPr txBox="1"/>
          <p:nvPr/>
        </p:nvSpPr>
        <p:spPr>
          <a:xfrm>
            <a:off x="628650" y="6172200"/>
            <a:ext cx="3848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2004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BF35FF-01C6-0643-B400-E70CEFB943EC}"/>
              </a:ext>
            </a:extLst>
          </p:cNvPr>
          <p:cNvSpPr txBox="1"/>
          <p:nvPr/>
        </p:nvSpPr>
        <p:spPr>
          <a:xfrm>
            <a:off x="5105401" y="6154181"/>
            <a:ext cx="3848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2013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itle 1">
            <a:extLst>
              <a:ext uri="{FF2B5EF4-FFF2-40B4-BE49-F238E27FC236}">
                <a16:creationId xmlns:a16="http://schemas.microsoft.com/office/drawing/2014/main" id="{6D25B722-7C16-4ACE-A8CC-4A1CA5DE2D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 anchor="ctr">
            <a:normAutofit/>
          </a:bodyPr>
          <a:lstStyle/>
          <a:p>
            <a:r>
              <a:rPr lang="en-US" altLang="en-US"/>
              <a:t>ATD (formerly ASTD) Capability Model</a:t>
            </a:r>
          </a:p>
        </p:txBody>
      </p:sp>
      <p:pic>
        <p:nvPicPr>
          <p:cNvPr id="13" name="Content Placeholder 9">
            <a:extLst>
              <a:ext uri="{FF2B5EF4-FFF2-40B4-BE49-F238E27FC236}">
                <a16:creationId xmlns:a16="http://schemas.microsoft.com/office/drawing/2014/main" id="{9CCA39AD-CC67-0045-AE2F-D5C1A4F8CC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" y="1037969"/>
            <a:ext cx="8334045" cy="5854667"/>
          </a:xfrm>
          <a:noFill/>
        </p:spPr>
      </p:pic>
    </p:spTree>
    <p:extLst>
      <p:ext uri="{BB962C8B-B14F-4D97-AF65-F5344CB8AC3E}">
        <p14:creationId xmlns:p14="http://schemas.microsoft.com/office/powerpoint/2010/main" val="3489813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96B0D-6D95-45E4-B56C-7AE5CA1D5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 anchor="ctr">
            <a:normAutofit/>
          </a:bodyPr>
          <a:lstStyle/>
          <a:p>
            <a:r>
              <a:rPr lang="en-US" dirty="0"/>
              <a:t>Developing Personal Capability</a:t>
            </a:r>
          </a:p>
        </p:txBody>
      </p:sp>
      <p:pic>
        <p:nvPicPr>
          <p:cNvPr id="4" name="Picture 3" descr="A picture containing clock&#10;&#10;Description automatically generated">
            <a:extLst>
              <a:ext uri="{FF2B5EF4-FFF2-40B4-BE49-F238E27FC236}">
                <a16:creationId xmlns:a16="http://schemas.microsoft.com/office/drawing/2014/main" id="{9F26F4FF-AEFE-124C-8731-F80BC6CDDDD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98392"/>
            <a:ext cx="5206938" cy="4959608"/>
          </a:xfrm>
          <a:prstGeom prst="rect">
            <a:avLst/>
          </a:prstGeom>
          <a:noFill/>
        </p:spPr>
      </p:pic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72D5691-7D6F-4398-B726-2A78BF698D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29200" y="1861329"/>
            <a:ext cx="3886200" cy="4959608"/>
          </a:xfrm>
        </p:spPr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800" dirty="0"/>
              <a:t>Communication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800" dirty="0"/>
              <a:t>Emotional Intelligence &amp; Decision Making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800" dirty="0"/>
              <a:t>Collaboration &amp; Leadership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800" dirty="0"/>
              <a:t>Project Management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800" dirty="0"/>
              <a:t>Compliance &amp; Ethical Behavior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800" dirty="0"/>
              <a:t>Lifelong Learning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036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F9E6A-46FF-4831-8E85-0188EBD17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Developing Professional Capability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6A370B-4B1B-450E-8B6D-B24BDED403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2209800"/>
            <a:ext cx="3886200" cy="4959608"/>
          </a:xfrm>
        </p:spPr>
        <p:txBody>
          <a:bodyPr/>
          <a:lstStyle/>
          <a:p>
            <a:r>
              <a:rPr lang="en-US" sz="2800" dirty="0"/>
              <a:t>Career &amp; Leadership Development</a:t>
            </a:r>
          </a:p>
          <a:p>
            <a:r>
              <a:rPr lang="en-US" sz="2800" dirty="0"/>
              <a:t>Learning Sciences</a:t>
            </a:r>
          </a:p>
          <a:p>
            <a:r>
              <a:rPr lang="en-US" sz="2800" dirty="0"/>
              <a:t>Instructional Design</a:t>
            </a:r>
          </a:p>
          <a:p>
            <a:r>
              <a:rPr lang="en-US" sz="2800" dirty="0"/>
              <a:t>Training Delivery &amp; Facilitation</a:t>
            </a:r>
          </a:p>
          <a:p>
            <a:r>
              <a:rPr lang="en-US" sz="2800" dirty="0"/>
              <a:t>Technology Application</a:t>
            </a:r>
          </a:p>
        </p:txBody>
      </p:sp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77DBEF4D-75BE-CB4F-8FE0-A0FD287894D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0209" y="1100884"/>
            <a:ext cx="5133791" cy="495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26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96F58-D9A8-4353-974E-749B83B30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 anchor="ctr">
            <a:normAutofit/>
          </a:bodyPr>
          <a:lstStyle/>
          <a:p>
            <a:r>
              <a:rPr lang="en-US"/>
              <a:t>Impacting Organizational Capability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B2E5C57-66C1-9840-ABA4-B14522C65A1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209800"/>
            <a:ext cx="4841875" cy="4648200"/>
          </a:xfrm>
          <a:prstGeom prst="rect">
            <a:avLst/>
          </a:prstGeom>
          <a:noFill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04BC74-DC65-4456-B2C9-2A8596EBC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2209800"/>
            <a:ext cx="4667250" cy="4959608"/>
          </a:xfrm>
        </p:spPr>
        <p:txBody>
          <a:bodyPr>
            <a:normAutofit/>
          </a:bodyPr>
          <a:lstStyle/>
          <a:p>
            <a:r>
              <a:rPr lang="en-US" sz="2400" dirty="0"/>
              <a:t>Consulting &amp; Business Partnering</a:t>
            </a:r>
          </a:p>
          <a:p>
            <a:r>
              <a:rPr lang="en-US" sz="2400" dirty="0"/>
              <a:t>Organization Development &amp; Culture</a:t>
            </a:r>
          </a:p>
          <a:p>
            <a:r>
              <a:rPr lang="en-US" sz="2400" dirty="0"/>
              <a:t>Data &amp; Analytics</a:t>
            </a:r>
          </a:p>
          <a:p>
            <a:r>
              <a:rPr lang="en-US" sz="2400" dirty="0"/>
              <a:t>Future Readiness</a:t>
            </a:r>
          </a:p>
        </p:txBody>
      </p:sp>
    </p:spTree>
    <p:extLst>
      <p:ext uri="{BB962C8B-B14F-4D97-AF65-F5344CB8AC3E}">
        <p14:creationId xmlns:p14="http://schemas.microsoft.com/office/powerpoint/2010/main" val="3854887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630454250"/>
              </p:ext>
            </p:extLst>
          </p:nvPr>
        </p:nvGraphicFramePr>
        <p:xfrm>
          <a:off x="228600" y="1676400"/>
          <a:ext cx="8263618" cy="500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3725FD5-2C1C-744F-9A37-B4C11E0E76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Certification Exams</a:t>
            </a:r>
          </a:p>
        </p:txBody>
      </p:sp>
    </p:spTree>
    <p:extLst>
      <p:ext uri="{BB962C8B-B14F-4D97-AF65-F5344CB8AC3E}">
        <p14:creationId xmlns:p14="http://schemas.microsoft.com/office/powerpoint/2010/main" val="795754809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Academically  Read-Onl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RM Academically Aligned Course PPT Template[1]  -  Read-Only" id="{B26DDB28-0F88-1B44-BA37-FE9779A383C2}" vid="{7848F6AE-4BB0-BB4C-BC64-D2E419A6AD9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E9C6825AA4D134EB99D2F699F0CF23B" ma:contentTypeVersion="2" ma:contentTypeDescription="Create a new document." ma:contentTypeScope="" ma:versionID="baff4f433a6ac5edff774b4b2755a58b">
  <xsd:schema xmlns:xsd="http://www.w3.org/2001/XMLSchema" xmlns:xs="http://www.w3.org/2001/XMLSchema" xmlns:p="http://schemas.microsoft.com/office/2006/metadata/properties" xmlns:ns1="http://schemas.microsoft.com/sharepoint/v3" xmlns:ns2="9e35c72e-853b-4481-acd9-8b56c994845b" xmlns:ns3="f91e3bc2-5a25-4b4f-a838-28da75dacf57" targetNamespace="http://schemas.microsoft.com/office/2006/metadata/properties" ma:root="true" ma:fieldsID="a4e1b469e09b1a529f1010db51b14675" ns1:_="" ns2:_="" ns3:_="">
    <xsd:import namespace="http://schemas.microsoft.com/sharepoint/v3"/>
    <xsd:import namespace="9e35c72e-853b-4481-acd9-8b56c994845b"/>
    <xsd:import namespace="f91e3bc2-5a25-4b4f-a838-28da75dacf5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PublishingStartDate" minOccurs="0"/>
                <xsd:element ref="ns1:PublishingExpirationDate" minOccurs="0"/>
                <xsd:element ref="ns2:TaxKeywordTaxHTField" minOccurs="0"/>
                <xsd:element ref="ns2:TaxCatchAll" minOccurs="0"/>
                <xsd:element ref="ns2:TaxCatchAllLabel" minOccurs="0"/>
                <xsd:element ref="ns3:SHRMCoreIsTool" minOccurs="0"/>
                <xsd:element ref="ns3:SHRMCoreMembersOnl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12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5c72e-853b-4481-acd9-8b56c994845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3" nillable="true" ma:taxonomy="true" ma:internalName="TaxKeywordTaxHTField" ma:taxonomyFieldName="Enterprise_x0020_Keywords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34ac6ce0-1bc1-4c00-9ac6-5299b43f4132}" ma:internalName="TaxCatchAll" ma:showField="CatchAllData" ma:web="9e35c72e-853b-4481-acd9-8b56c9948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34ac6ce0-1bc1-4c00-9ac6-5299b43f4132}" ma:internalName="TaxCatchAllLabel" ma:readOnly="true" ma:showField="CatchAllDataLabel" ma:web="9e35c72e-853b-4481-acd9-8b56c9948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1e3bc2-5a25-4b4f-a838-28da75dacf57" elementFormDefault="qualified">
    <xsd:import namespace="http://schemas.microsoft.com/office/2006/documentManagement/types"/>
    <xsd:import namespace="http://schemas.microsoft.com/office/infopath/2007/PartnerControls"/>
    <xsd:element name="SHRMCoreIsTool" ma:index="17" nillable="true" ma:displayName="Is Tool" ma:internalName="Is_x0020_Tool">
      <xsd:simpleType>
        <xsd:restriction base="dms:Boolean"/>
      </xsd:simpleType>
    </xsd:element>
    <xsd:element name="SHRMCoreMembersOnly" ma:index="18" nillable="true" ma:displayName="Members Only" ma:internalName="Members_x0020_Only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RMCoreMembersOnly xmlns="f91e3bc2-5a25-4b4f-a838-28da75dacf57" xsi:nil="true"/>
    <TaxKeywordTaxHTField xmlns="9e35c72e-853b-4481-acd9-8b56c994845b">
      <Terms xmlns="http://schemas.microsoft.com/office/infopath/2007/PartnerControls"/>
    </TaxKeywordTaxHTField>
    <TaxCatchAll xmlns="9e35c72e-853b-4481-acd9-8b56c994845b"/>
    <SHRMCoreIsTool xmlns="f91e3bc2-5a25-4b4f-a838-28da75dacf57" xsi:nil="true"/>
    <PublishingExpirationDate xmlns="http://schemas.microsoft.com/sharepoint/v3" xsi:nil="true"/>
    <PublishingStartDate xmlns="http://schemas.microsoft.com/sharepoint/v3" xsi:nil="true"/>
    <_dlc_DocId xmlns="9e35c72e-853b-4481-acd9-8b56c994845b">UC5APVKEY7YA-445657348-560</_dlc_DocId>
    <_dlc_DocIdUrl xmlns="9e35c72e-853b-4481-acd9-8b56c994845b">
      <Url>https://edit.shrm.org/certification/educators/_layouts/15/DocIdRedir.aspx?ID=UC5APVKEY7YA-445657348-560</Url>
      <Description>UC5APVKEY7YA-445657348-560</Description>
    </_dlc_DocIdUrl>
  </documentManagement>
</p:properties>
</file>

<file path=customXml/itemProps1.xml><?xml version="1.0" encoding="utf-8"?>
<ds:datastoreItem xmlns:ds="http://schemas.openxmlformats.org/officeDocument/2006/customXml" ds:itemID="{6FE992DD-317A-4CA8-9C44-35511E850E8E}"/>
</file>

<file path=customXml/itemProps2.xml><?xml version="1.0" encoding="utf-8"?>
<ds:datastoreItem xmlns:ds="http://schemas.openxmlformats.org/officeDocument/2006/customXml" ds:itemID="{73B6DABC-06A5-42D2-967A-958C3564EDAE}"/>
</file>

<file path=customXml/itemProps3.xml><?xml version="1.0" encoding="utf-8"?>
<ds:datastoreItem xmlns:ds="http://schemas.openxmlformats.org/officeDocument/2006/customXml" ds:itemID="{CDDE95A3-86E7-436A-A516-812E252CBC0F}"/>
</file>

<file path=customXml/itemProps4.xml><?xml version="1.0" encoding="utf-8"?>
<ds:datastoreItem xmlns:ds="http://schemas.openxmlformats.org/officeDocument/2006/customXml" ds:itemID="{2E19B128-7924-4BD6-A758-559E8AC373FB}"/>
</file>

<file path=docProps/app.xml><?xml version="1.0" encoding="utf-8"?>
<Properties xmlns="http://schemas.openxmlformats.org/officeDocument/2006/extended-properties" xmlns:vt="http://schemas.openxmlformats.org/officeDocument/2006/docPropsVTypes">
  <Template>Template Academically  Read-Only</Template>
  <TotalTime>47415</TotalTime>
  <Words>301</Words>
  <Application>Microsoft Macintosh PowerPoint</Application>
  <PresentationFormat>On-screen Show (4:3)</PresentationFormat>
  <Paragraphs>87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Open Sans Condensed Light</vt:lpstr>
      <vt:lpstr>Times New Roman</vt:lpstr>
      <vt:lpstr>Template Academically  Read-Only</vt:lpstr>
      <vt:lpstr>Employee Training and Development  Module 2: Exploring Professional Organization’s Models</vt:lpstr>
      <vt:lpstr>Learning Objectives </vt:lpstr>
      <vt:lpstr>Professional Organizations</vt:lpstr>
      <vt:lpstr>ATD (formerly ASTD) Competency Models</vt:lpstr>
      <vt:lpstr>ATD (formerly ASTD) Capability Model</vt:lpstr>
      <vt:lpstr>Developing Personal Capability</vt:lpstr>
      <vt:lpstr>Developing Professional Capability</vt:lpstr>
      <vt:lpstr>Impacting Organizational Capability</vt:lpstr>
      <vt:lpstr>Certification Exams</vt:lpstr>
      <vt:lpstr>SHRM BoCK</vt:lpstr>
      <vt:lpstr>#4 Learning &amp; Development</vt:lpstr>
      <vt:lpstr> # 6  Structure of HR Function</vt:lpstr>
      <vt:lpstr>#7 Organizational Effectiveness &amp; Development</vt:lpstr>
      <vt:lpstr>Certification Exams</vt:lpstr>
      <vt:lpstr>PowerPoint Presentation</vt:lpstr>
    </vt:vector>
  </TitlesOfParts>
  <Manager/>
  <Company>The University of Toledo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as Strategic and Competitive Advantage</dc:title>
  <dc:subject>Training</dc:subject>
  <dc:creator>Dr. Dale Dwyer</dc:creator>
  <cp:keywords/>
  <dc:description/>
  <cp:lastModifiedBy>Lori Roth</cp:lastModifiedBy>
  <cp:revision>485</cp:revision>
  <dcterms:created xsi:type="dcterms:W3CDTF">2000-02-04T00:23:25Z</dcterms:created>
  <dcterms:modified xsi:type="dcterms:W3CDTF">2021-10-28T14:27:37Z</dcterms:modified>
  <cp:category>HURM 3220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0x010100BE9C6825AA4D134EB99D2F699F0CF23B</vt:lpwstr>
  </property>
  <property fmtid="{D5CDD505-2E9C-101B-9397-08002B2CF9AE}" pid="3" name="_dlc_DocIdItemGuid">
    <vt:lpwstr>d2bb6a24-418d-4638-b907-cc9e4cc9b27b</vt:lpwstr>
  </property>
</Properties>
</file>