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diagrams/data4.xml" ContentType="application/vnd.openxmlformats-officedocument.drawingml.diagramData+xml"/>
  <Override PartName="/ppt/presentation.xml" ContentType="application/vnd.openxmlformats-officedocument.presentationml.presentation.main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Masters/slideMaster1.xml" ContentType="application/vnd.openxmlformats-officedocument.presentationml.slideMaster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quickStyle4.xml" ContentType="application/vnd.openxmlformats-officedocument.drawingml.diagramStyle+xml"/>
  <Override PartName="/ppt/diagrams/layout4.xml" ContentType="application/vnd.openxmlformats-officedocument.drawingml.diagramLayout+xml"/>
  <Override PartName="/ppt/diagrams/drawing3.xml" ContentType="application/vnd.ms-office.drawingml.diagramDrawing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diagrams/layout2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89" r:id="rId1"/>
  </p:sldMasterIdLst>
  <p:notesMasterIdLst>
    <p:notesMasterId r:id="rId14"/>
  </p:notesMasterIdLst>
  <p:sldIdLst>
    <p:sldId id="521" r:id="rId2"/>
    <p:sldId id="297" r:id="rId3"/>
    <p:sldId id="277" r:id="rId4"/>
    <p:sldId id="523" r:id="rId5"/>
    <p:sldId id="269" r:id="rId6"/>
    <p:sldId id="366" r:id="rId7"/>
    <p:sldId id="276" r:id="rId8"/>
    <p:sldId id="352" r:id="rId9"/>
    <p:sldId id="360" r:id="rId10"/>
    <p:sldId id="522" r:id="rId11"/>
    <p:sldId id="444" r:id="rId12"/>
    <p:sldId id="31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1" autoAdjust="0"/>
    <p:restoredTop sz="38710" autoAdjust="0"/>
  </p:normalViewPr>
  <p:slideViewPr>
    <p:cSldViewPr>
      <p:cViewPr>
        <p:scale>
          <a:sx n="75" d="100"/>
          <a:sy n="75" d="100"/>
        </p:scale>
        <p:origin x="2208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77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42" d="100"/>
          <a:sy n="42" d="100"/>
        </p:scale>
        <p:origin x="-2333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4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39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12" Type="http://schemas.openxmlformats.org/officeDocument/2006/relationships/image" Target="../media/image38.sv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6" Type="http://schemas.openxmlformats.org/officeDocument/2006/relationships/image" Target="../media/image16.svg"/><Relationship Id="rId11" Type="http://schemas.openxmlformats.org/officeDocument/2006/relationships/image" Target="../media/image37.png"/><Relationship Id="rId5" Type="http://schemas.openxmlformats.org/officeDocument/2006/relationships/image" Target="../media/image15.png"/><Relationship Id="rId10" Type="http://schemas.openxmlformats.org/officeDocument/2006/relationships/image" Target="../media/image36.svg"/><Relationship Id="rId4" Type="http://schemas.openxmlformats.org/officeDocument/2006/relationships/image" Target="../media/image32.svg"/><Relationship Id="rId9" Type="http://schemas.openxmlformats.org/officeDocument/2006/relationships/image" Target="../media/image35.png"/><Relationship Id="rId14" Type="http://schemas.openxmlformats.org/officeDocument/2006/relationships/image" Target="../media/image40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svg"/><Relationship Id="rId1" Type="http://schemas.openxmlformats.org/officeDocument/2006/relationships/image" Target="../media/image19.png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13" Type="http://schemas.openxmlformats.org/officeDocument/2006/relationships/image" Target="../media/image39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12" Type="http://schemas.openxmlformats.org/officeDocument/2006/relationships/image" Target="../media/image38.sv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6" Type="http://schemas.openxmlformats.org/officeDocument/2006/relationships/image" Target="../media/image16.svg"/><Relationship Id="rId11" Type="http://schemas.openxmlformats.org/officeDocument/2006/relationships/image" Target="../media/image37.png"/><Relationship Id="rId5" Type="http://schemas.openxmlformats.org/officeDocument/2006/relationships/image" Target="../media/image15.png"/><Relationship Id="rId10" Type="http://schemas.openxmlformats.org/officeDocument/2006/relationships/image" Target="../media/image36.svg"/><Relationship Id="rId4" Type="http://schemas.openxmlformats.org/officeDocument/2006/relationships/image" Target="../media/image32.svg"/><Relationship Id="rId9" Type="http://schemas.openxmlformats.org/officeDocument/2006/relationships/image" Target="../media/image35.png"/><Relationship Id="rId14" Type="http://schemas.openxmlformats.org/officeDocument/2006/relationships/image" Target="../media/image4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12BAB-B204-4C18-AA5D-35D619EDCBD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0F83DB-9299-46E4-8AFD-B4B9873B38C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altLang="en-US" dirty="0"/>
            <a:t>Identify different methods used in assessment and identify the advantages and disadvantages of each method</a:t>
          </a:r>
          <a:endParaRPr lang="en-US" dirty="0"/>
        </a:p>
      </dgm:t>
    </dgm:pt>
    <dgm:pt modelId="{2E35E575-ECEF-47C7-9886-9A0A31DF19DD}" type="parTrans" cxnId="{88E4FFA3-A388-4ED4-9CB3-365B640C8294}">
      <dgm:prSet/>
      <dgm:spPr/>
      <dgm:t>
        <a:bodyPr/>
        <a:lstStyle/>
        <a:p>
          <a:endParaRPr lang="en-US"/>
        </a:p>
      </dgm:t>
    </dgm:pt>
    <dgm:pt modelId="{2DDC0737-5DBE-4732-8FA1-8B482DC0B1AE}" type="sibTrans" cxnId="{88E4FFA3-A388-4ED4-9CB3-365B640C8294}">
      <dgm:prSet/>
      <dgm:spPr/>
      <dgm:t>
        <a:bodyPr/>
        <a:lstStyle/>
        <a:p>
          <a:endParaRPr lang="en-US"/>
        </a:p>
      </dgm:t>
    </dgm:pt>
    <dgm:pt modelId="{86A4EA08-0F60-4667-A50F-A77F09E51C5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altLang="en-US" dirty="0"/>
            <a:t>Discuss the role of organizational analysis, person analysis and task analysis in needs assessment</a:t>
          </a:r>
          <a:endParaRPr lang="en-US" dirty="0"/>
        </a:p>
      </dgm:t>
    </dgm:pt>
    <dgm:pt modelId="{DD0A0B7B-0404-43B9-903D-F650381CEBDB}" type="parTrans" cxnId="{69AB3104-DF73-4856-A1D3-DE68C4B290A9}">
      <dgm:prSet/>
      <dgm:spPr/>
      <dgm:t>
        <a:bodyPr/>
        <a:lstStyle/>
        <a:p>
          <a:endParaRPr lang="en-US"/>
        </a:p>
      </dgm:t>
    </dgm:pt>
    <dgm:pt modelId="{14D86727-5BDF-41A0-97D9-53573ABB6891}" type="sibTrans" cxnId="{69AB3104-DF73-4856-A1D3-DE68C4B290A9}">
      <dgm:prSet/>
      <dgm:spPr/>
      <dgm:t>
        <a:bodyPr/>
        <a:lstStyle/>
        <a:p>
          <a:endParaRPr lang="en-US"/>
        </a:p>
      </dgm:t>
    </dgm:pt>
    <dgm:pt modelId="{E01AC432-699A-4A9D-A406-602756FD62C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altLang="en-US" dirty="0"/>
            <a:t>Discuss the steps involved in conducting a task analysis.</a:t>
          </a:r>
          <a:endParaRPr lang="en-US" dirty="0"/>
        </a:p>
      </dgm:t>
    </dgm:pt>
    <dgm:pt modelId="{803C991C-4881-4EB0-A9F2-9E81C916DD7F}" type="parTrans" cxnId="{59A15633-A74C-48D2-A036-5FEA263231EC}">
      <dgm:prSet/>
      <dgm:spPr/>
      <dgm:t>
        <a:bodyPr/>
        <a:lstStyle/>
        <a:p>
          <a:endParaRPr lang="en-US"/>
        </a:p>
      </dgm:t>
    </dgm:pt>
    <dgm:pt modelId="{80792256-978F-4474-93B9-189785AA32F2}" type="sibTrans" cxnId="{59A15633-A74C-48D2-A036-5FEA263231EC}">
      <dgm:prSet/>
      <dgm:spPr/>
      <dgm:t>
        <a:bodyPr/>
        <a:lstStyle/>
        <a:p>
          <a:endParaRPr lang="en-US"/>
        </a:p>
      </dgm:t>
    </dgm:pt>
    <dgm:pt modelId="{901DA88F-FBE3-460B-9CC9-D74A5818BB1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altLang="en-US" dirty="0"/>
            <a:t>Explain competency models and the process used to develop them</a:t>
          </a:r>
          <a:endParaRPr lang="en-US" dirty="0"/>
        </a:p>
      </dgm:t>
    </dgm:pt>
    <dgm:pt modelId="{548A4B29-9B20-46B1-B172-D34B947E84FB}" type="sibTrans" cxnId="{3B08028C-161C-4D56-9CAA-27E890458433}">
      <dgm:prSet/>
      <dgm:spPr/>
      <dgm:t>
        <a:bodyPr/>
        <a:lstStyle/>
        <a:p>
          <a:endParaRPr lang="en-US"/>
        </a:p>
      </dgm:t>
    </dgm:pt>
    <dgm:pt modelId="{7578E348-6C82-49E6-8EB5-425D398C4FC6}" type="parTrans" cxnId="{3B08028C-161C-4D56-9CAA-27E890458433}">
      <dgm:prSet/>
      <dgm:spPr/>
      <dgm:t>
        <a:bodyPr/>
        <a:lstStyle/>
        <a:p>
          <a:endParaRPr lang="en-US"/>
        </a:p>
      </dgm:t>
    </dgm:pt>
    <dgm:pt modelId="{8FEEFDD7-A262-3942-9695-A09DF9A370B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altLang="en-US"/>
            <a:t>Explain why a needs analysis is important in the training process</a:t>
          </a:r>
          <a:endParaRPr lang="en-US"/>
        </a:p>
      </dgm:t>
    </dgm:pt>
    <dgm:pt modelId="{493F965A-C84F-F443-839C-0C476423960A}" type="parTrans" cxnId="{9AFBDCB9-E5B9-8742-B98F-072616932464}">
      <dgm:prSet/>
      <dgm:spPr/>
      <dgm:t>
        <a:bodyPr/>
        <a:lstStyle/>
        <a:p>
          <a:endParaRPr lang="en-US"/>
        </a:p>
      </dgm:t>
    </dgm:pt>
    <dgm:pt modelId="{D47FAF80-EABF-4E4E-8CEB-2563B2404E12}" type="sibTrans" cxnId="{9AFBDCB9-E5B9-8742-B98F-072616932464}">
      <dgm:prSet/>
      <dgm:spPr/>
      <dgm:t>
        <a:bodyPr/>
        <a:lstStyle/>
        <a:p>
          <a:endParaRPr lang="en-US"/>
        </a:p>
      </dgm:t>
    </dgm:pt>
    <dgm:pt modelId="{9D4DA241-D5D1-4FE4-AFA9-5AAF5F2C2118}" type="pres">
      <dgm:prSet presAssocID="{03612BAB-B204-4C18-AA5D-35D619EDCBDA}" presName="root" presStyleCnt="0">
        <dgm:presLayoutVars>
          <dgm:dir/>
          <dgm:resizeHandles val="exact"/>
        </dgm:presLayoutVars>
      </dgm:prSet>
      <dgm:spPr/>
    </dgm:pt>
    <dgm:pt modelId="{CC5BCEA8-6035-C847-AFD8-7CB559FC1637}" type="pres">
      <dgm:prSet presAssocID="{8FEEFDD7-A262-3942-9695-A09DF9A370B0}" presName="compNode" presStyleCnt="0"/>
      <dgm:spPr/>
    </dgm:pt>
    <dgm:pt modelId="{36C41203-8210-E445-81E1-0916BBB9A913}" type="pres">
      <dgm:prSet presAssocID="{8FEEFDD7-A262-3942-9695-A09DF9A370B0}" presName="bgRect" presStyleLbl="bgShp" presStyleIdx="0" presStyleCnt="5"/>
      <dgm:spPr/>
    </dgm:pt>
    <dgm:pt modelId="{7EB457D6-CAEB-9C49-8083-E528012A304F}" type="pres">
      <dgm:prSet presAssocID="{8FEEFDD7-A262-3942-9695-A09DF9A370B0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 with solid fill"/>
        </a:ext>
      </dgm:extLst>
    </dgm:pt>
    <dgm:pt modelId="{0A66EFDD-BC6A-984F-AEF7-A1FEA7A33EFC}" type="pres">
      <dgm:prSet presAssocID="{8FEEFDD7-A262-3942-9695-A09DF9A370B0}" presName="spaceRect" presStyleCnt="0"/>
      <dgm:spPr/>
    </dgm:pt>
    <dgm:pt modelId="{B6AC7A26-7293-584D-9D13-23B210446E42}" type="pres">
      <dgm:prSet presAssocID="{8FEEFDD7-A262-3942-9695-A09DF9A370B0}" presName="parTx" presStyleLbl="revTx" presStyleIdx="0" presStyleCnt="5">
        <dgm:presLayoutVars>
          <dgm:chMax val="0"/>
          <dgm:chPref val="0"/>
        </dgm:presLayoutVars>
      </dgm:prSet>
      <dgm:spPr/>
    </dgm:pt>
    <dgm:pt modelId="{DC1FEC43-A3BD-0047-BBC0-4074F8466910}" type="pres">
      <dgm:prSet presAssocID="{D47FAF80-EABF-4E4E-8CEB-2563B2404E12}" presName="sibTrans" presStyleCnt="0"/>
      <dgm:spPr/>
    </dgm:pt>
    <dgm:pt modelId="{ED1123AB-39BC-4039-A54E-145C3F1F3B8D}" type="pres">
      <dgm:prSet presAssocID="{86A4EA08-0F60-4667-A50F-A77F09E51C54}" presName="compNode" presStyleCnt="0"/>
      <dgm:spPr/>
    </dgm:pt>
    <dgm:pt modelId="{6BC39C47-B7AE-47BF-8349-9E88995D79B0}" type="pres">
      <dgm:prSet presAssocID="{86A4EA08-0F60-4667-A50F-A77F09E51C54}" presName="bgRect" presStyleLbl="bgShp" presStyleIdx="1" presStyleCnt="5"/>
      <dgm:spPr/>
    </dgm:pt>
    <dgm:pt modelId="{EC02EF70-355E-4383-9BA3-4D4EF2E6994B}" type="pres">
      <dgm:prSet presAssocID="{86A4EA08-0F60-4667-A50F-A77F09E51C5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42F3709A-81EB-4274-9862-2D4CD6E43E86}" type="pres">
      <dgm:prSet presAssocID="{86A4EA08-0F60-4667-A50F-A77F09E51C54}" presName="spaceRect" presStyleCnt="0"/>
      <dgm:spPr/>
    </dgm:pt>
    <dgm:pt modelId="{19031AC2-3926-4114-AC13-2083605F8297}" type="pres">
      <dgm:prSet presAssocID="{86A4EA08-0F60-4667-A50F-A77F09E51C54}" presName="parTx" presStyleLbl="revTx" presStyleIdx="1" presStyleCnt="5">
        <dgm:presLayoutVars>
          <dgm:chMax val="0"/>
          <dgm:chPref val="0"/>
        </dgm:presLayoutVars>
      </dgm:prSet>
      <dgm:spPr/>
    </dgm:pt>
    <dgm:pt modelId="{1C864961-C706-479A-9612-458DE4082E2A}" type="pres">
      <dgm:prSet presAssocID="{14D86727-5BDF-41A0-97D9-53573ABB6891}" presName="sibTrans" presStyleCnt="0"/>
      <dgm:spPr/>
    </dgm:pt>
    <dgm:pt modelId="{24CB8E7C-EFE7-476F-8B74-BCA650D7B9A8}" type="pres">
      <dgm:prSet presAssocID="{480F83DB-9299-46E4-8AFD-B4B9873B38C2}" presName="compNode" presStyleCnt="0"/>
      <dgm:spPr/>
    </dgm:pt>
    <dgm:pt modelId="{1F244B83-7FC2-417B-BD7E-C5AF9A6681F8}" type="pres">
      <dgm:prSet presAssocID="{480F83DB-9299-46E4-8AFD-B4B9873B38C2}" presName="bgRect" presStyleLbl="bgShp" presStyleIdx="2" presStyleCnt="5"/>
      <dgm:spPr/>
    </dgm:pt>
    <dgm:pt modelId="{29948507-0E52-4174-A2DD-F84F4CD705EE}" type="pres">
      <dgm:prSet presAssocID="{480F83DB-9299-46E4-8AFD-B4B9873B38C2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E8BB19F4-CA14-464D-A3A3-E2DB1E87B111}" type="pres">
      <dgm:prSet presAssocID="{480F83DB-9299-46E4-8AFD-B4B9873B38C2}" presName="spaceRect" presStyleCnt="0"/>
      <dgm:spPr/>
    </dgm:pt>
    <dgm:pt modelId="{9BF0FCD4-C710-4ED8-8544-88A4B513138A}" type="pres">
      <dgm:prSet presAssocID="{480F83DB-9299-46E4-8AFD-B4B9873B38C2}" presName="parTx" presStyleLbl="revTx" presStyleIdx="2" presStyleCnt="5">
        <dgm:presLayoutVars>
          <dgm:chMax val="0"/>
          <dgm:chPref val="0"/>
        </dgm:presLayoutVars>
      </dgm:prSet>
      <dgm:spPr/>
    </dgm:pt>
    <dgm:pt modelId="{0909EE97-6DA5-4F21-80F7-A2D723BA70FC}" type="pres">
      <dgm:prSet presAssocID="{2DDC0737-5DBE-4732-8FA1-8B482DC0B1AE}" presName="sibTrans" presStyleCnt="0"/>
      <dgm:spPr/>
    </dgm:pt>
    <dgm:pt modelId="{1CB42338-CF2C-488B-BF3D-911C62092492}" type="pres">
      <dgm:prSet presAssocID="{E01AC432-699A-4A9D-A406-602756FD62CD}" presName="compNode" presStyleCnt="0"/>
      <dgm:spPr/>
    </dgm:pt>
    <dgm:pt modelId="{9A6FC6E4-B33E-4E00-86D4-2B9095538216}" type="pres">
      <dgm:prSet presAssocID="{E01AC432-699A-4A9D-A406-602756FD62CD}" presName="bgRect" presStyleLbl="bgShp" presStyleIdx="3" presStyleCnt="5"/>
      <dgm:spPr/>
    </dgm:pt>
    <dgm:pt modelId="{352FD0EC-D3B2-49E1-9C75-2BAFCCB7C671}" type="pres">
      <dgm:prSet presAssocID="{E01AC432-699A-4A9D-A406-602756FD62CD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35DBE072-D7A0-487E-A0CD-F2A9ADD7794A}" type="pres">
      <dgm:prSet presAssocID="{E01AC432-699A-4A9D-A406-602756FD62CD}" presName="spaceRect" presStyleCnt="0"/>
      <dgm:spPr/>
    </dgm:pt>
    <dgm:pt modelId="{6B61F48C-BC31-42C8-8C5D-7BD9F1077E3E}" type="pres">
      <dgm:prSet presAssocID="{E01AC432-699A-4A9D-A406-602756FD62CD}" presName="parTx" presStyleLbl="revTx" presStyleIdx="3" presStyleCnt="5">
        <dgm:presLayoutVars>
          <dgm:chMax val="0"/>
          <dgm:chPref val="0"/>
        </dgm:presLayoutVars>
      </dgm:prSet>
      <dgm:spPr/>
    </dgm:pt>
    <dgm:pt modelId="{3DB99F64-552C-2845-B5A6-EBD815D711D2}" type="pres">
      <dgm:prSet presAssocID="{80792256-978F-4474-93B9-189785AA32F2}" presName="sibTrans" presStyleCnt="0"/>
      <dgm:spPr/>
    </dgm:pt>
    <dgm:pt modelId="{F20799E3-FD25-4AA0-8CF1-9C9F1E60002A}" type="pres">
      <dgm:prSet presAssocID="{901DA88F-FBE3-460B-9CC9-D74A5818BB1E}" presName="compNode" presStyleCnt="0"/>
      <dgm:spPr/>
    </dgm:pt>
    <dgm:pt modelId="{8EEE54D0-D877-4752-875E-DA9ED07D8562}" type="pres">
      <dgm:prSet presAssocID="{901DA88F-FBE3-460B-9CC9-D74A5818BB1E}" presName="bgRect" presStyleLbl="bgShp" presStyleIdx="4" presStyleCnt="5"/>
      <dgm:spPr/>
    </dgm:pt>
    <dgm:pt modelId="{359FD419-784D-44ED-8F8D-C5433DA2F97C}" type="pres">
      <dgm:prSet presAssocID="{901DA88F-FBE3-460B-9CC9-D74A5818BB1E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8756F88F-77BC-4A84-9F82-076B797F5841}" type="pres">
      <dgm:prSet presAssocID="{901DA88F-FBE3-460B-9CC9-D74A5818BB1E}" presName="spaceRect" presStyleCnt="0"/>
      <dgm:spPr/>
    </dgm:pt>
    <dgm:pt modelId="{3FA371BA-DD6D-44D4-9DF5-A21FA351BF91}" type="pres">
      <dgm:prSet presAssocID="{901DA88F-FBE3-460B-9CC9-D74A5818BB1E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69AB3104-DF73-4856-A1D3-DE68C4B290A9}" srcId="{03612BAB-B204-4C18-AA5D-35D619EDCBDA}" destId="{86A4EA08-0F60-4667-A50F-A77F09E51C54}" srcOrd="1" destOrd="0" parTransId="{DD0A0B7B-0404-43B9-903D-F650381CEBDB}" sibTransId="{14D86727-5BDF-41A0-97D9-53573ABB6891}"/>
    <dgm:cxn modelId="{2FF3B50D-F92A-E048-9FE7-7D66B2FAAC55}" type="presOf" srcId="{480F83DB-9299-46E4-8AFD-B4B9873B38C2}" destId="{9BF0FCD4-C710-4ED8-8544-88A4B513138A}" srcOrd="0" destOrd="0" presId="urn:microsoft.com/office/officeart/2018/2/layout/IconVerticalSolidList"/>
    <dgm:cxn modelId="{59A15633-A74C-48D2-A036-5FEA263231EC}" srcId="{03612BAB-B204-4C18-AA5D-35D619EDCBDA}" destId="{E01AC432-699A-4A9D-A406-602756FD62CD}" srcOrd="3" destOrd="0" parTransId="{803C991C-4881-4EB0-A9F2-9E81C916DD7F}" sibTransId="{80792256-978F-4474-93B9-189785AA32F2}"/>
    <dgm:cxn modelId="{7277DF33-334C-0349-BF6D-58399FCBAB1F}" type="presOf" srcId="{901DA88F-FBE3-460B-9CC9-D74A5818BB1E}" destId="{3FA371BA-DD6D-44D4-9DF5-A21FA351BF91}" srcOrd="0" destOrd="0" presId="urn:microsoft.com/office/officeart/2018/2/layout/IconVerticalSolidList"/>
    <dgm:cxn modelId="{5B610341-55B6-4831-9B95-DBF7F760AE8C}" type="presOf" srcId="{03612BAB-B204-4C18-AA5D-35D619EDCBDA}" destId="{9D4DA241-D5D1-4FE4-AFA9-5AAF5F2C2118}" srcOrd="0" destOrd="0" presId="urn:microsoft.com/office/officeart/2018/2/layout/IconVerticalSolidList"/>
    <dgm:cxn modelId="{3B08028C-161C-4D56-9CAA-27E890458433}" srcId="{03612BAB-B204-4C18-AA5D-35D619EDCBDA}" destId="{901DA88F-FBE3-460B-9CC9-D74A5818BB1E}" srcOrd="4" destOrd="0" parTransId="{7578E348-6C82-49E6-8EB5-425D398C4FC6}" sibTransId="{548A4B29-9B20-46B1-B172-D34B947E84FB}"/>
    <dgm:cxn modelId="{7CC53A96-0E5A-6645-A78A-FD01C6B780E3}" type="presOf" srcId="{86A4EA08-0F60-4667-A50F-A77F09E51C54}" destId="{19031AC2-3926-4114-AC13-2083605F8297}" srcOrd="0" destOrd="0" presId="urn:microsoft.com/office/officeart/2018/2/layout/IconVerticalSolidList"/>
    <dgm:cxn modelId="{88E4FFA3-A388-4ED4-9CB3-365B640C8294}" srcId="{03612BAB-B204-4C18-AA5D-35D619EDCBDA}" destId="{480F83DB-9299-46E4-8AFD-B4B9873B38C2}" srcOrd="2" destOrd="0" parTransId="{2E35E575-ECEF-47C7-9886-9A0A31DF19DD}" sibTransId="{2DDC0737-5DBE-4732-8FA1-8B482DC0B1AE}"/>
    <dgm:cxn modelId="{0BC6A8B3-1D51-1F45-850C-FD36EC46B131}" type="presOf" srcId="{E01AC432-699A-4A9D-A406-602756FD62CD}" destId="{6B61F48C-BC31-42C8-8C5D-7BD9F1077E3E}" srcOrd="0" destOrd="0" presId="urn:microsoft.com/office/officeart/2018/2/layout/IconVerticalSolidList"/>
    <dgm:cxn modelId="{9AFBDCB9-E5B9-8742-B98F-072616932464}" srcId="{03612BAB-B204-4C18-AA5D-35D619EDCBDA}" destId="{8FEEFDD7-A262-3942-9695-A09DF9A370B0}" srcOrd="0" destOrd="0" parTransId="{493F965A-C84F-F443-839C-0C476423960A}" sibTransId="{D47FAF80-EABF-4E4E-8CEB-2563B2404E12}"/>
    <dgm:cxn modelId="{9D7698E6-DD29-3E4A-973B-7A61BFE84311}" type="presOf" srcId="{8FEEFDD7-A262-3942-9695-A09DF9A370B0}" destId="{B6AC7A26-7293-584D-9D13-23B210446E42}" srcOrd="0" destOrd="0" presId="urn:microsoft.com/office/officeart/2018/2/layout/IconVerticalSolidList"/>
    <dgm:cxn modelId="{49914A25-3D3C-104E-85CF-13CD76059865}" type="presParOf" srcId="{9D4DA241-D5D1-4FE4-AFA9-5AAF5F2C2118}" destId="{CC5BCEA8-6035-C847-AFD8-7CB559FC1637}" srcOrd="0" destOrd="0" presId="urn:microsoft.com/office/officeart/2018/2/layout/IconVerticalSolidList"/>
    <dgm:cxn modelId="{8DACA506-6084-9549-946C-4D397CBC6834}" type="presParOf" srcId="{CC5BCEA8-6035-C847-AFD8-7CB559FC1637}" destId="{36C41203-8210-E445-81E1-0916BBB9A913}" srcOrd="0" destOrd="0" presId="urn:microsoft.com/office/officeart/2018/2/layout/IconVerticalSolidList"/>
    <dgm:cxn modelId="{FBD71580-C758-654D-9821-9E9A711508B1}" type="presParOf" srcId="{CC5BCEA8-6035-C847-AFD8-7CB559FC1637}" destId="{7EB457D6-CAEB-9C49-8083-E528012A304F}" srcOrd="1" destOrd="0" presId="urn:microsoft.com/office/officeart/2018/2/layout/IconVerticalSolidList"/>
    <dgm:cxn modelId="{9CC665AC-BE6E-2B42-B227-B1D8333E8671}" type="presParOf" srcId="{CC5BCEA8-6035-C847-AFD8-7CB559FC1637}" destId="{0A66EFDD-BC6A-984F-AEF7-A1FEA7A33EFC}" srcOrd="2" destOrd="0" presId="urn:microsoft.com/office/officeart/2018/2/layout/IconVerticalSolidList"/>
    <dgm:cxn modelId="{B194630F-5FA6-2543-A8AE-356B358FCABD}" type="presParOf" srcId="{CC5BCEA8-6035-C847-AFD8-7CB559FC1637}" destId="{B6AC7A26-7293-584D-9D13-23B210446E42}" srcOrd="3" destOrd="0" presId="urn:microsoft.com/office/officeart/2018/2/layout/IconVerticalSolidList"/>
    <dgm:cxn modelId="{5BC343FB-13C9-4B47-A76B-43F009CBFC11}" type="presParOf" srcId="{9D4DA241-D5D1-4FE4-AFA9-5AAF5F2C2118}" destId="{DC1FEC43-A3BD-0047-BBC0-4074F8466910}" srcOrd="1" destOrd="0" presId="urn:microsoft.com/office/officeart/2018/2/layout/IconVerticalSolidList"/>
    <dgm:cxn modelId="{8BE7CA92-BBB8-7D4A-99E8-B151B8CC52BD}" type="presParOf" srcId="{9D4DA241-D5D1-4FE4-AFA9-5AAF5F2C2118}" destId="{ED1123AB-39BC-4039-A54E-145C3F1F3B8D}" srcOrd="2" destOrd="0" presId="urn:microsoft.com/office/officeart/2018/2/layout/IconVerticalSolidList"/>
    <dgm:cxn modelId="{4FC3F43F-6A10-C044-99CD-479FE60FA8C2}" type="presParOf" srcId="{ED1123AB-39BC-4039-A54E-145C3F1F3B8D}" destId="{6BC39C47-B7AE-47BF-8349-9E88995D79B0}" srcOrd="0" destOrd="0" presId="urn:microsoft.com/office/officeart/2018/2/layout/IconVerticalSolidList"/>
    <dgm:cxn modelId="{3D660D5E-C3F1-1248-9527-698AF5C4D4E0}" type="presParOf" srcId="{ED1123AB-39BC-4039-A54E-145C3F1F3B8D}" destId="{EC02EF70-355E-4383-9BA3-4D4EF2E6994B}" srcOrd="1" destOrd="0" presId="urn:microsoft.com/office/officeart/2018/2/layout/IconVerticalSolidList"/>
    <dgm:cxn modelId="{FDBBBF91-B82E-AD42-87BA-44B59019B6A2}" type="presParOf" srcId="{ED1123AB-39BC-4039-A54E-145C3F1F3B8D}" destId="{42F3709A-81EB-4274-9862-2D4CD6E43E86}" srcOrd="2" destOrd="0" presId="urn:microsoft.com/office/officeart/2018/2/layout/IconVerticalSolidList"/>
    <dgm:cxn modelId="{A5EE4DDC-2ED9-FB49-9542-A47C534F0B39}" type="presParOf" srcId="{ED1123AB-39BC-4039-A54E-145C3F1F3B8D}" destId="{19031AC2-3926-4114-AC13-2083605F8297}" srcOrd="3" destOrd="0" presId="urn:microsoft.com/office/officeart/2018/2/layout/IconVerticalSolidList"/>
    <dgm:cxn modelId="{4ED9EE30-8A93-324F-9A66-995AB98E3051}" type="presParOf" srcId="{9D4DA241-D5D1-4FE4-AFA9-5AAF5F2C2118}" destId="{1C864961-C706-479A-9612-458DE4082E2A}" srcOrd="3" destOrd="0" presId="urn:microsoft.com/office/officeart/2018/2/layout/IconVerticalSolidList"/>
    <dgm:cxn modelId="{375C05B0-4E52-2C47-9950-BAD29991032E}" type="presParOf" srcId="{9D4DA241-D5D1-4FE4-AFA9-5AAF5F2C2118}" destId="{24CB8E7C-EFE7-476F-8B74-BCA650D7B9A8}" srcOrd="4" destOrd="0" presId="urn:microsoft.com/office/officeart/2018/2/layout/IconVerticalSolidList"/>
    <dgm:cxn modelId="{BB056A13-88D0-D447-9EC2-35BBEC67DC9F}" type="presParOf" srcId="{24CB8E7C-EFE7-476F-8B74-BCA650D7B9A8}" destId="{1F244B83-7FC2-417B-BD7E-C5AF9A6681F8}" srcOrd="0" destOrd="0" presId="urn:microsoft.com/office/officeart/2018/2/layout/IconVerticalSolidList"/>
    <dgm:cxn modelId="{5D8248B1-9019-7E44-9F3C-5CA7D34A0412}" type="presParOf" srcId="{24CB8E7C-EFE7-476F-8B74-BCA650D7B9A8}" destId="{29948507-0E52-4174-A2DD-F84F4CD705EE}" srcOrd="1" destOrd="0" presId="urn:microsoft.com/office/officeart/2018/2/layout/IconVerticalSolidList"/>
    <dgm:cxn modelId="{F834E36C-F745-0749-952C-AD474506269B}" type="presParOf" srcId="{24CB8E7C-EFE7-476F-8B74-BCA650D7B9A8}" destId="{E8BB19F4-CA14-464D-A3A3-E2DB1E87B111}" srcOrd="2" destOrd="0" presId="urn:microsoft.com/office/officeart/2018/2/layout/IconVerticalSolidList"/>
    <dgm:cxn modelId="{92C3467A-177A-964C-853F-7BEFBC50F267}" type="presParOf" srcId="{24CB8E7C-EFE7-476F-8B74-BCA650D7B9A8}" destId="{9BF0FCD4-C710-4ED8-8544-88A4B513138A}" srcOrd="3" destOrd="0" presId="urn:microsoft.com/office/officeart/2018/2/layout/IconVerticalSolidList"/>
    <dgm:cxn modelId="{8DA2572F-9EF5-354F-A50C-D15FBC44DE7C}" type="presParOf" srcId="{9D4DA241-D5D1-4FE4-AFA9-5AAF5F2C2118}" destId="{0909EE97-6DA5-4F21-80F7-A2D723BA70FC}" srcOrd="5" destOrd="0" presId="urn:microsoft.com/office/officeart/2018/2/layout/IconVerticalSolidList"/>
    <dgm:cxn modelId="{CA0E6D3A-8878-2344-8533-74423191F0CD}" type="presParOf" srcId="{9D4DA241-D5D1-4FE4-AFA9-5AAF5F2C2118}" destId="{1CB42338-CF2C-488B-BF3D-911C62092492}" srcOrd="6" destOrd="0" presId="urn:microsoft.com/office/officeart/2018/2/layout/IconVerticalSolidList"/>
    <dgm:cxn modelId="{F1CC4E1E-33A1-F740-96D1-47063AC87EFE}" type="presParOf" srcId="{1CB42338-CF2C-488B-BF3D-911C62092492}" destId="{9A6FC6E4-B33E-4E00-86D4-2B9095538216}" srcOrd="0" destOrd="0" presId="urn:microsoft.com/office/officeart/2018/2/layout/IconVerticalSolidList"/>
    <dgm:cxn modelId="{CABB3410-38B9-D64F-AD87-A3AA3BFA244B}" type="presParOf" srcId="{1CB42338-CF2C-488B-BF3D-911C62092492}" destId="{352FD0EC-D3B2-49E1-9C75-2BAFCCB7C671}" srcOrd="1" destOrd="0" presId="urn:microsoft.com/office/officeart/2018/2/layout/IconVerticalSolidList"/>
    <dgm:cxn modelId="{25547E9F-2F09-8446-BEB8-372EB61C02D4}" type="presParOf" srcId="{1CB42338-CF2C-488B-BF3D-911C62092492}" destId="{35DBE072-D7A0-487E-A0CD-F2A9ADD7794A}" srcOrd="2" destOrd="0" presId="urn:microsoft.com/office/officeart/2018/2/layout/IconVerticalSolidList"/>
    <dgm:cxn modelId="{D177D077-1223-1649-862C-4964B44A03FE}" type="presParOf" srcId="{1CB42338-CF2C-488B-BF3D-911C62092492}" destId="{6B61F48C-BC31-42C8-8C5D-7BD9F1077E3E}" srcOrd="3" destOrd="0" presId="urn:microsoft.com/office/officeart/2018/2/layout/IconVerticalSolidList"/>
    <dgm:cxn modelId="{5989F102-374B-7A41-9FEB-A00CCEBB31D2}" type="presParOf" srcId="{9D4DA241-D5D1-4FE4-AFA9-5AAF5F2C2118}" destId="{3DB99F64-552C-2845-B5A6-EBD815D711D2}" srcOrd="7" destOrd="0" presId="urn:microsoft.com/office/officeart/2018/2/layout/IconVerticalSolidList"/>
    <dgm:cxn modelId="{A4093630-CD10-C748-8BC4-5BB78E313631}" type="presParOf" srcId="{9D4DA241-D5D1-4FE4-AFA9-5AAF5F2C2118}" destId="{F20799E3-FD25-4AA0-8CF1-9C9F1E60002A}" srcOrd="8" destOrd="0" presId="urn:microsoft.com/office/officeart/2018/2/layout/IconVerticalSolidList"/>
    <dgm:cxn modelId="{1CB54D96-AAAC-7C46-96F8-9CABD07AE8E1}" type="presParOf" srcId="{F20799E3-FD25-4AA0-8CF1-9C9F1E60002A}" destId="{8EEE54D0-D877-4752-875E-DA9ED07D8562}" srcOrd="0" destOrd="0" presId="urn:microsoft.com/office/officeart/2018/2/layout/IconVerticalSolidList"/>
    <dgm:cxn modelId="{FB13E379-379F-4240-8446-2E2F93DD898F}" type="presParOf" srcId="{F20799E3-FD25-4AA0-8CF1-9C9F1E60002A}" destId="{359FD419-784D-44ED-8F8D-C5433DA2F97C}" srcOrd="1" destOrd="0" presId="urn:microsoft.com/office/officeart/2018/2/layout/IconVerticalSolidList"/>
    <dgm:cxn modelId="{EEFAF544-E768-DD4E-8F93-1E80C8F05A7E}" type="presParOf" srcId="{F20799E3-FD25-4AA0-8CF1-9C9F1E60002A}" destId="{8756F88F-77BC-4A84-9F82-076B797F5841}" srcOrd="2" destOrd="0" presId="urn:microsoft.com/office/officeart/2018/2/layout/IconVerticalSolidList"/>
    <dgm:cxn modelId="{E9142C40-8583-8846-987A-8A755EDE2620}" type="presParOf" srcId="{F20799E3-FD25-4AA0-8CF1-9C9F1E60002A}" destId="{3FA371BA-DD6D-44D4-9DF5-A21FA351BF9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603CDB-5874-4600-BC79-D9606634CBF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A9FB5CB-217C-4197-801F-4AF995FB728E}">
      <dgm:prSet/>
      <dgm:spPr/>
      <dgm:t>
        <a:bodyPr/>
        <a:lstStyle/>
        <a:p>
          <a:r>
            <a:rPr lang="en-US" dirty="0"/>
            <a:t>How might the training content affect our employees’ relationship with our customers?</a:t>
          </a:r>
        </a:p>
      </dgm:t>
    </dgm:pt>
    <dgm:pt modelId="{26423A17-82BA-402E-B692-0F8DC3F8FDBE}" type="parTrans" cxnId="{DCE6649A-E3E6-479D-8DB6-5EBC776308B5}">
      <dgm:prSet/>
      <dgm:spPr/>
      <dgm:t>
        <a:bodyPr/>
        <a:lstStyle/>
        <a:p>
          <a:endParaRPr lang="en-US"/>
        </a:p>
      </dgm:t>
    </dgm:pt>
    <dgm:pt modelId="{376490A1-9239-4106-9918-2CEA8581D476}" type="sibTrans" cxnId="{DCE6649A-E3E6-479D-8DB6-5EBC776308B5}">
      <dgm:prSet/>
      <dgm:spPr/>
      <dgm:t>
        <a:bodyPr/>
        <a:lstStyle/>
        <a:p>
          <a:endParaRPr lang="en-US"/>
        </a:p>
      </dgm:t>
    </dgm:pt>
    <dgm:pt modelId="{162C111C-12FC-4A6A-996F-1292881B80C8}">
      <dgm:prSet/>
      <dgm:spPr/>
      <dgm:t>
        <a:bodyPr/>
        <a:lstStyle/>
        <a:p>
          <a:r>
            <a:rPr lang="en-US" dirty="0"/>
            <a:t>What might suppliers, customers, or partner’s need to know about the training program?</a:t>
          </a:r>
        </a:p>
      </dgm:t>
    </dgm:pt>
    <dgm:pt modelId="{3CCEB9A0-4D13-4A10-B009-AB34329BB3FF}" type="parTrans" cxnId="{CEA94591-8DC5-4B1E-AA99-F860BF6B8540}">
      <dgm:prSet/>
      <dgm:spPr/>
      <dgm:t>
        <a:bodyPr/>
        <a:lstStyle/>
        <a:p>
          <a:endParaRPr lang="en-US"/>
        </a:p>
      </dgm:t>
    </dgm:pt>
    <dgm:pt modelId="{91EE3780-8F8A-465D-881A-9CB550150B6C}" type="sibTrans" cxnId="{CEA94591-8DC5-4B1E-AA99-F860BF6B8540}">
      <dgm:prSet/>
      <dgm:spPr/>
      <dgm:t>
        <a:bodyPr/>
        <a:lstStyle/>
        <a:p>
          <a:endParaRPr lang="en-US"/>
        </a:p>
      </dgm:t>
    </dgm:pt>
    <dgm:pt modelId="{4FAF2965-4937-4619-A266-ED6C10071138}">
      <dgm:prSet/>
      <dgm:spPr/>
      <dgm:t>
        <a:bodyPr/>
        <a:lstStyle/>
        <a:p>
          <a:r>
            <a:rPr lang="en-US"/>
            <a:t>How does this program align with the strategic needs of the business?</a:t>
          </a:r>
        </a:p>
      </dgm:t>
    </dgm:pt>
    <dgm:pt modelId="{E0B04FA0-0AEB-40B2-9153-37D1FCF830B1}" type="parTrans" cxnId="{3C9C321E-2193-462E-B6CC-A43C3AB400CB}">
      <dgm:prSet/>
      <dgm:spPr/>
      <dgm:t>
        <a:bodyPr/>
        <a:lstStyle/>
        <a:p>
          <a:endParaRPr lang="en-US"/>
        </a:p>
      </dgm:t>
    </dgm:pt>
    <dgm:pt modelId="{C7B8B059-851E-466D-8AA0-7BA16CB8E2CC}" type="sibTrans" cxnId="{3C9C321E-2193-462E-B6CC-A43C3AB400CB}">
      <dgm:prSet/>
      <dgm:spPr/>
      <dgm:t>
        <a:bodyPr/>
        <a:lstStyle/>
        <a:p>
          <a:endParaRPr lang="en-US"/>
        </a:p>
      </dgm:t>
    </dgm:pt>
    <dgm:pt modelId="{9B940430-CF4A-4328-906E-F1E8594304A4}">
      <dgm:prSet/>
      <dgm:spPr/>
      <dgm:t>
        <a:bodyPr/>
        <a:lstStyle/>
        <a:p>
          <a:r>
            <a:rPr lang="en-US" dirty="0"/>
            <a:t>Should organizational resources be devoted to this program?</a:t>
          </a:r>
        </a:p>
      </dgm:t>
    </dgm:pt>
    <dgm:pt modelId="{F3179B23-BC17-44A9-9DDB-9DCC07968093}" type="parTrans" cxnId="{E0F1F72A-EF2D-470B-BD07-A5BC4806C775}">
      <dgm:prSet/>
      <dgm:spPr/>
      <dgm:t>
        <a:bodyPr/>
        <a:lstStyle/>
        <a:p>
          <a:endParaRPr lang="en-US"/>
        </a:p>
      </dgm:t>
    </dgm:pt>
    <dgm:pt modelId="{20C5DD59-FA57-4ED6-8B55-58305D7131C3}" type="sibTrans" cxnId="{E0F1F72A-EF2D-470B-BD07-A5BC4806C775}">
      <dgm:prSet/>
      <dgm:spPr/>
      <dgm:t>
        <a:bodyPr/>
        <a:lstStyle/>
        <a:p>
          <a:endParaRPr lang="en-US"/>
        </a:p>
      </dgm:t>
    </dgm:pt>
    <dgm:pt modelId="{ECCA339F-B29E-48C7-9094-D705B74535BA}">
      <dgm:prSet/>
      <dgm:spPr/>
      <dgm:t>
        <a:bodyPr/>
        <a:lstStyle/>
        <a:p>
          <a:r>
            <a:rPr lang="en-US"/>
            <a:t>What do we need from managers and peers for this training to succeed?</a:t>
          </a:r>
        </a:p>
      </dgm:t>
    </dgm:pt>
    <dgm:pt modelId="{3DD086C8-869A-4500-BEA3-A70559F41BB4}" type="parTrans" cxnId="{03A89004-9D8C-4376-A66D-0A93C88D2DFE}">
      <dgm:prSet/>
      <dgm:spPr/>
      <dgm:t>
        <a:bodyPr/>
        <a:lstStyle/>
        <a:p>
          <a:endParaRPr lang="en-US"/>
        </a:p>
      </dgm:t>
    </dgm:pt>
    <dgm:pt modelId="{0B4D1905-7D6E-4311-806E-555C1C1879FB}" type="sibTrans" cxnId="{03A89004-9D8C-4376-A66D-0A93C88D2DFE}">
      <dgm:prSet/>
      <dgm:spPr/>
      <dgm:t>
        <a:bodyPr/>
        <a:lstStyle/>
        <a:p>
          <a:endParaRPr lang="en-US"/>
        </a:p>
      </dgm:t>
    </dgm:pt>
    <dgm:pt modelId="{3DF7E4C1-0AEF-48BC-9F65-A94CF0B25698}">
      <dgm:prSet/>
      <dgm:spPr/>
      <dgm:t>
        <a:bodyPr/>
        <a:lstStyle/>
        <a:p>
          <a:r>
            <a:rPr lang="en-US" dirty="0"/>
            <a:t>What features of the work environment might interfere with training?</a:t>
          </a:r>
        </a:p>
      </dgm:t>
    </dgm:pt>
    <dgm:pt modelId="{2BB9D311-919F-4287-A23D-A34873809FDF}" type="parTrans" cxnId="{B615C7A1-DFDD-4E03-8703-D14EEC75DBA0}">
      <dgm:prSet/>
      <dgm:spPr/>
      <dgm:t>
        <a:bodyPr/>
        <a:lstStyle/>
        <a:p>
          <a:endParaRPr lang="en-US"/>
        </a:p>
      </dgm:t>
    </dgm:pt>
    <dgm:pt modelId="{E21CFCF2-6101-4C7A-B5B2-E0C35AB598E2}" type="sibTrans" cxnId="{B615C7A1-DFDD-4E03-8703-D14EEC75DBA0}">
      <dgm:prSet/>
      <dgm:spPr/>
      <dgm:t>
        <a:bodyPr/>
        <a:lstStyle/>
        <a:p>
          <a:endParaRPr lang="en-US"/>
        </a:p>
      </dgm:t>
    </dgm:pt>
    <dgm:pt modelId="{72E19D5C-FDB4-DD41-B897-1E8DBCB9FCD2}" type="pres">
      <dgm:prSet presAssocID="{B8603CDB-5874-4600-BC79-D9606634CBF1}" presName="vert0" presStyleCnt="0">
        <dgm:presLayoutVars>
          <dgm:dir/>
          <dgm:animOne val="branch"/>
          <dgm:animLvl val="lvl"/>
        </dgm:presLayoutVars>
      </dgm:prSet>
      <dgm:spPr/>
    </dgm:pt>
    <dgm:pt modelId="{07DED5FF-D465-FB42-B4CC-A7274E7467DD}" type="pres">
      <dgm:prSet presAssocID="{0A9FB5CB-217C-4197-801F-4AF995FB728E}" presName="thickLine" presStyleLbl="alignNode1" presStyleIdx="0" presStyleCnt="6"/>
      <dgm:spPr/>
    </dgm:pt>
    <dgm:pt modelId="{7824F2BF-118F-D34E-BFC4-87F531D100C9}" type="pres">
      <dgm:prSet presAssocID="{0A9FB5CB-217C-4197-801F-4AF995FB728E}" presName="horz1" presStyleCnt="0"/>
      <dgm:spPr/>
    </dgm:pt>
    <dgm:pt modelId="{B8E9DC43-B20C-1741-BD8A-ADE6EB440FDB}" type="pres">
      <dgm:prSet presAssocID="{0A9FB5CB-217C-4197-801F-4AF995FB728E}" presName="tx1" presStyleLbl="revTx" presStyleIdx="0" presStyleCnt="6"/>
      <dgm:spPr/>
    </dgm:pt>
    <dgm:pt modelId="{C031FAC4-8CC8-8945-90A4-14F3A3CA83F3}" type="pres">
      <dgm:prSet presAssocID="{0A9FB5CB-217C-4197-801F-4AF995FB728E}" presName="vert1" presStyleCnt="0"/>
      <dgm:spPr/>
    </dgm:pt>
    <dgm:pt modelId="{AE63CB4F-5F01-1E49-9EBE-E8E005880365}" type="pres">
      <dgm:prSet presAssocID="{162C111C-12FC-4A6A-996F-1292881B80C8}" presName="thickLine" presStyleLbl="alignNode1" presStyleIdx="1" presStyleCnt="6"/>
      <dgm:spPr/>
    </dgm:pt>
    <dgm:pt modelId="{FFC1B891-0767-A54A-8EB2-A53BCA95198D}" type="pres">
      <dgm:prSet presAssocID="{162C111C-12FC-4A6A-996F-1292881B80C8}" presName="horz1" presStyleCnt="0"/>
      <dgm:spPr/>
    </dgm:pt>
    <dgm:pt modelId="{0D498399-F8CA-034C-9E15-D8D3DAEA18CC}" type="pres">
      <dgm:prSet presAssocID="{162C111C-12FC-4A6A-996F-1292881B80C8}" presName="tx1" presStyleLbl="revTx" presStyleIdx="1" presStyleCnt="6"/>
      <dgm:spPr/>
    </dgm:pt>
    <dgm:pt modelId="{2D0FCDF2-6DDF-4D48-83A3-B3083BAD58B8}" type="pres">
      <dgm:prSet presAssocID="{162C111C-12FC-4A6A-996F-1292881B80C8}" presName="vert1" presStyleCnt="0"/>
      <dgm:spPr/>
    </dgm:pt>
    <dgm:pt modelId="{142E7D2C-08D4-C147-A233-64E8A19AA8E9}" type="pres">
      <dgm:prSet presAssocID="{4FAF2965-4937-4619-A266-ED6C10071138}" presName="thickLine" presStyleLbl="alignNode1" presStyleIdx="2" presStyleCnt="6"/>
      <dgm:spPr/>
    </dgm:pt>
    <dgm:pt modelId="{C33BBEE3-67B8-6E40-9FAF-E2F86AC626CA}" type="pres">
      <dgm:prSet presAssocID="{4FAF2965-4937-4619-A266-ED6C10071138}" presName="horz1" presStyleCnt="0"/>
      <dgm:spPr/>
    </dgm:pt>
    <dgm:pt modelId="{57011A2A-3F20-9A47-B5FE-5E36E37678AB}" type="pres">
      <dgm:prSet presAssocID="{4FAF2965-4937-4619-A266-ED6C10071138}" presName="tx1" presStyleLbl="revTx" presStyleIdx="2" presStyleCnt="6"/>
      <dgm:spPr/>
    </dgm:pt>
    <dgm:pt modelId="{01AA4082-BCA7-7A45-BE3C-160EC22BB1E1}" type="pres">
      <dgm:prSet presAssocID="{4FAF2965-4937-4619-A266-ED6C10071138}" presName="vert1" presStyleCnt="0"/>
      <dgm:spPr/>
    </dgm:pt>
    <dgm:pt modelId="{F7812B4F-D28A-0942-803F-EE231623ECE7}" type="pres">
      <dgm:prSet presAssocID="{9B940430-CF4A-4328-906E-F1E8594304A4}" presName="thickLine" presStyleLbl="alignNode1" presStyleIdx="3" presStyleCnt="6"/>
      <dgm:spPr/>
    </dgm:pt>
    <dgm:pt modelId="{23BCD0EC-B3D7-124B-B320-5854FF466AC4}" type="pres">
      <dgm:prSet presAssocID="{9B940430-CF4A-4328-906E-F1E8594304A4}" presName="horz1" presStyleCnt="0"/>
      <dgm:spPr/>
    </dgm:pt>
    <dgm:pt modelId="{5F35010F-E8B5-5D4B-92D7-F7BF4CA9289E}" type="pres">
      <dgm:prSet presAssocID="{9B940430-CF4A-4328-906E-F1E8594304A4}" presName="tx1" presStyleLbl="revTx" presStyleIdx="3" presStyleCnt="6"/>
      <dgm:spPr/>
    </dgm:pt>
    <dgm:pt modelId="{E864CA21-A3DF-C341-8CAD-5490A9F9B1BC}" type="pres">
      <dgm:prSet presAssocID="{9B940430-CF4A-4328-906E-F1E8594304A4}" presName="vert1" presStyleCnt="0"/>
      <dgm:spPr/>
    </dgm:pt>
    <dgm:pt modelId="{B23A0932-A15E-9A47-A5AB-F59CBE229193}" type="pres">
      <dgm:prSet presAssocID="{ECCA339F-B29E-48C7-9094-D705B74535BA}" presName="thickLine" presStyleLbl="alignNode1" presStyleIdx="4" presStyleCnt="6"/>
      <dgm:spPr/>
    </dgm:pt>
    <dgm:pt modelId="{D73A83F8-F1BE-6440-9439-1950F187F2AA}" type="pres">
      <dgm:prSet presAssocID="{ECCA339F-B29E-48C7-9094-D705B74535BA}" presName="horz1" presStyleCnt="0"/>
      <dgm:spPr/>
    </dgm:pt>
    <dgm:pt modelId="{D498ACF7-8716-C248-B802-DE35940C31A5}" type="pres">
      <dgm:prSet presAssocID="{ECCA339F-B29E-48C7-9094-D705B74535BA}" presName="tx1" presStyleLbl="revTx" presStyleIdx="4" presStyleCnt="6"/>
      <dgm:spPr/>
    </dgm:pt>
    <dgm:pt modelId="{09E14242-1130-F545-86A8-3C7C297E8F13}" type="pres">
      <dgm:prSet presAssocID="{ECCA339F-B29E-48C7-9094-D705B74535BA}" presName="vert1" presStyleCnt="0"/>
      <dgm:spPr/>
    </dgm:pt>
    <dgm:pt modelId="{D0FC2D04-4766-364E-8EEE-81567EF9AA96}" type="pres">
      <dgm:prSet presAssocID="{3DF7E4C1-0AEF-48BC-9F65-A94CF0B25698}" presName="thickLine" presStyleLbl="alignNode1" presStyleIdx="5" presStyleCnt="6"/>
      <dgm:spPr/>
    </dgm:pt>
    <dgm:pt modelId="{61452B31-837E-6340-8C50-02591B7FC8DA}" type="pres">
      <dgm:prSet presAssocID="{3DF7E4C1-0AEF-48BC-9F65-A94CF0B25698}" presName="horz1" presStyleCnt="0"/>
      <dgm:spPr/>
    </dgm:pt>
    <dgm:pt modelId="{B1EA423B-6B65-9C41-B883-46AF81E7BB0A}" type="pres">
      <dgm:prSet presAssocID="{3DF7E4C1-0AEF-48BC-9F65-A94CF0B25698}" presName="tx1" presStyleLbl="revTx" presStyleIdx="5" presStyleCnt="6"/>
      <dgm:spPr/>
    </dgm:pt>
    <dgm:pt modelId="{7D78AD90-EC58-A841-B552-66ABB1CDF478}" type="pres">
      <dgm:prSet presAssocID="{3DF7E4C1-0AEF-48BC-9F65-A94CF0B25698}" presName="vert1" presStyleCnt="0"/>
      <dgm:spPr/>
    </dgm:pt>
  </dgm:ptLst>
  <dgm:cxnLst>
    <dgm:cxn modelId="{03A89004-9D8C-4376-A66D-0A93C88D2DFE}" srcId="{B8603CDB-5874-4600-BC79-D9606634CBF1}" destId="{ECCA339F-B29E-48C7-9094-D705B74535BA}" srcOrd="4" destOrd="0" parTransId="{3DD086C8-869A-4500-BEA3-A70559F41BB4}" sibTransId="{0B4D1905-7D6E-4311-806E-555C1C1879FB}"/>
    <dgm:cxn modelId="{C734241A-5D03-3943-B45E-EC601E0E11B4}" type="presOf" srcId="{162C111C-12FC-4A6A-996F-1292881B80C8}" destId="{0D498399-F8CA-034C-9E15-D8D3DAEA18CC}" srcOrd="0" destOrd="0" presId="urn:microsoft.com/office/officeart/2008/layout/LinedList"/>
    <dgm:cxn modelId="{3C9C321E-2193-462E-B6CC-A43C3AB400CB}" srcId="{B8603CDB-5874-4600-BC79-D9606634CBF1}" destId="{4FAF2965-4937-4619-A266-ED6C10071138}" srcOrd="2" destOrd="0" parTransId="{E0B04FA0-0AEB-40B2-9153-37D1FCF830B1}" sibTransId="{C7B8B059-851E-466D-8AA0-7BA16CB8E2CC}"/>
    <dgm:cxn modelId="{D8251F29-72B7-3E4A-B799-631F25FDA02E}" type="presOf" srcId="{9B940430-CF4A-4328-906E-F1E8594304A4}" destId="{5F35010F-E8B5-5D4B-92D7-F7BF4CA9289E}" srcOrd="0" destOrd="0" presId="urn:microsoft.com/office/officeart/2008/layout/LinedList"/>
    <dgm:cxn modelId="{E0F1F72A-EF2D-470B-BD07-A5BC4806C775}" srcId="{B8603CDB-5874-4600-BC79-D9606634CBF1}" destId="{9B940430-CF4A-4328-906E-F1E8594304A4}" srcOrd="3" destOrd="0" parTransId="{F3179B23-BC17-44A9-9DDB-9DCC07968093}" sibTransId="{20C5DD59-FA57-4ED6-8B55-58305D7131C3}"/>
    <dgm:cxn modelId="{F7358F8F-CB70-A449-965D-E09D9780F4E6}" type="presOf" srcId="{B8603CDB-5874-4600-BC79-D9606634CBF1}" destId="{72E19D5C-FDB4-DD41-B897-1E8DBCB9FCD2}" srcOrd="0" destOrd="0" presId="urn:microsoft.com/office/officeart/2008/layout/LinedList"/>
    <dgm:cxn modelId="{CEA94591-8DC5-4B1E-AA99-F860BF6B8540}" srcId="{B8603CDB-5874-4600-BC79-D9606634CBF1}" destId="{162C111C-12FC-4A6A-996F-1292881B80C8}" srcOrd="1" destOrd="0" parTransId="{3CCEB9A0-4D13-4A10-B009-AB34329BB3FF}" sibTransId="{91EE3780-8F8A-465D-881A-9CB550150B6C}"/>
    <dgm:cxn modelId="{DCE6649A-E3E6-479D-8DB6-5EBC776308B5}" srcId="{B8603CDB-5874-4600-BC79-D9606634CBF1}" destId="{0A9FB5CB-217C-4197-801F-4AF995FB728E}" srcOrd="0" destOrd="0" parTransId="{26423A17-82BA-402E-B692-0F8DC3F8FDBE}" sibTransId="{376490A1-9239-4106-9918-2CEA8581D476}"/>
    <dgm:cxn modelId="{1A6247A1-43A5-FC4E-A03F-1B2268CD2CB9}" type="presOf" srcId="{ECCA339F-B29E-48C7-9094-D705B74535BA}" destId="{D498ACF7-8716-C248-B802-DE35940C31A5}" srcOrd="0" destOrd="0" presId="urn:microsoft.com/office/officeart/2008/layout/LinedList"/>
    <dgm:cxn modelId="{B615C7A1-DFDD-4E03-8703-D14EEC75DBA0}" srcId="{B8603CDB-5874-4600-BC79-D9606634CBF1}" destId="{3DF7E4C1-0AEF-48BC-9F65-A94CF0B25698}" srcOrd="5" destOrd="0" parTransId="{2BB9D311-919F-4287-A23D-A34873809FDF}" sibTransId="{E21CFCF2-6101-4C7A-B5B2-E0C35AB598E2}"/>
    <dgm:cxn modelId="{207C5CB4-C486-6E48-8257-915FFE4C0220}" type="presOf" srcId="{3DF7E4C1-0AEF-48BC-9F65-A94CF0B25698}" destId="{B1EA423B-6B65-9C41-B883-46AF81E7BB0A}" srcOrd="0" destOrd="0" presId="urn:microsoft.com/office/officeart/2008/layout/LinedList"/>
    <dgm:cxn modelId="{5B87AFD4-B105-494F-B344-5D408CAA4964}" type="presOf" srcId="{4FAF2965-4937-4619-A266-ED6C10071138}" destId="{57011A2A-3F20-9A47-B5FE-5E36E37678AB}" srcOrd="0" destOrd="0" presId="urn:microsoft.com/office/officeart/2008/layout/LinedList"/>
    <dgm:cxn modelId="{85AE13E0-4793-144F-9122-59B6E531BAF7}" type="presOf" srcId="{0A9FB5CB-217C-4197-801F-4AF995FB728E}" destId="{B8E9DC43-B20C-1741-BD8A-ADE6EB440FDB}" srcOrd="0" destOrd="0" presId="urn:microsoft.com/office/officeart/2008/layout/LinedList"/>
    <dgm:cxn modelId="{065FB07E-CE0C-3442-B05D-6560BEEC12D5}" type="presParOf" srcId="{72E19D5C-FDB4-DD41-B897-1E8DBCB9FCD2}" destId="{07DED5FF-D465-FB42-B4CC-A7274E7467DD}" srcOrd="0" destOrd="0" presId="urn:microsoft.com/office/officeart/2008/layout/LinedList"/>
    <dgm:cxn modelId="{412C1C4E-D917-7544-BFB0-39830664EEF8}" type="presParOf" srcId="{72E19D5C-FDB4-DD41-B897-1E8DBCB9FCD2}" destId="{7824F2BF-118F-D34E-BFC4-87F531D100C9}" srcOrd="1" destOrd="0" presId="urn:microsoft.com/office/officeart/2008/layout/LinedList"/>
    <dgm:cxn modelId="{94AB4752-E094-FD47-93E8-172EEBF11F7E}" type="presParOf" srcId="{7824F2BF-118F-D34E-BFC4-87F531D100C9}" destId="{B8E9DC43-B20C-1741-BD8A-ADE6EB440FDB}" srcOrd="0" destOrd="0" presId="urn:microsoft.com/office/officeart/2008/layout/LinedList"/>
    <dgm:cxn modelId="{FA143BB9-2D29-F34F-BC8E-9568E62C4304}" type="presParOf" srcId="{7824F2BF-118F-D34E-BFC4-87F531D100C9}" destId="{C031FAC4-8CC8-8945-90A4-14F3A3CA83F3}" srcOrd="1" destOrd="0" presId="urn:microsoft.com/office/officeart/2008/layout/LinedList"/>
    <dgm:cxn modelId="{B6B83FF3-50FC-2240-B635-1377FC27597D}" type="presParOf" srcId="{72E19D5C-FDB4-DD41-B897-1E8DBCB9FCD2}" destId="{AE63CB4F-5F01-1E49-9EBE-E8E005880365}" srcOrd="2" destOrd="0" presId="urn:microsoft.com/office/officeart/2008/layout/LinedList"/>
    <dgm:cxn modelId="{3AABBCF0-AAB2-EE41-97BF-71E1C3701987}" type="presParOf" srcId="{72E19D5C-FDB4-DD41-B897-1E8DBCB9FCD2}" destId="{FFC1B891-0767-A54A-8EB2-A53BCA95198D}" srcOrd="3" destOrd="0" presId="urn:microsoft.com/office/officeart/2008/layout/LinedList"/>
    <dgm:cxn modelId="{30DE4354-65AE-3B49-93BA-E4FC37B74757}" type="presParOf" srcId="{FFC1B891-0767-A54A-8EB2-A53BCA95198D}" destId="{0D498399-F8CA-034C-9E15-D8D3DAEA18CC}" srcOrd="0" destOrd="0" presId="urn:microsoft.com/office/officeart/2008/layout/LinedList"/>
    <dgm:cxn modelId="{2C0DB585-8A46-FE4A-968F-7813170C38CF}" type="presParOf" srcId="{FFC1B891-0767-A54A-8EB2-A53BCA95198D}" destId="{2D0FCDF2-6DDF-4D48-83A3-B3083BAD58B8}" srcOrd="1" destOrd="0" presId="urn:microsoft.com/office/officeart/2008/layout/LinedList"/>
    <dgm:cxn modelId="{DB9D8330-093A-3A4D-8CB6-146E05CAC8F3}" type="presParOf" srcId="{72E19D5C-FDB4-DD41-B897-1E8DBCB9FCD2}" destId="{142E7D2C-08D4-C147-A233-64E8A19AA8E9}" srcOrd="4" destOrd="0" presId="urn:microsoft.com/office/officeart/2008/layout/LinedList"/>
    <dgm:cxn modelId="{2C8E1315-CF16-3A43-9764-4F9B200BCABA}" type="presParOf" srcId="{72E19D5C-FDB4-DD41-B897-1E8DBCB9FCD2}" destId="{C33BBEE3-67B8-6E40-9FAF-E2F86AC626CA}" srcOrd="5" destOrd="0" presId="urn:microsoft.com/office/officeart/2008/layout/LinedList"/>
    <dgm:cxn modelId="{4009C81E-C724-094D-922B-583E8B87873B}" type="presParOf" srcId="{C33BBEE3-67B8-6E40-9FAF-E2F86AC626CA}" destId="{57011A2A-3F20-9A47-B5FE-5E36E37678AB}" srcOrd="0" destOrd="0" presId="urn:microsoft.com/office/officeart/2008/layout/LinedList"/>
    <dgm:cxn modelId="{7A203040-E468-F946-A2B0-EF1793F34CDD}" type="presParOf" srcId="{C33BBEE3-67B8-6E40-9FAF-E2F86AC626CA}" destId="{01AA4082-BCA7-7A45-BE3C-160EC22BB1E1}" srcOrd="1" destOrd="0" presId="urn:microsoft.com/office/officeart/2008/layout/LinedList"/>
    <dgm:cxn modelId="{56D5B7D7-286B-134B-A8E2-B7AF8A98E013}" type="presParOf" srcId="{72E19D5C-FDB4-DD41-B897-1E8DBCB9FCD2}" destId="{F7812B4F-D28A-0942-803F-EE231623ECE7}" srcOrd="6" destOrd="0" presId="urn:microsoft.com/office/officeart/2008/layout/LinedList"/>
    <dgm:cxn modelId="{AA91BCFF-A130-5846-BD6E-730878C4739E}" type="presParOf" srcId="{72E19D5C-FDB4-DD41-B897-1E8DBCB9FCD2}" destId="{23BCD0EC-B3D7-124B-B320-5854FF466AC4}" srcOrd="7" destOrd="0" presId="urn:microsoft.com/office/officeart/2008/layout/LinedList"/>
    <dgm:cxn modelId="{FAEF070C-2306-C249-A62D-AA0BEC024DA9}" type="presParOf" srcId="{23BCD0EC-B3D7-124B-B320-5854FF466AC4}" destId="{5F35010F-E8B5-5D4B-92D7-F7BF4CA9289E}" srcOrd="0" destOrd="0" presId="urn:microsoft.com/office/officeart/2008/layout/LinedList"/>
    <dgm:cxn modelId="{0084A86A-F13A-644E-9D7C-B3D71ADE1557}" type="presParOf" srcId="{23BCD0EC-B3D7-124B-B320-5854FF466AC4}" destId="{E864CA21-A3DF-C341-8CAD-5490A9F9B1BC}" srcOrd="1" destOrd="0" presId="urn:microsoft.com/office/officeart/2008/layout/LinedList"/>
    <dgm:cxn modelId="{9380DF71-E415-284C-ABE1-EEB5A0D29833}" type="presParOf" srcId="{72E19D5C-FDB4-DD41-B897-1E8DBCB9FCD2}" destId="{B23A0932-A15E-9A47-A5AB-F59CBE229193}" srcOrd="8" destOrd="0" presId="urn:microsoft.com/office/officeart/2008/layout/LinedList"/>
    <dgm:cxn modelId="{2A5DDA5C-4D11-604E-BA6A-97EDFA414CAA}" type="presParOf" srcId="{72E19D5C-FDB4-DD41-B897-1E8DBCB9FCD2}" destId="{D73A83F8-F1BE-6440-9439-1950F187F2AA}" srcOrd="9" destOrd="0" presId="urn:microsoft.com/office/officeart/2008/layout/LinedList"/>
    <dgm:cxn modelId="{FDAD6625-79AF-9448-A142-4C4AE351D551}" type="presParOf" srcId="{D73A83F8-F1BE-6440-9439-1950F187F2AA}" destId="{D498ACF7-8716-C248-B802-DE35940C31A5}" srcOrd="0" destOrd="0" presId="urn:microsoft.com/office/officeart/2008/layout/LinedList"/>
    <dgm:cxn modelId="{FC3FA57D-6E1C-BA44-9264-33CBBF367E32}" type="presParOf" srcId="{D73A83F8-F1BE-6440-9439-1950F187F2AA}" destId="{09E14242-1130-F545-86A8-3C7C297E8F13}" srcOrd="1" destOrd="0" presId="urn:microsoft.com/office/officeart/2008/layout/LinedList"/>
    <dgm:cxn modelId="{0BC74B8C-B8FD-964A-831E-54F134C1C488}" type="presParOf" srcId="{72E19D5C-FDB4-DD41-B897-1E8DBCB9FCD2}" destId="{D0FC2D04-4766-364E-8EEE-81567EF9AA96}" srcOrd="10" destOrd="0" presId="urn:microsoft.com/office/officeart/2008/layout/LinedList"/>
    <dgm:cxn modelId="{5C03160A-2E2F-DE4B-8D95-316BB464D7B9}" type="presParOf" srcId="{72E19D5C-FDB4-DD41-B897-1E8DBCB9FCD2}" destId="{61452B31-837E-6340-8C50-02591B7FC8DA}" srcOrd="11" destOrd="0" presId="urn:microsoft.com/office/officeart/2008/layout/LinedList"/>
    <dgm:cxn modelId="{9347BE32-A9D6-B740-A72E-415B86B37645}" type="presParOf" srcId="{61452B31-837E-6340-8C50-02591B7FC8DA}" destId="{B1EA423B-6B65-9C41-B883-46AF81E7BB0A}" srcOrd="0" destOrd="0" presId="urn:microsoft.com/office/officeart/2008/layout/LinedList"/>
    <dgm:cxn modelId="{1CF9C99C-EF41-1748-B25A-BFD9E526F90D}" type="presParOf" srcId="{61452B31-837E-6340-8C50-02591B7FC8DA}" destId="{7D78AD90-EC58-A841-B552-66ABB1CDF47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E307B5-695E-44F7-906F-DC36F7CA6225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277C432-0172-4D97-B670-B0E5794ECECA}">
      <dgm:prSet/>
      <dgm:spPr/>
      <dgm:t>
        <a:bodyPr/>
        <a:lstStyle/>
        <a:p>
          <a:pPr>
            <a:defRPr cap="all"/>
          </a:pPr>
          <a:r>
            <a:rPr lang="en-US"/>
            <a:t>Job observation</a:t>
          </a:r>
        </a:p>
      </dgm:t>
    </dgm:pt>
    <dgm:pt modelId="{D6BD9309-551F-47F3-951A-6211EE0F9FED}" type="parTrans" cxnId="{EC693523-262B-4276-8585-C9E0E56A8998}">
      <dgm:prSet/>
      <dgm:spPr/>
      <dgm:t>
        <a:bodyPr/>
        <a:lstStyle/>
        <a:p>
          <a:endParaRPr lang="en-US"/>
        </a:p>
      </dgm:t>
    </dgm:pt>
    <dgm:pt modelId="{74335EE8-1D22-4C50-AF1F-77557EA6AAFD}" type="sibTrans" cxnId="{EC693523-262B-4276-8585-C9E0E56A8998}">
      <dgm:prSet/>
      <dgm:spPr/>
      <dgm:t>
        <a:bodyPr/>
        <a:lstStyle/>
        <a:p>
          <a:endParaRPr lang="en-US"/>
        </a:p>
      </dgm:t>
    </dgm:pt>
    <dgm:pt modelId="{A21E88E5-31C3-4CAF-AB1B-F2DD9B600AB6}">
      <dgm:prSet/>
      <dgm:spPr/>
      <dgm:t>
        <a:bodyPr/>
        <a:lstStyle/>
        <a:p>
          <a:pPr>
            <a:defRPr cap="all"/>
          </a:pPr>
          <a:r>
            <a:rPr lang="en-US" dirty="0"/>
            <a:t>Surveys </a:t>
          </a:r>
        </a:p>
      </dgm:t>
    </dgm:pt>
    <dgm:pt modelId="{269EEA16-39FC-4912-A1FB-EF7FF1C66DCF}" type="parTrans" cxnId="{9E448441-7C78-4C58-AFC7-DB0DCA0B00F5}">
      <dgm:prSet/>
      <dgm:spPr/>
      <dgm:t>
        <a:bodyPr/>
        <a:lstStyle/>
        <a:p>
          <a:endParaRPr lang="en-US"/>
        </a:p>
      </dgm:t>
    </dgm:pt>
    <dgm:pt modelId="{938B1A99-3D15-4C06-BED5-CB79CF01104B}" type="sibTrans" cxnId="{9E448441-7C78-4C58-AFC7-DB0DCA0B00F5}">
      <dgm:prSet/>
      <dgm:spPr/>
      <dgm:t>
        <a:bodyPr/>
        <a:lstStyle/>
        <a:p>
          <a:endParaRPr lang="en-US"/>
        </a:p>
      </dgm:t>
    </dgm:pt>
    <dgm:pt modelId="{48002634-D2A6-41B8-A196-1E533D983934}">
      <dgm:prSet/>
      <dgm:spPr/>
      <dgm:t>
        <a:bodyPr/>
        <a:lstStyle/>
        <a:p>
          <a:pPr>
            <a:defRPr cap="all"/>
          </a:pPr>
          <a:r>
            <a:rPr lang="en-US"/>
            <a:t>Focus groups</a:t>
          </a:r>
        </a:p>
      </dgm:t>
    </dgm:pt>
    <dgm:pt modelId="{1067F19D-88DE-4004-8083-4EAC53A8C69E}" type="parTrans" cxnId="{02D2D3A9-192A-410C-AD74-66AEBD66ED6A}">
      <dgm:prSet/>
      <dgm:spPr/>
      <dgm:t>
        <a:bodyPr/>
        <a:lstStyle/>
        <a:p>
          <a:endParaRPr lang="en-US"/>
        </a:p>
      </dgm:t>
    </dgm:pt>
    <dgm:pt modelId="{DEDB3794-4292-46ED-AA53-0F85D0D2CAB2}" type="sibTrans" cxnId="{02D2D3A9-192A-410C-AD74-66AEBD66ED6A}">
      <dgm:prSet/>
      <dgm:spPr/>
      <dgm:t>
        <a:bodyPr/>
        <a:lstStyle/>
        <a:p>
          <a:endParaRPr lang="en-US"/>
        </a:p>
      </dgm:t>
    </dgm:pt>
    <dgm:pt modelId="{F39D1CC1-8D5B-46E1-8A3A-CDA96251B4C9}">
      <dgm:prSet/>
      <dgm:spPr/>
      <dgm:t>
        <a:bodyPr/>
        <a:lstStyle/>
        <a:p>
          <a:pPr>
            <a:defRPr cap="all"/>
          </a:pPr>
          <a:r>
            <a:rPr lang="en-US"/>
            <a:t>Documentation</a:t>
          </a:r>
        </a:p>
      </dgm:t>
    </dgm:pt>
    <dgm:pt modelId="{C5827A71-6797-409A-ADF0-878EBB4A9F50}" type="parTrans" cxnId="{EDF5098F-5882-4022-A921-3A5C66571F44}">
      <dgm:prSet/>
      <dgm:spPr/>
      <dgm:t>
        <a:bodyPr/>
        <a:lstStyle/>
        <a:p>
          <a:endParaRPr lang="en-US"/>
        </a:p>
      </dgm:t>
    </dgm:pt>
    <dgm:pt modelId="{0D4BB85E-DEE8-4D44-AA0C-A0992D056651}" type="sibTrans" cxnId="{EDF5098F-5882-4022-A921-3A5C66571F44}">
      <dgm:prSet/>
      <dgm:spPr/>
      <dgm:t>
        <a:bodyPr/>
        <a:lstStyle/>
        <a:p>
          <a:endParaRPr lang="en-US"/>
        </a:p>
      </dgm:t>
    </dgm:pt>
    <dgm:pt modelId="{B908C41D-D5D7-461C-B7AD-8AD78D77C233}">
      <dgm:prSet/>
      <dgm:spPr/>
      <dgm:t>
        <a:bodyPr/>
        <a:lstStyle/>
        <a:p>
          <a:pPr>
            <a:defRPr cap="all"/>
          </a:pPr>
          <a:r>
            <a:rPr lang="en-US"/>
            <a:t>Historical data</a:t>
          </a:r>
        </a:p>
      </dgm:t>
    </dgm:pt>
    <dgm:pt modelId="{69F48E7E-5124-41E8-9164-87B84D1F881C}" type="parTrans" cxnId="{21B49D75-7AE4-4B8D-BA4D-5854E18C3DE7}">
      <dgm:prSet/>
      <dgm:spPr/>
      <dgm:t>
        <a:bodyPr/>
        <a:lstStyle/>
        <a:p>
          <a:endParaRPr lang="en-US"/>
        </a:p>
      </dgm:t>
    </dgm:pt>
    <dgm:pt modelId="{A09997A7-1716-49E6-ACE9-994785F61AB6}" type="sibTrans" cxnId="{21B49D75-7AE4-4B8D-BA4D-5854E18C3DE7}">
      <dgm:prSet/>
      <dgm:spPr/>
      <dgm:t>
        <a:bodyPr/>
        <a:lstStyle/>
        <a:p>
          <a:endParaRPr lang="en-US"/>
        </a:p>
      </dgm:t>
    </dgm:pt>
    <dgm:pt modelId="{6EAFCA24-8675-4373-BA9D-7E28B3436A51}" type="pres">
      <dgm:prSet presAssocID="{97E307B5-695E-44F7-906F-DC36F7CA6225}" presName="root" presStyleCnt="0">
        <dgm:presLayoutVars>
          <dgm:dir/>
          <dgm:resizeHandles val="exact"/>
        </dgm:presLayoutVars>
      </dgm:prSet>
      <dgm:spPr/>
    </dgm:pt>
    <dgm:pt modelId="{53B602A0-0B9C-4CBB-9204-4698838D5296}" type="pres">
      <dgm:prSet presAssocID="{1277C432-0172-4D97-B670-B0E5794ECECA}" presName="compNode" presStyleCnt="0"/>
      <dgm:spPr/>
    </dgm:pt>
    <dgm:pt modelId="{2A6EDFCD-2A03-4691-AA9F-6D64F4B56ADD}" type="pres">
      <dgm:prSet presAssocID="{1277C432-0172-4D97-B670-B0E5794ECECA}" presName="iconBgRect" presStyleLbl="bgShp" presStyleIdx="0" presStyleCnt="5"/>
      <dgm:spPr/>
    </dgm:pt>
    <dgm:pt modelId="{B2483F2A-0BA6-4A45-8B8D-559639C61F3C}" type="pres">
      <dgm:prSet presAssocID="{1277C432-0172-4D97-B670-B0E5794ECECA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ye"/>
        </a:ext>
      </dgm:extLst>
    </dgm:pt>
    <dgm:pt modelId="{26292A93-C8F1-4DE1-A560-263555CB78C7}" type="pres">
      <dgm:prSet presAssocID="{1277C432-0172-4D97-B670-B0E5794ECECA}" presName="spaceRect" presStyleCnt="0"/>
      <dgm:spPr/>
    </dgm:pt>
    <dgm:pt modelId="{CF04D6ED-AF5D-45C5-82FB-0848C8610AC8}" type="pres">
      <dgm:prSet presAssocID="{1277C432-0172-4D97-B670-B0E5794ECECA}" presName="textRect" presStyleLbl="revTx" presStyleIdx="0" presStyleCnt="5">
        <dgm:presLayoutVars>
          <dgm:chMax val="1"/>
          <dgm:chPref val="1"/>
        </dgm:presLayoutVars>
      </dgm:prSet>
      <dgm:spPr/>
    </dgm:pt>
    <dgm:pt modelId="{916EE237-D3B5-49DD-A124-8CA3442E1C65}" type="pres">
      <dgm:prSet presAssocID="{74335EE8-1D22-4C50-AF1F-77557EA6AAFD}" presName="sibTrans" presStyleCnt="0"/>
      <dgm:spPr/>
    </dgm:pt>
    <dgm:pt modelId="{17B42764-6A06-4236-9DB6-8D9967713E63}" type="pres">
      <dgm:prSet presAssocID="{A21E88E5-31C3-4CAF-AB1B-F2DD9B600AB6}" presName="compNode" presStyleCnt="0"/>
      <dgm:spPr/>
    </dgm:pt>
    <dgm:pt modelId="{B5D90D4D-7A20-4B3A-BF72-B6DCBA1716CD}" type="pres">
      <dgm:prSet presAssocID="{A21E88E5-31C3-4CAF-AB1B-F2DD9B600AB6}" presName="iconBgRect" presStyleLbl="bgShp" presStyleIdx="1" presStyleCnt="5"/>
      <dgm:spPr/>
    </dgm:pt>
    <dgm:pt modelId="{7FA186E3-6035-40DF-B0E1-3EC3EA8EC525}" type="pres">
      <dgm:prSet presAssocID="{A21E88E5-31C3-4CAF-AB1B-F2DD9B600AB6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03805248-9F7C-4594-9D24-5C3740D3F804}" type="pres">
      <dgm:prSet presAssocID="{A21E88E5-31C3-4CAF-AB1B-F2DD9B600AB6}" presName="spaceRect" presStyleCnt="0"/>
      <dgm:spPr/>
    </dgm:pt>
    <dgm:pt modelId="{07CB89F8-8AF3-426D-9AA0-631237F2DE96}" type="pres">
      <dgm:prSet presAssocID="{A21E88E5-31C3-4CAF-AB1B-F2DD9B600AB6}" presName="textRect" presStyleLbl="revTx" presStyleIdx="1" presStyleCnt="5">
        <dgm:presLayoutVars>
          <dgm:chMax val="1"/>
          <dgm:chPref val="1"/>
        </dgm:presLayoutVars>
      </dgm:prSet>
      <dgm:spPr/>
    </dgm:pt>
    <dgm:pt modelId="{59499F3F-3892-4D5E-A9D7-DB46719B6E1D}" type="pres">
      <dgm:prSet presAssocID="{938B1A99-3D15-4C06-BED5-CB79CF01104B}" presName="sibTrans" presStyleCnt="0"/>
      <dgm:spPr/>
    </dgm:pt>
    <dgm:pt modelId="{28A1C5AF-A58C-4680-985F-8A75424B883B}" type="pres">
      <dgm:prSet presAssocID="{48002634-D2A6-41B8-A196-1E533D983934}" presName="compNode" presStyleCnt="0"/>
      <dgm:spPr/>
    </dgm:pt>
    <dgm:pt modelId="{FE1F863F-5454-47F5-A12C-EBBF4DF06400}" type="pres">
      <dgm:prSet presAssocID="{48002634-D2A6-41B8-A196-1E533D983934}" presName="iconBgRect" presStyleLbl="bgShp" presStyleIdx="2" presStyleCnt="5"/>
      <dgm:spPr/>
    </dgm:pt>
    <dgm:pt modelId="{7553294B-D044-4EB4-BC5F-984BF8719D99}" type="pres">
      <dgm:prSet presAssocID="{48002634-D2A6-41B8-A196-1E533D983934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83656071-7F32-4164-8B89-C0A508271441}" type="pres">
      <dgm:prSet presAssocID="{48002634-D2A6-41B8-A196-1E533D983934}" presName="spaceRect" presStyleCnt="0"/>
      <dgm:spPr/>
    </dgm:pt>
    <dgm:pt modelId="{466103B6-947C-4563-A93B-EE74511421F9}" type="pres">
      <dgm:prSet presAssocID="{48002634-D2A6-41B8-A196-1E533D983934}" presName="textRect" presStyleLbl="revTx" presStyleIdx="2" presStyleCnt="5">
        <dgm:presLayoutVars>
          <dgm:chMax val="1"/>
          <dgm:chPref val="1"/>
        </dgm:presLayoutVars>
      </dgm:prSet>
      <dgm:spPr/>
    </dgm:pt>
    <dgm:pt modelId="{714D764C-2608-4038-ACC9-67E07ED11507}" type="pres">
      <dgm:prSet presAssocID="{DEDB3794-4292-46ED-AA53-0F85D0D2CAB2}" presName="sibTrans" presStyleCnt="0"/>
      <dgm:spPr/>
    </dgm:pt>
    <dgm:pt modelId="{0450C86B-BFDA-4248-B9AD-D066001E56E0}" type="pres">
      <dgm:prSet presAssocID="{F39D1CC1-8D5B-46E1-8A3A-CDA96251B4C9}" presName="compNode" presStyleCnt="0"/>
      <dgm:spPr/>
    </dgm:pt>
    <dgm:pt modelId="{FAC1328F-0701-4613-BF80-2D17C80508FF}" type="pres">
      <dgm:prSet presAssocID="{F39D1CC1-8D5B-46E1-8A3A-CDA96251B4C9}" presName="iconBgRect" presStyleLbl="bgShp" presStyleIdx="3" presStyleCnt="5"/>
      <dgm:spPr/>
    </dgm:pt>
    <dgm:pt modelId="{8DE81C42-B251-469C-8238-13997B78F07D}" type="pres">
      <dgm:prSet presAssocID="{F39D1CC1-8D5B-46E1-8A3A-CDA96251B4C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67D288D9-A965-4874-B5EC-B765800F1A67}" type="pres">
      <dgm:prSet presAssocID="{F39D1CC1-8D5B-46E1-8A3A-CDA96251B4C9}" presName="spaceRect" presStyleCnt="0"/>
      <dgm:spPr/>
    </dgm:pt>
    <dgm:pt modelId="{29452317-71C0-46D0-A73F-EB9634EF602C}" type="pres">
      <dgm:prSet presAssocID="{F39D1CC1-8D5B-46E1-8A3A-CDA96251B4C9}" presName="textRect" presStyleLbl="revTx" presStyleIdx="3" presStyleCnt="5">
        <dgm:presLayoutVars>
          <dgm:chMax val="1"/>
          <dgm:chPref val="1"/>
        </dgm:presLayoutVars>
      </dgm:prSet>
      <dgm:spPr/>
    </dgm:pt>
    <dgm:pt modelId="{1DE19F26-DCE1-4DEC-9211-B6E358A1654F}" type="pres">
      <dgm:prSet presAssocID="{0D4BB85E-DEE8-4D44-AA0C-A0992D056651}" presName="sibTrans" presStyleCnt="0"/>
      <dgm:spPr/>
    </dgm:pt>
    <dgm:pt modelId="{9B3182A8-4843-4C83-914A-D71A4C45207F}" type="pres">
      <dgm:prSet presAssocID="{B908C41D-D5D7-461C-B7AD-8AD78D77C233}" presName="compNode" presStyleCnt="0"/>
      <dgm:spPr/>
    </dgm:pt>
    <dgm:pt modelId="{F6E2033D-44C5-470B-8C18-C672C7CC3626}" type="pres">
      <dgm:prSet presAssocID="{B908C41D-D5D7-461C-B7AD-8AD78D77C233}" presName="iconBgRect" presStyleLbl="bgShp" presStyleIdx="4" presStyleCnt="5"/>
      <dgm:spPr/>
    </dgm:pt>
    <dgm:pt modelId="{A3E02C8C-6303-4AE0-8330-24B362424D13}" type="pres">
      <dgm:prSet presAssocID="{B908C41D-D5D7-461C-B7AD-8AD78D77C233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5C563E40-8C63-4D10-8426-B338F441CE7E}" type="pres">
      <dgm:prSet presAssocID="{B908C41D-D5D7-461C-B7AD-8AD78D77C233}" presName="spaceRect" presStyleCnt="0"/>
      <dgm:spPr/>
    </dgm:pt>
    <dgm:pt modelId="{B3D111FD-1D22-43D0-BD12-506CFCC11E5C}" type="pres">
      <dgm:prSet presAssocID="{B908C41D-D5D7-461C-B7AD-8AD78D77C233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EC693523-262B-4276-8585-C9E0E56A8998}" srcId="{97E307B5-695E-44F7-906F-DC36F7CA6225}" destId="{1277C432-0172-4D97-B670-B0E5794ECECA}" srcOrd="0" destOrd="0" parTransId="{D6BD9309-551F-47F3-951A-6211EE0F9FED}" sibTransId="{74335EE8-1D22-4C50-AF1F-77557EA6AAFD}"/>
    <dgm:cxn modelId="{9E448441-7C78-4C58-AFC7-DB0DCA0B00F5}" srcId="{97E307B5-695E-44F7-906F-DC36F7CA6225}" destId="{A21E88E5-31C3-4CAF-AB1B-F2DD9B600AB6}" srcOrd="1" destOrd="0" parTransId="{269EEA16-39FC-4912-A1FB-EF7FF1C66DCF}" sibTransId="{938B1A99-3D15-4C06-BED5-CB79CF01104B}"/>
    <dgm:cxn modelId="{518FE445-07C4-4868-B2BE-654AA152F513}" type="presOf" srcId="{F39D1CC1-8D5B-46E1-8A3A-CDA96251B4C9}" destId="{29452317-71C0-46D0-A73F-EB9634EF602C}" srcOrd="0" destOrd="0" presId="urn:microsoft.com/office/officeart/2018/5/layout/IconCircleLabelList"/>
    <dgm:cxn modelId="{21B49D75-7AE4-4B8D-BA4D-5854E18C3DE7}" srcId="{97E307B5-695E-44F7-906F-DC36F7CA6225}" destId="{B908C41D-D5D7-461C-B7AD-8AD78D77C233}" srcOrd="4" destOrd="0" parTransId="{69F48E7E-5124-41E8-9164-87B84D1F881C}" sibTransId="{A09997A7-1716-49E6-ACE9-994785F61AB6}"/>
    <dgm:cxn modelId="{EDF5098F-5882-4022-A921-3A5C66571F44}" srcId="{97E307B5-695E-44F7-906F-DC36F7CA6225}" destId="{F39D1CC1-8D5B-46E1-8A3A-CDA96251B4C9}" srcOrd="3" destOrd="0" parTransId="{C5827A71-6797-409A-ADF0-878EBB4A9F50}" sibTransId="{0D4BB85E-DEE8-4D44-AA0C-A0992D056651}"/>
    <dgm:cxn modelId="{880CB3A1-3A13-4FB3-9E98-359F2EDE6634}" type="presOf" srcId="{1277C432-0172-4D97-B670-B0E5794ECECA}" destId="{CF04D6ED-AF5D-45C5-82FB-0848C8610AC8}" srcOrd="0" destOrd="0" presId="urn:microsoft.com/office/officeart/2018/5/layout/IconCircleLabelList"/>
    <dgm:cxn modelId="{02D2D3A9-192A-410C-AD74-66AEBD66ED6A}" srcId="{97E307B5-695E-44F7-906F-DC36F7CA6225}" destId="{48002634-D2A6-41B8-A196-1E533D983934}" srcOrd="2" destOrd="0" parTransId="{1067F19D-88DE-4004-8083-4EAC53A8C69E}" sibTransId="{DEDB3794-4292-46ED-AA53-0F85D0D2CAB2}"/>
    <dgm:cxn modelId="{5AAB91AB-1CE3-469A-8855-B9ABB7B52EB9}" type="presOf" srcId="{A21E88E5-31C3-4CAF-AB1B-F2DD9B600AB6}" destId="{07CB89F8-8AF3-426D-9AA0-631237F2DE96}" srcOrd="0" destOrd="0" presId="urn:microsoft.com/office/officeart/2018/5/layout/IconCircleLabelList"/>
    <dgm:cxn modelId="{520D50B7-DEE9-4EAE-85B1-9F014F9FA99A}" type="presOf" srcId="{97E307B5-695E-44F7-906F-DC36F7CA6225}" destId="{6EAFCA24-8675-4373-BA9D-7E28B3436A51}" srcOrd="0" destOrd="0" presId="urn:microsoft.com/office/officeart/2018/5/layout/IconCircleLabelList"/>
    <dgm:cxn modelId="{717426D5-7EFF-4334-A52B-FCD9811DD805}" type="presOf" srcId="{48002634-D2A6-41B8-A196-1E533D983934}" destId="{466103B6-947C-4563-A93B-EE74511421F9}" srcOrd="0" destOrd="0" presId="urn:microsoft.com/office/officeart/2018/5/layout/IconCircleLabelList"/>
    <dgm:cxn modelId="{9076CBE3-3203-41A7-8DBC-E204ABAB9AC2}" type="presOf" srcId="{B908C41D-D5D7-461C-B7AD-8AD78D77C233}" destId="{B3D111FD-1D22-43D0-BD12-506CFCC11E5C}" srcOrd="0" destOrd="0" presId="urn:microsoft.com/office/officeart/2018/5/layout/IconCircleLabelList"/>
    <dgm:cxn modelId="{7047FF48-CB9A-4E7F-8718-62553BD94BD6}" type="presParOf" srcId="{6EAFCA24-8675-4373-BA9D-7E28B3436A51}" destId="{53B602A0-0B9C-4CBB-9204-4698838D5296}" srcOrd="0" destOrd="0" presId="urn:microsoft.com/office/officeart/2018/5/layout/IconCircleLabelList"/>
    <dgm:cxn modelId="{6FF773F3-2958-4598-90EA-668606CA8E3F}" type="presParOf" srcId="{53B602A0-0B9C-4CBB-9204-4698838D5296}" destId="{2A6EDFCD-2A03-4691-AA9F-6D64F4B56ADD}" srcOrd="0" destOrd="0" presId="urn:microsoft.com/office/officeart/2018/5/layout/IconCircleLabelList"/>
    <dgm:cxn modelId="{4DA0A670-E4C8-4DCC-94FB-F74E3A86E3A5}" type="presParOf" srcId="{53B602A0-0B9C-4CBB-9204-4698838D5296}" destId="{B2483F2A-0BA6-4A45-8B8D-559639C61F3C}" srcOrd="1" destOrd="0" presId="urn:microsoft.com/office/officeart/2018/5/layout/IconCircleLabelList"/>
    <dgm:cxn modelId="{A14D1492-03E0-44CE-A796-8052F433B3FB}" type="presParOf" srcId="{53B602A0-0B9C-4CBB-9204-4698838D5296}" destId="{26292A93-C8F1-4DE1-A560-263555CB78C7}" srcOrd="2" destOrd="0" presId="urn:microsoft.com/office/officeart/2018/5/layout/IconCircleLabelList"/>
    <dgm:cxn modelId="{249CE670-CE1F-4D72-8681-929EACE35EF9}" type="presParOf" srcId="{53B602A0-0B9C-4CBB-9204-4698838D5296}" destId="{CF04D6ED-AF5D-45C5-82FB-0848C8610AC8}" srcOrd="3" destOrd="0" presId="urn:microsoft.com/office/officeart/2018/5/layout/IconCircleLabelList"/>
    <dgm:cxn modelId="{F443023B-1E1C-4630-9337-4A8AA42CAEE4}" type="presParOf" srcId="{6EAFCA24-8675-4373-BA9D-7E28B3436A51}" destId="{916EE237-D3B5-49DD-A124-8CA3442E1C65}" srcOrd="1" destOrd="0" presId="urn:microsoft.com/office/officeart/2018/5/layout/IconCircleLabelList"/>
    <dgm:cxn modelId="{44D86DCD-CAEF-4C27-A673-C6FA162BA2D9}" type="presParOf" srcId="{6EAFCA24-8675-4373-BA9D-7E28B3436A51}" destId="{17B42764-6A06-4236-9DB6-8D9967713E63}" srcOrd="2" destOrd="0" presId="urn:microsoft.com/office/officeart/2018/5/layout/IconCircleLabelList"/>
    <dgm:cxn modelId="{57418F59-4612-4661-B13F-923DC8BC6C6C}" type="presParOf" srcId="{17B42764-6A06-4236-9DB6-8D9967713E63}" destId="{B5D90D4D-7A20-4B3A-BF72-B6DCBA1716CD}" srcOrd="0" destOrd="0" presId="urn:microsoft.com/office/officeart/2018/5/layout/IconCircleLabelList"/>
    <dgm:cxn modelId="{485148D8-722F-4B7B-954F-D28B728E6E4D}" type="presParOf" srcId="{17B42764-6A06-4236-9DB6-8D9967713E63}" destId="{7FA186E3-6035-40DF-B0E1-3EC3EA8EC525}" srcOrd="1" destOrd="0" presId="urn:microsoft.com/office/officeart/2018/5/layout/IconCircleLabelList"/>
    <dgm:cxn modelId="{12EC663C-53DE-4B17-A2AA-D85F75170174}" type="presParOf" srcId="{17B42764-6A06-4236-9DB6-8D9967713E63}" destId="{03805248-9F7C-4594-9D24-5C3740D3F804}" srcOrd="2" destOrd="0" presId="urn:microsoft.com/office/officeart/2018/5/layout/IconCircleLabelList"/>
    <dgm:cxn modelId="{205959D7-7D9B-4F6A-86F8-30EBB6E94018}" type="presParOf" srcId="{17B42764-6A06-4236-9DB6-8D9967713E63}" destId="{07CB89F8-8AF3-426D-9AA0-631237F2DE96}" srcOrd="3" destOrd="0" presId="urn:microsoft.com/office/officeart/2018/5/layout/IconCircleLabelList"/>
    <dgm:cxn modelId="{DBDA13CE-B06C-45AF-AC4B-B4A2093EFDBB}" type="presParOf" srcId="{6EAFCA24-8675-4373-BA9D-7E28B3436A51}" destId="{59499F3F-3892-4D5E-A9D7-DB46719B6E1D}" srcOrd="3" destOrd="0" presId="urn:microsoft.com/office/officeart/2018/5/layout/IconCircleLabelList"/>
    <dgm:cxn modelId="{241DCC80-2057-4A2D-8646-04D58F71CA0C}" type="presParOf" srcId="{6EAFCA24-8675-4373-BA9D-7E28B3436A51}" destId="{28A1C5AF-A58C-4680-985F-8A75424B883B}" srcOrd="4" destOrd="0" presId="urn:microsoft.com/office/officeart/2018/5/layout/IconCircleLabelList"/>
    <dgm:cxn modelId="{C9EBBAC2-84C7-410B-8A8B-3E1EAB7DF838}" type="presParOf" srcId="{28A1C5AF-A58C-4680-985F-8A75424B883B}" destId="{FE1F863F-5454-47F5-A12C-EBBF4DF06400}" srcOrd="0" destOrd="0" presId="urn:microsoft.com/office/officeart/2018/5/layout/IconCircleLabelList"/>
    <dgm:cxn modelId="{67919305-370D-4E99-ABE2-75BFD22B5465}" type="presParOf" srcId="{28A1C5AF-A58C-4680-985F-8A75424B883B}" destId="{7553294B-D044-4EB4-BC5F-984BF8719D99}" srcOrd="1" destOrd="0" presId="urn:microsoft.com/office/officeart/2018/5/layout/IconCircleLabelList"/>
    <dgm:cxn modelId="{4B1E4D05-2F35-45DE-8171-C0ABC0C2D381}" type="presParOf" srcId="{28A1C5AF-A58C-4680-985F-8A75424B883B}" destId="{83656071-7F32-4164-8B89-C0A508271441}" srcOrd="2" destOrd="0" presId="urn:microsoft.com/office/officeart/2018/5/layout/IconCircleLabelList"/>
    <dgm:cxn modelId="{7E4CCCB2-14E1-4EE1-A4E5-B9543DDA08AB}" type="presParOf" srcId="{28A1C5AF-A58C-4680-985F-8A75424B883B}" destId="{466103B6-947C-4563-A93B-EE74511421F9}" srcOrd="3" destOrd="0" presId="urn:microsoft.com/office/officeart/2018/5/layout/IconCircleLabelList"/>
    <dgm:cxn modelId="{55A56782-7000-4C5B-AD3A-3F7A9702C231}" type="presParOf" srcId="{6EAFCA24-8675-4373-BA9D-7E28B3436A51}" destId="{714D764C-2608-4038-ACC9-67E07ED11507}" srcOrd="5" destOrd="0" presId="urn:microsoft.com/office/officeart/2018/5/layout/IconCircleLabelList"/>
    <dgm:cxn modelId="{394E8258-346B-4A14-A9E4-19B1F682E2A6}" type="presParOf" srcId="{6EAFCA24-8675-4373-BA9D-7E28B3436A51}" destId="{0450C86B-BFDA-4248-B9AD-D066001E56E0}" srcOrd="6" destOrd="0" presId="urn:microsoft.com/office/officeart/2018/5/layout/IconCircleLabelList"/>
    <dgm:cxn modelId="{DA23D72E-50BB-4287-BBAD-4645C9519BFF}" type="presParOf" srcId="{0450C86B-BFDA-4248-B9AD-D066001E56E0}" destId="{FAC1328F-0701-4613-BF80-2D17C80508FF}" srcOrd="0" destOrd="0" presId="urn:microsoft.com/office/officeart/2018/5/layout/IconCircleLabelList"/>
    <dgm:cxn modelId="{F379B514-5620-4F3C-8EDC-31330D66D578}" type="presParOf" srcId="{0450C86B-BFDA-4248-B9AD-D066001E56E0}" destId="{8DE81C42-B251-469C-8238-13997B78F07D}" srcOrd="1" destOrd="0" presId="urn:microsoft.com/office/officeart/2018/5/layout/IconCircleLabelList"/>
    <dgm:cxn modelId="{3D0CC45E-3262-462F-B89D-ACF9526E675E}" type="presParOf" srcId="{0450C86B-BFDA-4248-B9AD-D066001E56E0}" destId="{67D288D9-A965-4874-B5EC-B765800F1A67}" srcOrd="2" destOrd="0" presId="urn:microsoft.com/office/officeart/2018/5/layout/IconCircleLabelList"/>
    <dgm:cxn modelId="{02225872-82AA-454A-B17A-FFBF7C27AE91}" type="presParOf" srcId="{0450C86B-BFDA-4248-B9AD-D066001E56E0}" destId="{29452317-71C0-46D0-A73F-EB9634EF602C}" srcOrd="3" destOrd="0" presId="urn:microsoft.com/office/officeart/2018/5/layout/IconCircleLabelList"/>
    <dgm:cxn modelId="{DD89486B-0328-43CB-BA77-68A89021335A}" type="presParOf" srcId="{6EAFCA24-8675-4373-BA9D-7E28B3436A51}" destId="{1DE19F26-DCE1-4DEC-9211-B6E358A1654F}" srcOrd="7" destOrd="0" presId="urn:microsoft.com/office/officeart/2018/5/layout/IconCircleLabelList"/>
    <dgm:cxn modelId="{DC2E8DD4-71D4-423D-87B3-146159AB535D}" type="presParOf" srcId="{6EAFCA24-8675-4373-BA9D-7E28B3436A51}" destId="{9B3182A8-4843-4C83-914A-D71A4C45207F}" srcOrd="8" destOrd="0" presId="urn:microsoft.com/office/officeart/2018/5/layout/IconCircleLabelList"/>
    <dgm:cxn modelId="{CFCB32F9-8F9F-40C8-AF46-DD9C4C2AFA8A}" type="presParOf" srcId="{9B3182A8-4843-4C83-914A-D71A4C45207F}" destId="{F6E2033D-44C5-470B-8C18-C672C7CC3626}" srcOrd="0" destOrd="0" presId="urn:microsoft.com/office/officeart/2018/5/layout/IconCircleLabelList"/>
    <dgm:cxn modelId="{C5209AF7-9746-4A34-86BA-8EF5F193878B}" type="presParOf" srcId="{9B3182A8-4843-4C83-914A-D71A4C45207F}" destId="{A3E02C8C-6303-4AE0-8330-24B362424D13}" srcOrd="1" destOrd="0" presId="urn:microsoft.com/office/officeart/2018/5/layout/IconCircleLabelList"/>
    <dgm:cxn modelId="{9C21F57A-F6AE-4A00-8F6B-D07CDBAF6ED1}" type="presParOf" srcId="{9B3182A8-4843-4C83-914A-D71A4C45207F}" destId="{5C563E40-8C63-4D10-8426-B338F441CE7E}" srcOrd="2" destOrd="0" presId="urn:microsoft.com/office/officeart/2018/5/layout/IconCircleLabelList"/>
    <dgm:cxn modelId="{71020FFB-1A85-481E-BAB6-5E32AAE6AF36}" type="presParOf" srcId="{9B3182A8-4843-4C83-914A-D71A4C45207F}" destId="{B3D111FD-1D22-43D0-BD12-506CFCC11E5C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CF95D49-1299-421F-A5AF-4A3BF6FDBE16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7FCDB9B-2476-4DB6-9EF1-5277C60E0AE8}">
      <dgm:prSet/>
      <dgm:spPr/>
      <dgm:t>
        <a:bodyPr/>
        <a:lstStyle/>
        <a:p>
          <a:pPr>
            <a:defRPr cap="all"/>
          </a:pPr>
          <a:r>
            <a:rPr lang="en-US"/>
            <a:t>Recruiting, selection or compensation problems</a:t>
          </a:r>
        </a:p>
      </dgm:t>
    </dgm:pt>
    <dgm:pt modelId="{A1C4C6AF-0A5C-4376-B3EF-9667324BE3BA}" type="parTrans" cxnId="{AAEE9F3D-7C95-4757-8133-6E944DACD1A5}">
      <dgm:prSet/>
      <dgm:spPr/>
      <dgm:t>
        <a:bodyPr/>
        <a:lstStyle/>
        <a:p>
          <a:endParaRPr lang="en-US"/>
        </a:p>
      </dgm:t>
    </dgm:pt>
    <dgm:pt modelId="{CB8FC651-15F7-4865-9EE6-0A1E6F0AFE17}" type="sibTrans" cxnId="{AAEE9F3D-7C95-4757-8133-6E944DACD1A5}">
      <dgm:prSet/>
      <dgm:spPr/>
      <dgm:t>
        <a:bodyPr/>
        <a:lstStyle/>
        <a:p>
          <a:endParaRPr lang="en-US"/>
        </a:p>
      </dgm:t>
    </dgm:pt>
    <dgm:pt modelId="{4E1340AB-2A5C-439B-9E9B-FD3A7FC1D165}">
      <dgm:prSet/>
      <dgm:spPr/>
      <dgm:t>
        <a:bodyPr/>
        <a:lstStyle/>
        <a:p>
          <a:pPr>
            <a:defRPr cap="all"/>
          </a:pPr>
          <a:r>
            <a:rPr lang="en-US"/>
            <a:t>Policies and Procedures Issues</a:t>
          </a:r>
        </a:p>
      </dgm:t>
    </dgm:pt>
    <dgm:pt modelId="{574C36DF-2F7D-4319-9C45-54FF44BDEA73}" type="parTrans" cxnId="{AA9292CC-2AFE-4D90-9674-FBAFBCA68E91}">
      <dgm:prSet/>
      <dgm:spPr/>
      <dgm:t>
        <a:bodyPr/>
        <a:lstStyle/>
        <a:p>
          <a:endParaRPr lang="en-US"/>
        </a:p>
      </dgm:t>
    </dgm:pt>
    <dgm:pt modelId="{66EB57E8-0362-42E1-9FD2-0B55E742E1C6}" type="sibTrans" cxnId="{AA9292CC-2AFE-4D90-9674-FBAFBCA68E91}">
      <dgm:prSet/>
      <dgm:spPr/>
      <dgm:t>
        <a:bodyPr/>
        <a:lstStyle/>
        <a:p>
          <a:endParaRPr lang="en-US"/>
        </a:p>
      </dgm:t>
    </dgm:pt>
    <dgm:pt modelId="{0EE531EA-7394-469E-B441-184B98D3B994}">
      <dgm:prSet/>
      <dgm:spPr/>
      <dgm:t>
        <a:bodyPr/>
        <a:lstStyle/>
        <a:p>
          <a:pPr>
            <a:defRPr cap="all"/>
          </a:pPr>
          <a:r>
            <a:rPr lang="en-US" dirty="0"/>
            <a:t>A lack of coaching and feedback</a:t>
          </a:r>
        </a:p>
      </dgm:t>
    </dgm:pt>
    <dgm:pt modelId="{A34DF9E2-B1D4-4EF4-94F0-E61C305DA1FB}" type="parTrans" cxnId="{02843706-4D0C-4936-8D24-50BA403A3669}">
      <dgm:prSet/>
      <dgm:spPr/>
      <dgm:t>
        <a:bodyPr/>
        <a:lstStyle/>
        <a:p>
          <a:endParaRPr lang="en-US"/>
        </a:p>
      </dgm:t>
    </dgm:pt>
    <dgm:pt modelId="{2BD32379-897F-4065-8DEC-77F1CFC187D5}" type="sibTrans" cxnId="{02843706-4D0C-4936-8D24-50BA403A3669}">
      <dgm:prSet/>
      <dgm:spPr/>
      <dgm:t>
        <a:bodyPr/>
        <a:lstStyle/>
        <a:p>
          <a:endParaRPr lang="en-US"/>
        </a:p>
      </dgm:t>
    </dgm:pt>
    <dgm:pt modelId="{A907C23D-64C2-4E88-B2D6-8FAB9D02E229}">
      <dgm:prSet/>
      <dgm:spPr/>
      <dgm:t>
        <a:bodyPr/>
        <a:lstStyle/>
        <a:p>
          <a:pPr>
            <a:defRPr cap="all"/>
          </a:pPr>
          <a:r>
            <a:rPr lang="en-US"/>
            <a:t>Insufficient, tools, equipment or resources</a:t>
          </a:r>
        </a:p>
      </dgm:t>
    </dgm:pt>
    <dgm:pt modelId="{C8AD0CAB-F8DE-41B2-AB14-423F2F9D3C7B}" type="parTrans" cxnId="{C23000EF-29B3-4AAB-97D3-97EAF0B3409F}">
      <dgm:prSet/>
      <dgm:spPr/>
      <dgm:t>
        <a:bodyPr/>
        <a:lstStyle/>
        <a:p>
          <a:endParaRPr lang="en-US"/>
        </a:p>
      </dgm:t>
    </dgm:pt>
    <dgm:pt modelId="{76E9D0D3-38DC-4686-B158-597492BE0DF2}" type="sibTrans" cxnId="{C23000EF-29B3-4AAB-97D3-97EAF0B3409F}">
      <dgm:prSet/>
      <dgm:spPr/>
      <dgm:t>
        <a:bodyPr/>
        <a:lstStyle/>
        <a:p>
          <a:endParaRPr lang="en-US"/>
        </a:p>
      </dgm:t>
    </dgm:pt>
    <dgm:pt modelId="{DBE72745-7FBC-403A-B7D8-99A6AA7BC392}">
      <dgm:prSet/>
      <dgm:spPr/>
      <dgm:t>
        <a:bodyPr/>
        <a:lstStyle/>
        <a:p>
          <a:pPr>
            <a:defRPr cap="all"/>
          </a:pPr>
          <a:r>
            <a:rPr lang="en-US"/>
            <a:t>Physical Settings</a:t>
          </a:r>
        </a:p>
      </dgm:t>
    </dgm:pt>
    <dgm:pt modelId="{085FE6C2-3429-427B-B700-829571A3BEEA}" type="parTrans" cxnId="{34EE40C9-A0FA-48C3-8472-9DACAB66631F}">
      <dgm:prSet/>
      <dgm:spPr/>
      <dgm:t>
        <a:bodyPr/>
        <a:lstStyle/>
        <a:p>
          <a:endParaRPr lang="en-US"/>
        </a:p>
      </dgm:t>
    </dgm:pt>
    <dgm:pt modelId="{2D5CF4E2-F01E-4ACA-AB7E-4CA88ABC6FB6}" type="sibTrans" cxnId="{34EE40C9-A0FA-48C3-8472-9DACAB66631F}">
      <dgm:prSet/>
      <dgm:spPr/>
      <dgm:t>
        <a:bodyPr/>
        <a:lstStyle/>
        <a:p>
          <a:endParaRPr lang="en-US"/>
        </a:p>
      </dgm:t>
    </dgm:pt>
    <dgm:pt modelId="{00F5F11A-79B6-488D-A7CE-397FF02C1C35}">
      <dgm:prSet/>
      <dgm:spPr/>
      <dgm:t>
        <a:bodyPr/>
        <a:lstStyle/>
        <a:p>
          <a:pPr>
            <a:defRPr cap="all"/>
          </a:pPr>
          <a:r>
            <a:rPr lang="en-US"/>
            <a:t>Lack of motivation (job person fit; person –org fit)</a:t>
          </a:r>
        </a:p>
      </dgm:t>
    </dgm:pt>
    <dgm:pt modelId="{A03719D1-D424-4BCE-9B4D-5B6EB96115DA}" type="parTrans" cxnId="{0F20BE94-76AB-41FC-A279-45939A5EDBB7}">
      <dgm:prSet/>
      <dgm:spPr/>
      <dgm:t>
        <a:bodyPr/>
        <a:lstStyle/>
        <a:p>
          <a:endParaRPr lang="en-US"/>
        </a:p>
      </dgm:t>
    </dgm:pt>
    <dgm:pt modelId="{92D8747C-43F9-4655-935B-5B1E667EB75E}" type="sibTrans" cxnId="{0F20BE94-76AB-41FC-A279-45939A5EDBB7}">
      <dgm:prSet/>
      <dgm:spPr/>
      <dgm:t>
        <a:bodyPr/>
        <a:lstStyle/>
        <a:p>
          <a:endParaRPr lang="en-US"/>
        </a:p>
      </dgm:t>
    </dgm:pt>
    <dgm:pt modelId="{2B38CB65-C24F-4778-9777-11F48AC46FB1}">
      <dgm:prSet/>
      <dgm:spPr/>
      <dgm:t>
        <a:bodyPr/>
        <a:lstStyle/>
        <a:p>
          <a:pPr>
            <a:defRPr cap="all"/>
          </a:pPr>
          <a:r>
            <a:rPr lang="en-US"/>
            <a:t>Insufficient feedback</a:t>
          </a:r>
        </a:p>
      </dgm:t>
    </dgm:pt>
    <dgm:pt modelId="{42A0D43C-5F5C-405C-BA81-EA68D32F5F48}" type="parTrans" cxnId="{4BF6E413-66D0-4547-9965-A06DED1149A9}">
      <dgm:prSet/>
      <dgm:spPr/>
      <dgm:t>
        <a:bodyPr/>
        <a:lstStyle/>
        <a:p>
          <a:endParaRPr lang="en-US"/>
        </a:p>
      </dgm:t>
    </dgm:pt>
    <dgm:pt modelId="{FA81E6BB-EBDD-4D1C-9414-21F577DC55E6}" type="sibTrans" cxnId="{4BF6E413-66D0-4547-9965-A06DED1149A9}">
      <dgm:prSet/>
      <dgm:spPr/>
      <dgm:t>
        <a:bodyPr/>
        <a:lstStyle/>
        <a:p>
          <a:endParaRPr lang="en-US"/>
        </a:p>
      </dgm:t>
    </dgm:pt>
    <dgm:pt modelId="{0BCC5A17-2E78-4C30-B1A3-8499160F7E1F}" type="pres">
      <dgm:prSet presAssocID="{FCF95D49-1299-421F-A5AF-4A3BF6FDBE16}" presName="root" presStyleCnt="0">
        <dgm:presLayoutVars>
          <dgm:dir/>
          <dgm:resizeHandles val="exact"/>
        </dgm:presLayoutVars>
      </dgm:prSet>
      <dgm:spPr/>
    </dgm:pt>
    <dgm:pt modelId="{4048D4C3-6B84-463F-A0B5-D8DB61FCA22C}" type="pres">
      <dgm:prSet presAssocID="{A7FCDB9B-2476-4DB6-9EF1-5277C60E0AE8}" presName="compNode" presStyleCnt="0"/>
      <dgm:spPr/>
    </dgm:pt>
    <dgm:pt modelId="{26E74A67-4FF3-4587-932D-3326738DB235}" type="pres">
      <dgm:prSet presAssocID="{A7FCDB9B-2476-4DB6-9EF1-5277C60E0AE8}" presName="iconBgRect" presStyleLbl="bgShp" presStyleIdx="0" presStyleCnt="7"/>
      <dgm:spPr/>
    </dgm:pt>
    <dgm:pt modelId="{61FCAF36-4E1D-4D03-81B7-F63F1C8F7419}" type="pres">
      <dgm:prSet presAssocID="{A7FCDB9B-2476-4DB6-9EF1-5277C60E0AE8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DFD1104C-B75D-4BFE-B14F-16E50F849742}" type="pres">
      <dgm:prSet presAssocID="{A7FCDB9B-2476-4DB6-9EF1-5277C60E0AE8}" presName="spaceRect" presStyleCnt="0"/>
      <dgm:spPr/>
    </dgm:pt>
    <dgm:pt modelId="{C3248788-B1BD-475D-A82A-C8475A83216A}" type="pres">
      <dgm:prSet presAssocID="{A7FCDB9B-2476-4DB6-9EF1-5277C60E0AE8}" presName="textRect" presStyleLbl="revTx" presStyleIdx="0" presStyleCnt="7">
        <dgm:presLayoutVars>
          <dgm:chMax val="1"/>
          <dgm:chPref val="1"/>
        </dgm:presLayoutVars>
      </dgm:prSet>
      <dgm:spPr/>
    </dgm:pt>
    <dgm:pt modelId="{2F32039D-2A05-46ED-8DE1-29D0CE9562C3}" type="pres">
      <dgm:prSet presAssocID="{CB8FC651-15F7-4865-9EE6-0A1E6F0AFE17}" presName="sibTrans" presStyleCnt="0"/>
      <dgm:spPr/>
    </dgm:pt>
    <dgm:pt modelId="{992D4C8C-0125-4FF0-B2FF-A4F7103C6916}" type="pres">
      <dgm:prSet presAssocID="{4E1340AB-2A5C-439B-9E9B-FD3A7FC1D165}" presName="compNode" presStyleCnt="0"/>
      <dgm:spPr/>
    </dgm:pt>
    <dgm:pt modelId="{983E8301-79A0-4516-8CA3-9FE183D60A1F}" type="pres">
      <dgm:prSet presAssocID="{4E1340AB-2A5C-439B-9E9B-FD3A7FC1D165}" presName="iconBgRect" presStyleLbl="bgShp" presStyleIdx="1" presStyleCnt="7"/>
      <dgm:spPr/>
    </dgm:pt>
    <dgm:pt modelId="{FE97A719-6B7E-4137-BB2C-D140276D8891}" type="pres">
      <dgm:prSet presAssocID="{4E1340AB-2A5C-439B-9E9B-FD3A7FC1D165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5AFF116A-901B-4853-BE8E-542081ABFB7B}" type="pres">
      <dgm:prSet presAssocID="{4E1340AB-2A5C-439B-9E9B-FD3A7FC1D165}" presName="spaceRect" presStyleCnt="0"/>
      <dgm:spPr/>
    </dgm:pt>
    <dgm:pt modelId="{867ED66B-9D0C-4DFA-8AC0-30631BAA97E7}" type="pres">
      <dgm:prSet presAssocID="{4E1340AB-2A5C-439B-9E9B-FD3A7FC1D165}" presName="textRect" presStyleLbl="revTx" presStyleIdx="1" presStyleCnt="7">
        <dgm:presLayoutVars>
          <dgm:chMax val="1"/>
          <dgm:chPref val="1"/>
        </dgm:presLayoutVars>
      </dgm:prSet>
      <dgm:spPr/>
    </dgm:pt>
    <dgm:pt modelId="{05688F4B-ECB9-4C82-A6CA-295F0107D3BF}" type="pres">
      <dgm:prSet presAssocID="{66EB57E8-0362-42E1-9FD2-0B55E742E1C6}" presName="sibTrans" presStyleCnt="0"/>
      <dgm:spPr/>
    </dgm:pt>
    <dgm:pt modelId="{D23DD3D6-9DEA-4E92-8026-156CB8A1D5E7}" type="pres">
      <dgm:prSet presAssocID="{0EE531EA-7394-469E-B441-184B98D3B994}" presName="compNode" presStyleCnt="0"/>
      <dgm:spPr/>
    </dgm:pt>
    <dgm:pt modelId="{5E1F5A0E-C28F-4F57-8BF7-AC096EB297CA}" type="pres">
      <dgm:prSet presAssocID="{0EE531EA-7394-469E-B441-184B98D3B994}" presName="iconBgRect" presStyleLbl="bgShp" presStyleIdx="2" presStyleCnt="7"/>
      <dgm:spPr/>
    </dgm:pt>
    <dgm:pt modelId="{1EF0D60E-3EBF-4CFD-A290-DF4B32674AB7}" type="pres">
      <dgm:prSet presAssocID="{0EE531EA-7394-469E-B441-184B98D3B994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4805AA5E-7474-41E7-A5D1-FB6909386774}" type="pres">
      <dgm:prSet presAssocID="{0EE531EA-7394-469E-B441-184B98D3B994}" presName="spaceRect" presStyleCnt="0"/>
      <dgm:spPr/>
    </dgm:pt>
    <dgm:pt modelId="{C29B6BF8-D112-4121-8C86-6B0C5E33F394}" type="pres">
      <dgm:prSet presAssocID="{0EE531EA-7394-469E-B441-184B98D3B994}" presName="textRect" presStyleLbl="revTx" presStyleIdx="2" presStyleCnt="7">
        <dgm:presLayoutVars>
          <dgm:chMax val="1"/>
          <dgm:chPref val="1"/>
        </dgm:presLayoutVars>
      </dgm:prSet>
      <dgm:spPr/>
    </dgm:pt>
    <dgm:pt modelId="{1850F93A-BBEA-4C1E-94B9-32F5C7CEC378}" type="pres">
      <dgm:prSet presAssocID="{2BD32379-897F-4065-8DEC-77F1CFC187D5}" presName="sibTrans" presStyleCnt="0"/>
      <dgm:spPr/>
    </dgm:pt>
    <dgm:pt modelId="{EEF83FDA-348E-401C-8168-FDDBFC91F74B}" type="pres">
      <dgm:prSet presAssocID="{A907C23D-64C2-4E88-B2D6-8FAB9D02E229}" presName="compNode" presStyleCnt="0"/>
      <dgm:spPr/>
    </dgm:pt>
    <dgm:pt modelId="{4C35A9C5-C54E-4280-9E5A-D9F09C21446A}" type="pres">
      <dgm:prSet presAssocID="{A907C23D-64C2-4E88-B2D6-8FAB9D02E229}" presName="iconBgRect" presStyleLbl="bgShp" presStyleIdx="3" presStyleCnt="7"/>
      <dgm:spPr/>
    </dgm:pt>
    <dgm:pt modelId="{24C22CEE-89DE-4976-95E7-6F6B2D420861}" type="pres">
      <dgm:prSet presAssocID="{A907C23D-64C2-4E88-B2D6-8FAB9D02E229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54FE4448-4B31-4F14-8436-C1AC95DFB265}" type="pres">
      <dgm:prSet presAssocID="{A907C23D-64C2-4E88-B2D6-8FAB9D02E229}" presName="spaceRect" presStyleCnt="0"/>
      <dgm:spPr/>
    </dgm:pt>
    <dgm:pt modelId="{1FCCBDDB-ED7E-4BE5-B6BC-5C7799A4494F}" type="pres">
      <dgm:prSet presAssocID="{A907C23D-64C2-4E88-B2D6-8FAB9D02E229}" presName="textRect" presStyleLbl="revTx" presStyleIdx="3" presStyleCnt="7">
        <dgm:presLayoutVars>
          <dgm:chMax val="1"/>
          <dgm:chPref val="1"/>
        </dgm:presLayoutVars>
      </dgm:prSet>
      <dgm:spPr/>
    </dgm:pt>
    <dgm:pt modelId="{7067DD22-BEEB-464C-A373-54B2B9D9E2B8}" type="pres">
      <dgm:prSet presAssocID="{76E9D0D3-38DC-4686-B158-597492BE0DF2}" presName="sibTrans" presStyleCnt="0"/>
      <dgm:spPr/>
    </dgm:pt>
    <dgm:pt modelId="{C2D09C74-F4CF-4815-9EC5-3A8632359DA9}" type="pres">
      <dgm:prSet presAssocID="{DBE72745-7FBC-403A-B7D8-99A6AA7BC392}" presName="compNode" presStyleCnt="0"/>
      <dgm:spPr/>
    </dgm:pt>
    <dgm:pt modelId="{DACF2DC7-DE21-4622-86A9-207EA601129B}" type="pres">
      <dgm:prSet presAssocID="{DBE72745-7FBC-403A-B7D8-99A6AA7BC392}" presName="iconBgRect" presStyleLbl="bgShp" presStyleIdx="4" presStyleCnt="7"/>
      <dgm:spPr/>
    </dgm:pt>
    <dgm:pt modelId="{023B21A1-DB70-44E7-B0BA-D8720F6E44A1}" type="pres">
      <dgm:prSet presAssocID="{DBE72745-7FBC-403A-B7D8-99A6AA7BC392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un"/>
        </a:ext>
      </dgm:extLst>
    </dgm:pt>
    <dgm:pt modelId="{79037739-F3C5-468F-852E-F4570E66AD5E}" type="pres">
      <dgm:prSet presAssocID="{DBE72745-7FBC-403A-B7D8-99A6AA7BC392}" presName="spaceRect" presStyleCnt="0"/>
      <dgm:spPr/>
    </dgm:pt>
    <dgm:pt modelId="{88696367-62A2-45FE-8747-A7758A90929D}" type="pres">
      <dgm:prSet presAssocID="{DBE72745-7FBC-403A-B7D8-99A6AA7BC392}" presName="textRect" presStyleLbl="revTx" presStyleIdx="4" presStyleCnt="7">
        <dgm:presLayoutVars>
          <dgm:chMax val="1"/>
          <dgm:chPref val="1"/>
        </dgm:presLayoutVars>
      </dgm:prSet>
      <dgm:spPr/>
    </dgm:pt>
    <dgm:pt modelId="{16AEA1E0-C10E-49F4-B3D9-BCA6587A09E1}" type="pres">
      <dgm:prSet presAssocID="{2D5CF4E2-F01E-4ACA-AB7E-4CA88ABC6FB6}" presName="sibTrans" presStyleCnt="0"/>
      <dgm:spPr/>
    </dgm:pt>
    <dgm:pt modelId="{465D2B24-1933-4B15-8573-82B112DAC17B}" type="pres">
      <dgm:prSet presAssocID="{00F5F11A-79B6-488D-A7CE-397FF02C1C35}" presName="compNode" presStyleCnt="0"/>
      <dgm:spPr/>
    </dgm:pt>
    <dgm:pt modelId="{7EA66314-C998-4E55-802A-DF7CF19DF0A5}" type="pres">
      <dgm:prSet presAssocID="{00F5F11A-79B6-488D-A7CE-397FF02C1C35}" presName="iconBgRect" presStyleLbl="bgShp" presStyleIdx="5" presStyleCnt="7"/>
      <dgm:spPr/>
    </dgm:pt>
    <dgm:pt modelId="{CAF9373A-7E86-4F71-B262-E6B2CDFB52AF}" type="pres">
      <dgm:prSet presAssocID="{00F5F11A-79B6-488D-A7CE-397FF02C1C35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C78150A9-1D68-4296-9A37-E21AB364DA60}" type="pres">
      <dgm:prSet presAssocID="{00F5F11A-79B6-488D-A7CE-397FF02C1C35}" presName="spaceRect" presStyleCnt="0"/>
      <dgm:spPr/>
    </dgm:pt>
    <dgm:pt modelId="{19C8CE49-BBA6-41E0-9EA4-99BF3E8773B8}" type="pres">
      <dgm:prSet presAssocID="{00F5F11A-79B6-488D-A7CE-397FF02C1C35}" presName="textRect" presStyleLbl="revTx" presStyleIdx="5" presStyleCnt="7">
        <dgm:presLayoutVars>
          <dgm:chMax val="1"/>
          <dgm:chPref val="1"/>
        </dgm:presLayoutVars>
      </dgm:prSet>
      <dgm:spPr/>
    </dgm:pt>
    <dgm:pt modelId="{4CD6624A-4BEF-473E-8289-A19B1DA7ECB7}" type="pres">
      <dgm:prSet presAssocID="{92D8747C-43F9-4655-935B-5B1E667EB75E}" presName="sibTrans" presStyleCnt="0"/>
      <dgm:spPr/>
    </dgm:pt>
    <dgm:pt modelId="{10D0D0EE-0D8C-48D9-A1FD-1D91D494D6BB}" type="pres">
      <dgm:prSet presAssocID="{2B38CB65-C24F-4778-9777-11F48AC46FB1}" presName="compNode" presStyleCnt="0"/>
      <dgm:spPr/>
    </dgm:pt>
    <dgm:pt modelId="{5E3EC7C3-E72C-4848-B9C3-7909CA1198FE}" type="pres">
      <dgm:prSet presAssocID="{2B38CB65-C24F-4778-9777-11F48AC46FB1}" presName="iconBgRect" presStyleLbl="bgShp" presStyleIdx="6" presStyleCnt="7"/>
      <dgm:spPr/>
    </dgm:pt>
    <dgm:pt modelId="{0188B7F1-20D1-455D-80B5-2982634ECB96}" type="pres">
      <dgm:prSet presAssocID="{2B38CB65-C24F-4778-9777-11F48AC46FB1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ad Face with No Fill"/>
        </a:ext>
      </dgm:extLst>
    </dgm:pt>
    <dgm:pt modelId="{68840494-9A84-411A-8200-CF5B30F8B760}" type="pres">
      <dgm:prSet presAssocID="{2B38CB65-C24F-4778-9777-11F48AC46FB1}" presName="spaceRect" presStyleCnt="0"/>
      <dgm:spPr/>
    </dgm:pt>
    <dgm:pt modelId="{1244D757-28ED-4696-A489-8EC8D062F7FB}" type="pres">
      <dgm:prSet presAssocID="{2B38CB65-C24F-4778-9777-11F48AC46FB1}" presName="textRect" presStyleLbl="revTx" presStyleIdx="6" presStyleCnt="7">
        <dgm:presLayoutVars>
          <dgm:chMax val="1"/>
          <dgm:chPref val="1"/>
        </dgm:presLayoutVars>
      </dgm:prSet>
      <dgm:spPr/>
    </dgm:pt>
  </dgm:ptLst>
  <dgm:cxnLst>
    <dgm:cxn modelId="{02843706-4D0C-4936-8D24-50BA403A3669}" srcId="{FCF95D49-1299-421F-A5AF-4A3BF6FDBE16}" destId="{0EE531EA-7394-469E-B441-184B98D3B994}" srcOrd="2" destOrd="0" parTransId="{A34DF9E2-B1D4-4EF4-94F0-E61C305DA1FB}" sibTransId="{2BD32379-897F-4065-8DEC-77F1CFC187D5}"/>
    <dgm:cxn modelId="{5E0E7E0C-7DB5-464A-AD83-99150FCD5949}" type="presOf" srcId="{0EE531EA-7394-469E-B441-184B98D3B994}" destId="{C29B6BF8-D112-4121-8C86-6B0C5E33F394}" srcOrd="0" destOrd="0" presId="urn:microsoft.com/office/officeart/2018/5/layout/IconCircleLabelList"/>
    <dgm:cxn modelId="{4BF6E413-66D0-4547-9965-A06DED1149A9}" srcId="{FCF95D49-1299-421F-A5AF-4A3BF6FDBE16}" destId="{2B38CB65-C24F-4778-9777-11F48AC46FB1}" srcOrd="6" destOrd="0" parTransId="{42A0D43C-5F5C-405C-BA81-EA68D32F5F48}" sibTransId="{FA81E6BB-EBDD-4D1C-9414-21F577DC55E6}"/>
    <dgm:cxn modelId="{7B875935-0A31-4DD2-9D8C-ABE0DE50D58C}" type="presOf" srcId="{DBE72745-7FBC-403A-B7D8-99A6AA7BC392}" destId="{88696367-62A2-45FE-8747-A7758A90929D}" srcOrd="0" destOrd="0" presId="urn:microsoft.com/office/officeart/2018/5/layout/IconCircleLabelList"/>
    <dgm:cxn modelId="{AAEE9F3D-7C95-4757-8133-6E944DACD1A5}" srcId="{FCF95D49-1299-421F-A5AF-4A3BF6FDBE16}" destId="{A7FCDB9B-2476-4DB6-9EF1-5277C60E0AE8}" srcOrd="0" destOrd="0" parTransId="{A1C4C6AF-0A5C-4376-B3EF-9667324BE3BA}" sibTransId="{CB8FC651-15F7-4865-9EE6-0A1E6F0AFE17}"/>
    <dgm:cxn modelId="{FC586F59-C431-4609-B3C3-83BEC18A6373}" type="presOf" srcId="{FCF95D49-1299-421F-A5AF-4A3BF6FDBE16}" destId="{0BCC5A17-2E78-4C30-B1A3-8499160F7E1F}" srcOrd="0" destOrd="0" presId="urn:microsoft.com/office/officeart/2018/5/layout/IconCircleLabelList"/>
    <dgm:cxn modelId="{BDA7F360-43AB-4324-94BF-A42A3809805D}" type="presOf" srcId="{A907C23D-64C2-4E88-B2D6-8FAB9D02E229}" destId="{1FCCBDDB-ED7E-4BE5-B6BC-5C7799A4494F}" srcOrd="0" destOrd="0" presId="urn:microsoft.com/office/officeart/2018/5/layout/IconCircleLabelList"/>
    <dgm:cxn modelId="{4DC2DB71-08D8-4CF5-B7DD-FDBA30A8B869}" type="presOf" srcId="{2B38CB65-C24F-4778-9777-11F48AC46FB1}" destId="{1244D757-28ED-4696-A489-8EC8D062F7FB}" srcOrd="0" destOrd="0" presId="urn:microsoft.com/office/officeart/2018/5/layout/IconCircleLabelList"/>
    <dgm:cxn modelId="{7B8F0174-98DE-49D9-9C9C-4AF48FD7A4D9}" type="presOf" srcId="{4E1340AB-2A5C-439B-9E9B-FD3A7FC1D165}" destId="{867ED66B-9D0C-4DFA-8AC0-30631BAA97E7}" srcOrd="0" destOrd="0" presId="urn:microsoft.com/office/officeart/2018/5/layout/IconCircleLabelList"/>
    <dgm:cxn modelId="{8C9A017F-4457-47B2-B0E6-C9AC4B6BE8BE}" type="presOf" srcId="{00F5F11A-79B6-488D-A7CE-397FF02C1C35}" destId="{19C8CE49-BBA6-41E0-9EA4-99BF3E8773B8}" srcOrd="0" destOrd="0" presId="urn:microsoft.com/office/officeart/2018/5/layout/IconCircleLabelList"/>
    <dgm:cxn modelId="{0F20BE94-76AB-41FC-A279-45939A5EDBB7}" srcId="{FCF95D49-1299-421F-A5AF-4A3BF6FDBE16}" destId="{00F5F11A-79B6-488D-A7CE-397FF02C1C35}" srcOrd="5" destOrd="0" parTransId="{A03719D1-D424-4BCE-9B4D-5B6EB96115DA}" sibTransId="{92D8747C-43F9-4655-935B-5B1E667EB75E}"/>
    <dgm:cxn modelId="{C055F998-7D85-49E0-A22D-46CDAF636FDD}" type="presOf" srcId="{A7FCDB9B-2476-4DB6-9EF1-5277C60E0AE8}" destId="{C3248788-B1BD-475D-A82A-C8475A83216A}" srcOrd="0" destOrd="0" presId="urn:microsoft.com/office/officeart/2018/5/layout/IconCircleLabelList"/>
    <dgm:cxn modelId="{34EE40C9-A0FA-48C3-8472-9DACAB66631F}" srcId="{FCF95D49-1299-421F-A5AF-4A3BF6FDBE16}" destId="{DBE72745-7FBC-403A-B7D8-99A6AA7BC392}" srcOrd="4" destOrd="0" parTransId="{085FE6C2-3429-427B-B700-829571A3BEEA}" sibTransId="{2D5CF4E2-F01E-4ACA-AB7E-4CA88ABC6FB6}"/>
    <dgm:cxn modelId="{AA9292CC-2AFE-4D90-9674-FBAFBCA68E91}" srcId="{FCF95D49-1299-421F-A5AF-4A3BF6FDBE16}" destId="{4E1340AB-2A5C-439B-9E9B-FD3A7FC1D165}" srcOrd="1" destOrd="0" parTransId="{574C36DF-2F7D-4319-9C45-54FF44BDEA73}" sibTransId="{66EB57E8-0362-42E1-9FD2-0B55E742E1C6}"/>
    <dgm:cxn modelId="{C23000EF-29B3-4AAB-97D3-97EAF0B3409F}" srcId="{FCF95D49-1299-421F-A5AF-4A3BF6FDBE16}" destId="{A907C23D-64C2-4E88-B2D6-8FAB9D02E229}" srcOrd="3" destOrd="0" parTransId="{C8AD0CAB-F8DE-41B2-AB14-423F2F9D3C7B}" sibTransId="{76E9D0D3-38DC-4686-B158-597492BE0DF2}"/>
    <dgm:cxn modelId="{5648D969-1FF0-4213-BB64-D2DCEE64E54D}" type="presParOf" srcId="{0BCC5A17-2E78-4C30-B1A3-8499160F7E1F}" destId="{4048D4C3-6B84-463F-A0B5-D8DB61FCA22C}" srcOrd="0" destOrd="0" presId="urn:microsoft.com/office/officeart/2018/5/layout/IconCircleLabelList"/>
    <dgm:cxn modelId="{FBEC5D95-15B1-4440-A1F7-F377FC8759B8}" type="presParOf" srcId="{4048D4C3-6B84-463F-A0B5-D8DB61FCA22C}" destId="{26E74A67-4FF3-4587-932D-3326738DB235}" srcOrd="0" destOrd="0" presId="urn:microsoft.com/office/officeart/2018/5/layout/IconCircleLabelList"/>
    <dgm:cxn modelId="{D92592C4-BB7E-4F08-B6AD-B2DDE468FD7F}" type="presParOf" srcId="{4048D4C3-6B84-463F-A0B5-D8DB61FCA22C}" destId="{61FCAF36-4E1D-4D03-81B7-F63F1C8F7419}" srcOrd="1" destOrd="0" presId="urn:microsoft.com/office/officeart/2018/5/layout/IconCircleLabelList"/>
    <dgm:cxn modelId="{977815E2-1079-4BAC-8BBE-E77692BF1104}" type="presParOf" srcId="{4048D4C3-6B84-463F-A0B5-D8DB61FCA22C}" destId="{DFD1104C-B75D-4BFE-B14F-16E50F849742}" srcOrd="2" destOrd="0" presId="urn:microsoft.com/office/officeart/2018/5/layout/IconCircleLabelList"/>
    <dgm:cxn modelId="{B6F34315-EEA0-447A-89B9-795915AB6A87}" type="presParOf" srcId="{4048D4C3-6B84-463F-A0B5-D8DB61FCA22C}" destId="{C3248788-B1BD-475D-A82A-C8475A83216A}" srcOrd="3" destOrd="0" presId="urn:microsoft.com/office/officeart/2018/5/layout/IconCircleLabelList"/>
    <dgm:cxn modelId="{73750B3C-27D2-4FFC-9EF1-4BAF6FE47D0E}" type="presParOf" srcId="{0BCC5A17-2E78-4C30-B1A3-8499160F7E1F}" destId="{2F32039D-2A05-46ED-8DE1-29D0CE9562C3}" srcOrd="1" destOrd="0" presId="urn:microsoft.com/office/officeart/2018/5/layout/IconCircleLabelList"/>
    <dgm:cxn modelId="{2A297261-4BEA-4596-A761-B3E0B983215B}" type="presParOf" srcId="{0BCC5A17-2E78-4C30-B1A3-8499160F7E1F}" destId="{992D4C8C-0125-4FF0-B2FF-A4F7103C6916}" srcOrd="2" destOrd="0" presId="urn:microsoft.com/office/officeart/2018/5/layout/IconCircleLabelList"/>
    <dgm:cxn modelId="{508B8291-F1FD-41EA-A989-0C5D99869556}" type="presParOf" srcId="{992D4C8C-0125-4FF0-B2FF-A4F7103C6916}" destId="{983E8301-79A0-4516-8CA3-9FE183D60A1F}" srcOrd="0" destOrd="0" presId="urn:microsoft.com/office/officeart/2018/5/layout/IconCircleLabelList"/>
    <dgm:cxn modelId="{DBD594B6-1C61-45F9-9773-EA43CC0D707C}" type="presParOf" srcId="{992D4C8C-0125-4FF0-B2FF-A4F7103C6916}" destId="{FE97A719-6B7E-4137-BB2C-D140276D8891}" srcOrd="1" destOrd="0" presId="urn:microsoft.com/office/officeart/2018/5/layout/IconCircleLabelList"/>
    <dgm:cxn modelId="{BE6EA6B0-E1AF-4046-8A68-C6587970FF85}" type="presParOf" srcId="{992D4C8C-0125-4FF0-B2FF-A4F7103C6916}" destId="{5AFF116A-901B-4853-BE8E-542081ABFB7B}" srcOrd="2" destOrd="0" presId="urn:microsoft.com/office/officeart/2018/5/layout/IconCircleLabelList"/>
    <dgm:cxn modelId="{FF69F0CA-20DC-4911-940E-AFF5CC20E5A2}" type="presParOf" srcId="{992D4C8C-0125-4FF0-B2FF-A4F7103C6916}" destId="{867ED66B-9D0C-4DFA-8AC0-30631BAA97E7}" srcOrd="3" destOrd="0" presId="urn:microsoft.com/office/officeart/2018/5/layout/IconCircleLabelList"/>
    <dgm:cxn modelId="{FD69E492-16D5-40B3-8795-06994F59A8AE}" type="presParOf" srcId="{0BCC5A17-2E78-4C30-B1A3-8499160F7E1F}" destId="{05688F4B-ECB9-4C82-A6CA-295F0107D3BF}" srcOrd="3" destOrd="0" presId="urn:microsoft.com/office/officeart/2018/5/layout/IconCircleLabelList"/>
    <dgm:cxn modelId="{5B113B16-6AC0-4080-BABB-C01A403D94A3}" type="presParOf" srcId="{0BCC5A17-2E78-4C30-B1A3-8499160F7E1F}" destId="{D23DD3D6-9DEA-4E92-8026-156CB8A1D5E7}" srcOrd="4" destOrd="0" presId="urn:microsoft.com/office/officeart/2018/5/layout/IconCircleLabelList"/>
    <dgm:cxn modelId="{D08434A1-6FBC-4E94-809C-106588F02BC9}" type="presParOf" srcId="{D23DD3D6-9DEA-4E92-8026-156CB8A1D5E7}" destId="{5E1F5A0E-C28F-4F57-8BF7-AC096EB297CA}" srcOrd="0" destOrd="0" presId="urn:microsoft.com/office/officeart/2018/5/layout/IconCircleLabelList"/>
    <dgm:cxn modelId="{0D8CF2FB-C745-425D-9909-20F2F452D2F7}" type="presParOf" srcId="{D23DD3D6-9DEA-4E92-8026-156CB8A1D5E7}" destId="{1EF0D60E-3EBF-4CFD-A290-DF4B32674AB7}" srcOrd="1" destOrd="0" presId="urn:microsoft.com/office/officeart/2018/5/layout/IconCircleLabelList"/>
    <dgm:cxn modelId="{54B9D09E-89DD-4E88-82B6-02188B5317E6}" type="presParOf" srcId="{D23DD3D6-9DEA-4E92-8026-156CB8A1D5E7}" destId="{4805AA5E-7474-41E7-A5D1-FB6909386774}" srcOrd="2" destOrd="0" presId="urn:microsoft.com/office/officeart/2018/5/layout/IconCircleLabelList"/>
    <dgm:cxn modelId="{EF03AAB6-3924-4FE3-B90C-6C7417C55736}" type="presParOf" srcId="{D23DD3D6-9DEA-4E92-8026-156CB8A1D5E7}" destId="{C29B6BF8-D112-4121-8C86-6B0C5E33F394}" srcOrd="3" destOrd="0" presId="urn:microsoft.com/office/officeart/2018/5/layout/IconCircleLabelList"/>
    <dgm:cxn modelId="{A68CDEAE-53EC-4E93-98F9-B34296638A68}" type="presParOf" srcId="{0BCC5A17-2E78-4C30-B1A3-8499160F7E1F}" destId="{1850F93A-BBEA-4C1E-94B9-32F5C7CEC378}" srcOrd="5" destOrd="0" presId="urn:microsoft.com/office/officeart/2018/5/layout/IconCircleLabelList"/>
    <dgm:cxn modelId="{9E47AC1D-B562-49EA-9C54-18413C00CDD6}" type="presParOf" srcId="{0BCC5A17-2E78-4C30-B1A3-8499160F7E1F}" destId="{EEF83FDA-348E-401C-8168-FDDBFC91F74B}" srcOrd="6" destOrd="0" presId="urn:microsoft.com/office/officeart/2018/5/layout/IconCircleLabelList"/>
    <dgm:cxn modelId="{1145B781-DF46-4660-BA73-2259063CB037}" type="presParOf" srcId="{EEF83FDA-348E-401C-8168-FDDBFC91F74B}" destId="{4C35A9C5-C54E-4280-9E5A-D9F09C21446A}" srcOrd="0" destOrd="0" presId="urn:microsoft.com/office/officeart/2018/5/layout/IconCircleLabelList"/>
    <dgm:cxn modelId="{6F13E757-B65B-423B-B2A0-741073445CCA}" type="presParOf" srcId="{EEF83FDA-348E-401C-8168-FDDBFC91F74B}" destId="{24C22CEE-89DE-4976-95E7-6F6B2D420861}" srcOrd="1" destOrd="0" presId="urn:microsoft.com/office/officeart/2018/5/layout/IconCircleLabelList"/>
    <dgm:cxn modelId="{C51C68BC-A81B-4CC5-BC13-DA3277801808}" type="presParOf" srcId="{EEF83FDA-348E-401C-8168-FDDBFC91F74B}" destId="{54FE4448-4B31-4F14-8436-C1AC95DFB265}" srcOrd="2" destOrd="0" presId="urn:microsoft.com/office/officeart/2018/5/layout/IconCircleLabelList"/>
    <dgm:cxn modelId="{03A89838-E1BE-4E20-8E82-B8C19DE2A89F}" type="presParOf" srcId="{EEF83FDA-348E-401C-8168-FDDBFC91F74B}" destId="{1FCCBDDB-ED7E-4BE5-B6BC-5C7799A4494F}" srcOrd="3" destOrd="0" presId="urn:microsoft.com/office/officeart/2018/5/layout/IconCircleLabelList"/>
    <dgm:cxn modelId="{4B7F05E8-ECE3-4956-8806-C4A8F4F0BC2D}" type="presParOf" srcId="{0BCC5A17-2E78-4C30-B1A3-8499160F7E1F}" destId="{7067DD22-BEEB-464C-A373-54B2B9D9E2B8}" srcOrd="7" destOrd="0" presId="urn:microsoft.com/office/officeart/2018/5/layout/IconCircleLabelList"/>
    <dgm:cxn modelId="{D64875E6-DB27-4244-85C4-912130F5A8D2}" type="presParOf" srcId="{0BCC5A17-2E78-4C30-B1A3-8499160F7E1F}" destId="{C2D09C74-F4CF-4815-9EC5-3A8632359DA9}" srcOrd="8" destOrd="0" presId="urn:microsoft.com/office/officeart/2018/5/layout/IconCircleLabelList"/>
    <dgm:cxn modelId="{05807880-E3B1-478D-AEAD-9A477ACD78C7}" type="presParOf" srcId="{C2D09C74-F4CF-4815-9EC5-3A8632359DA9}" destId="{DACF2DC7-DE21-4622-86A9-207EA601129B}" srcOrd="0" destOrd="0" presId="urn:microsoft.com/office/officeart/2018/5/layout/IconCircleLabelList"/>
    <dgm:cxn modelId="{C9225AAA-5B8A-4FE5-B8A8-FF9977C1DC65}" type="presParOf" srcId="{C2D09C74-F4CF-4815-9EC5-3A8632359DA9}" destId="{023B21A1-DB70-44E7-B0BA-D8720F6E44A1}" srcOrd="1" destOrd="0" presId="urn:microsoft.com/office/officeart/2018/5/layout/IconCircleLabelList"/>
    <dgm:cxn modelId="{8D91B8E4-26A0-4D16-8703-9CA2767725E9}" type="presParOf" srcId="{C2D09C74-F4CF-4815-9EC5-3A8632359DA9}" destId="{79037739-F3C5-468F-852E-F4570E66AD5E}" srcOrd="2" destOrd="0" presId="urn:microsoft.com/office/officeart/2018/5/layout/IconCircleLabelList"/>
    <dgm:cxn modelId="{4AE30E4E-B33F-4C55-ACC8-01D55FD9B601}" type="presParOf" srcId="{C2D09C74-F4CF-4815-9EC5-3A8632359DA9}" destId="{88696367-62A2-45FE-8747-A7758A90929D}" srcOrd="3" destOrd="0" presId="urn:microsoft.com/office/officeart/2018/5/layout/IconCircleLabelList"/>
    <dgm:cxn modelId="{ACDDDA8D-BF89-416B-9BDD-3F41F2A884CC}" type="presParOf" srcId="{0BCC5A17-2E78-4C30-B1A3-8499160F7E1F}" destId="{16AEA1E0-C10E-49F4-B3D9-BCA6587A09E1}" srcOrd="9" destOrd="0" presId="urn:microsoft.com/office/officeart/2018/5/layout/IconCircleLabelList"/>
    <dgm:cxn modelId="{FA0A3360-D20A-4B5F-B410-3D246B7D5D6E}" type="presParOf" srcId="{0BCC5A17-2E78-4C30-B1A3-8499160F7E1F}" destId="{465D2B24-1933-4B15-8573-82B112DAC17B}" srcOrd="10" destOrd="0" presId="urn:microsoft.com/office/officeart/2018/5/layout/IconCircleLabelList"/>
    <dgm:cxn modelId="{D2EE1016-AB08-443A-A215-443312FCEFD3}" type="presParOf" srcId="{465D2B24-1933-4B15-8573-82B112DAC17B}" destId="{7EA66314-C998-4E55-802A-DF7CF19DF0A5}" srcOrd="0" destOrd="0" presId="urn:microsoft.com/office/officeart/2018/5/layout/IconCircleLabelList"/>
    <dgm:cxn modelId="{3DEDE65B-E96B-489B-AE8E-07F9746E153F}" type="presParOf" srcId="{465D2B24-1933-4B15-8573-82B112DAC17B}" destId="{CAF9373A-7E86-4F71-B262-E6B2CDFB52AF}" srcOrd="1" destOrd="0" presId="urn:microsoft.com/office/officeart/2018/5/layout/IconCircleLabelList"/>
    <dgm:cxn modelId="{D276B415-4EAB-4ED5-8361-17AAAD436B51}" type="presParOf" srcId="{465D2B24-1933-4B15-8573-82B112DAC17B}" destId="{C78150A9-1D68-4296-9A37-E21AB364DA60}" srcOrd="2" destOrd="0" presId="urn:microsoft.com/office/officeart/2018/5/layout/IconCircleLabelList"/>
    <dgm:cxn modelId="{5D16D394-27FF-499F-B272-71F0716E4256}" type="presParOf" srcId="{465D2B24-1933-4B15-8573-82B112DAC17B}" destId="{19C8CE49-BBA6-41E0-9EA4-99BF3E8773B8}" srcOrd="3" destOrd="0" presId="urn:microsoft.com/office/officeart/2018/5/layout/IconCircleLabelList"/>
    <dgm:cxn modelId="{78EF2771-2BB2-4CCD-B621-3EFCE6BC47A8}" type="presParOf" srcId="{0BCC5A17-2E78-4C30-B1A3-8499160F7E1F}" destId="{4CD6624A-4BEF-473E-8289-A19B1DA7ECB7}" srcOrd="11" destOrd="0" presId="urn:microsoft.com/office/officeart/2018/5/layout/IconCircleLabelList"/>
    <dgm:cxn modelId="{A67B2F99-06C3-4BFA-BBC5-AD6C72BE332D}" type="presParOf" srcId="{0BCC5A17-2E78-4C30-B1A3-8499160F7E1F}" destId="{10D0D0EE-0D8C-48D9-A1FD-1D91D494D6BB}" srcOrd="12" destOrd="0" presId="urn:microsoft.com/office/officeart/2018/5/layout/IconCircleLabelList"/>
    <dgm:cxn modelId="{24C4BCF2-AB6C-442C-BDFB-33676631D984}" type="presParOf" srcId="{10D0D0EE-0D8C-48D9-A1FD-1D91D494D6BB}" destId="{5E3EC7C3-E72C-4848-B9C3-7909CA1198FE}" srcOrd="0" destOrd="0" presId="urn:microsoft.com/office/officeart/2018/5/layout/IconCircleLabelList"/>
    <dgm:cxn modelId="{674413F9-A631-4C49-BD38-76AEA489EEA0}" type="presParOf" srcId="{10D0D0EE-0D8C-48D9-A1FD-1D91D494D6BB}" destId="{0188B7F1-20D1-455D-80B5-2982634ECB96}" srcOrd="1" destOrd="0" presId="urn:microsoft.com/office/officeart/2018/5/layout/IconCircleLabelList"/>
    <dgm:cxn modelId="{FD6414D5-3B9E-4731-BD10-9F4B7CE74829}" type="presParOf" srcId="{10D0D0EE-0D8C-48D9-A1FD-1D91D494D6BB}" destId="{68840494-9A84-411A-8200-CF5B30F8B760}" srcOrd="2" destOrd="0" presId="urn:microsoft.com/office/officeart/2018/5/layout/IconCircleLabelList"/>
    <dgm:cxn modelId="{7D5E84CA-055D-4E63-9ACA-8FBE65B73764}" type="presParOf" srcId="{10D0D0EE-0D8C-48D9-A1FD-1D91D494D6BB}" destId="{1244D757-28ED-4696-A489-8EC8D062F7FB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41203-8210-E445-81E1-0916BBB9A913}">
      <dsp:nvSpPr>
        <dsp:cNvPr id="0" name=""/>
        <dsp:cNvSpPr/>
      </dsp:nvSpPr>
      <dsp:spPr>
        <a:xfrm>
          <a:off x="0" y="2935"/>
          <a:ext cx="8058150" cy="62529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B457D6-CAEB-9C49-8083-E528012A304F}">
      <dsp:nvSpPr>
        <dsp:cNvPr id="0" name=""/>
        <dsp:cNvSpPr/>
      </dsp:nvSpPr>
      <dsp:spPr>
        <a:xfrm>
          <a:off x="189150" y="143625"/>
          <a:ext cx="343909" cy="3439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AC7A26-7293-584D-9D13-23B210446E42}">
      <dsp:nvSpPr>
        <dsp:cNvPr id="0" name=""/>
        <dsp:cNvSpPr/>
      </dsp:nvSpPr>
      <dsp:spPr>
        <a:xfrm>
          <a:off x="722210" y="2935"/>
          <a:ext cx="7335939" cy="625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77" tIns="66177" rIns="66177" bIns="66177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500" kern="1200"/>
            <a:t>Explain why a needs analysis is important in the training process</a:t>
          </a:r>
          <a:endParaRPr lang="en-US" sz="1500" kern="1200"/>
        </a:p>
      </dsp:txBody>
      <dsp:txXfrm>
        <a:off x="722210" y="2935"/>
        <a:ext cx="7335939" cy="625290"/>
      </dsp:txXfrm>
    </dsp:sp>
    <dsp:sp modelId="{6BC39C47-B7AE-47BF-8349-9E88995D79B0}">
      <dsp:nvSpPr>
        <dsp:cNvPr id="0" name=""/>
        <dsp:cNvSpPr/>
      </dsp:nvSpPr>
      <dsp:spPr>
        <a:xfrm>
          <a:off x="0" y="784548"/>
          <a:ext cx="8058150" cy="62529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02EF70-355E-4383-9BA3-4D4EF2E6994B}">
      <dsp:nvSpPr>
        <dsp:cNvPr id="0" name=""/>
        <dsp:cNvSpPr/>
      </dsp:nvSpPr>
      <dsp:spPr>
        <a:xfrm>
          <a:off x="189150" y="925238"/>
          <a:ext cx="343909" cy="3439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31AC2-3926-4114-AC13-2083605F8297}">
      <dsp:nvSpPr>
        <dsp:cNvPr id="0" name=""/>
        <dsp:cNvSpPr/>
      </dsp:nvSpPr>
      <dsp:spPr>
        <a:xfrm>
          <a:off x="722210" y="784548"/>
          <a:ext cx="7335939" cy="625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77" tIns="66177" rIns="66177" bIns="66177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500" kern="1200" dirty="0"/>
            <a:t>Discuss the role of organizational analysis, person analysis and task analysis in needs assessment</a:t>
          </a:r>
          <a:endParaRPr lang="en-US" sz="1500" kern="1200" dirty="0"/>
        </a:p>
      </dsp:txBody>
      <dsp:txXfrm>
        <a:off x="722210" y="784548"/>
        <a:ext cx="7335939" cy="625290"/>
      </dsp:txXfrm>
    </dsp:sp>
    <dsp:sp modelId="{1F244B83-7FC2-417B-BD7E-C5AF9A6681F8}">
      <dsp:nvSpPr>
        <dsp:cNvPr id="0" name=""/>
        <dsp:cNvSpPr/>
      </dsp:nvSpPr>
      <dsp:spPr>
        <a:xfrm>
          <a:off x="0" y="1566160"/>
          <a:ext cx="8058150" cy="62529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948507-0E52-4174-A2DD-F84F4CD705EE}">
      <dsp:nvSpPr>
        <dsp:cNvPr id="0" name=""/>
        <dsp:cNvSpPr/>
      </dsp:nvSpPr>
      <dsp:spPr>
        <a:xfrm>
          <a:off x="189150" y="1706851"/>
          <a:ext cx="343909" cy="3439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F0FCD4-C710-4ED8-8544-88A4B513138A}">
      <dsp:nvSpPr>
        <dsp:cNvPr id="0" name=""/>
        <dsp:cNvSpPr/>
      </dsp:nvSpPr>
      <dsp:spPr>
        <a:xfrm>
          <a:off x="722210" y="1566160"/>
          <a:ext cx="7335939" cy="625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77" tIns="66177" rIns="66177" bIns="66177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500" kern="1200" dirty="0"/>
            <a:t>Identify different methods used in assessment and identify the advantages and disadvantages of each method</a:t>
          </a:r>
          <a:endParaRPr lang="en-US" sz="1500" kern="1200" dirty="0"/>
        </a:p>
      </dsp:txBody>
      <dsp:txXfrm>
        <a:off x="722210" y="1566160"/>
        <a:ext cx="7335939" cy="625290"/>
      </dsp:txXfrm>
    </dsp:sp>
    <dsp:sp modelId="{9A6FC6E4-B33E-4E00-86D4-2B9095538216}">
      <dsp:nvSpPr>
        <dsp:cNvPr id="0" name=""/>
        <dsp:cNvSpPr/>
      </dsp:nvSpPr>
      <dsp:spPr>
        <a:xfrm>
          <a:off x="0" y="2347773"/>
          <a:ext cx="8058150" cy="62529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2FD0EC-D3B2-49E1-9C75-2BAFCCB7C671}">
      <dsp:nvSpPr>
        <dsp:cNvPr id="0" name=""/>
        <dsp:cNvSpPr/>
      </dsp:nvSpPr>
      <dsp:spPr>
        <a:xfrm>
          <a:off x="189150" y="2488463"/>
          <a:ext cx="343909" cy="34390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1F48C-BC31-42C8-8C5D-7BD9F1077E3E}">
      <dsp:nvSpPr>
        <dsp:cNvPr id="0" name=""/>
        <dsp:cNvSpPr/>
      </dsp:nvSpPr>
      <dsp:spPr>
        <a:xfrm>
          <a:off x="722210" y="2347773"/>
          <a:ext cx="7335939" cy="625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77" tIns="66177" rIns="66177" bIns="66177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500" kern="1200" dirty="0"/>
            <a:t>Discuss the steps involved in conducting a task analysis.</a:t>
          </a:r>
          <a:endParaRPr lang="en-US" sz="1500" kern="1200" dirty="0"/>
        </a:p>
      </dsp:txBody>
      <dsp:txXfrm>
        <a:off x="722210" y="2347773"/>
        <a:ext cx="7335939" cy="625290"/>
      </dsp:txXfrm>
    </dsp:sp>
    <dsp:sp modelId="{8EEE54D0-D877-4752-875E-DA9ED07D8562}">
      <dsp:nvSpPr>
        <dsp:cNvPr id="0" name=""/>
        <dsp:cNvSpPr/>
      </dsp:nvSpPr>
      <dsp:spPr>
        <a:xfrm>
          <a:off x="0" y="3129386"/>
          <a:ext cx="8058150" cy="62529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FD419-784D-44ED-8F8D-C5433DA2F97C}">
      <dsp:nvSpPr>
        <dsp:cNvPr id="0" name=""/>
        <dsp:cNvSpPr/>
      </dsp:nvSpPr>
      <dsp:spPr>
        <a:xfrm>
          <a:off x="189150" y="3270076"/>
          <a:ext cx="343909" cy="343909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371BA-DD6D-44D4-9DF5-A21FA351BF91}">
      <dsp:nvSpPr>
        <dsp:cNvPr id="0" name=""/>
        <dsp:cNvSpPr/>
      </dsp:nvSpPr>
      <dsp:spPr>
        <a:xfrm>
          <a:off x="722210" y="3129386"/>
          <a:ext cx="7335939" cy="6252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177" tIns="66177" rIns="66177" bIns="66177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500" kern="1200" dirty="0"/>
            <a:t>Explain competency models and the process used to develop them</a:t>
          </a:r>
          <a:endParaRPr lang="en-US" sz="1500" kern="1200" dirty="0"/>
        </a:p>
      </dsp:txBody>
      <dsp:txXfrm>
        <a:off x="722210" y="3129386"/>
        <a:ext cx="7335939" cy="6252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ED5FF-D465-FB42-B4CC-A7274E7467DD}">
      <dsp:nvSpPr>
        <dsp:cNvPr id="0" name=""/>
        <dsp:cNvSpPr/>
      </dsp:nvSpPr>
      <dsp:spPr>
        <a:xfrm>
          <a:off x="0" y="2627"/>
          <a:ext cx="56692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E9DC43-B20C-1741-BD8A-ADE6EB440FDB}">
      <dsp:nvSpPr>
        <dsp:cNvPr id="0" name=""/>
        <dsp:cNvSpPr/>
      </dsp:nvSpPr>
      <dsp:spPr>
        <a:xfrm>
          <a:off x="0" y="2627"/>
          <a:ext cx="5669282" cy="896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How might the training content affect our employees’ relationship with our customers?</a:t>
          </a:r>
        </a:p>
      </dsp:txBody>
      <dsp:txXfrm>
        <a:off x="0" y="2627"/>
        <a:ext cx="5669282" cy="896144"/>
      </dsp:txXfrm>
    </dsp:sp>
    <dsp:sp modelId="{AE63CB4F-5F01-1E49-9EBE-E8E005880365}">
      <dsp:nvSpPr>
        <dsp:cNvPr id="0" name=""/>
        <dsp:cNvSpPr/>
      </dsp:nvSpPr>
      <dsp:spPr>
        <a:xfrm>
          <a:off x="0" y="898771"/>
          <a:ext cx="56692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498399-F8CA-034C-9E15-D8D3DAEA18CC}">
      <dsp:nvSpPr>
        <dsp:cNvPr id="0" name=""/>
        <dsp:cNvSpPr/>
      </dsp:nvSpPr>
      <dsp:spPr>
        <a:xfrm>
          <a:off x="0" y="898771"/>
          <a:ext cx="5669282" cy="896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What might suppliers, customers, or partner’s need to know about the training program?</a:t>
          </a:r>
        </a:p>
      </dsp:txBody>
      <dsp:txXfrm>
        <a:off x="0" y="898771"/>
        <a:ext cx="5669282" cy="896144"/>
      </dsp:txXfrm>
    </dsp:sp>
    <dsp:sp modelId="{142E7D2C-08D4-C147-A233-64E8A19AA8E9}">
      <dsp:nvSpPr>
        <dsp:cNvPr id="0" name=""/>
        <dsp:cNvSpPr/>
      </dsp:nvSpPr>
      <dsp:spPr>
        <a:xfrm>
          <a:off x="0" y="1794915"/>
          <a:ext cx="56692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011A2A-3F20-9A47-B5FE-5E36E37678AB}">
      <dsp:nvSpPr>
        <dsp:cNvPr id="0" name=""/>
        <dsp:cNvSpPr/>
      </dsp:nvSpPr>
      <dsp:spPr>
        <a:xfrm>
          <a:off x="0" y="1794915"/>
          <a:ext cx="5669282" cy="896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How does this program align with the strategic needs of the business?</a:t>
          </a:r>
        </a:p>
      </dsp:txBody>
      <dsp:txXfrm>
        <a:off x="0" y="1794915"/>
        <a:ext cx="5669282" cy="896144"/>
      </dsp:txXfrm>
    </dsp:sp>
    <dsp:sp modelId="{F7812B4F-D28A-0942-803F-EE231623ECE7}">
      <dsp:nvSpPr>
        <dsp:cNvPr id="0" name=""/>
        <dsp:cNvSpPr/>
      </dsp:nvSpPr>
      <dsp:spPr>
        <a:xfrm>
          <a:off x="0" y="2691060"/>
          <a:ext cx="56692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35010F-E8B5-5D4B-92D7-F7BF4CA9289E}">
      <dsp:nvSpPr>
        <dsp:cNvPr id="0" name=""/>
        <dsp:cNvSpPr/>
      </dsp:nvSpPr>
      <dsp:spPr>
        <a:xfrm>
          <a:off x="0" y="2691060"/>
          <a:ext cx="5669282" cy="896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Should organizational resources be devoted to this program?</a:t>
          </a:r>
        </a:p>
      </dsp:txBody>
      <dsp:txXfrm>
        <a:off x="0" y="2691060"/>
        <a:ext cx="5669282" cy="896144"/>
      </dsp:txXfrm>
    </dsp:sp>
    <dsp:sp modelId="{B23A0932-A15E-9A47-A5AB-F59CBE229193}">
      <dsp:nvSpPr>
        <dsp:cNvPr id="0" name=""/>
        <dsp:cNvSpPr/>
      </dsp:nvSpPr>
      <dsp:spPr>
        <a:xfrm>
          <a:off x="0" y="3587204"/>
          <a:ext cx="56692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8ACF7-8716-C248-B802-DE35940C31A5}">
      <dsp:nvSpPr>
        <dsp:cNvPr id="0" name=""/>
        <dsp:cNvSpPr/>
      </dsp:nvSpPr>
      <dsp:spPr>
        <a:xfrm>
          <a:off x="0" y="3587204"/>
          <a:ext cx="5669282" cy="896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What do we need from managers and peers for this training to succeed?</a:t>
          </a:r>
        </a:p>
      </dsp:txBody>
      <dsp:txXfrm>
        <a:off x="0" y="3587204"/>
        <a:ext cx="5669282" cy="896144"/>
      </dsp:txXfrm>
    </dsp:sp>
    <dsp:sp modelId="{D0FC2D04-4766-364E-8EEE-81567EF9AA96}">
      <dsp:nvSpPr>
        <dsp:cNvPr id="0" name=""/>
        <dsp:cNvSpPr/>
      </dsp:nvSpPr>
      <dsp:spPr>
        <a:xfrm>
          <a:off x="0" y="4483348"/>
          <a:ext cx="566928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EA423B-6B65-9C41-B883-46AF81E7BB0A}">
      <dsp:nvSpPr>
        <dsp:cNvPr id="0" name=""/>
        <dsp:cNvSpPr/>
      </dsp:nvSpPr>
      <dsp:spPr>
        <a:xfrm>
          <a:off x="0" y="4483348"/>
          <a:ext cx="5669282" cy="896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What features of the work environment might interfere with training?</a:t>
          </a:r>
        </a:p>
      </dsp:txBody>
      <dsp:txXfrm>
        <a:off x="0" y="4483348"/>
        <a:ext cx="5669282" cy="8961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6EDFCD-2A03-4691-AA9F-6D64F4B56ADD}">
      <dsp:nvSpPr>
        <dsp:cNvPr id="0" name=""/>
        <dsp:cNvSpPr/>
      </dsp:nvSpPr>
      <dsp:spPr>
        <a:xfrm>
          <a:off x="1403175" y="51812"/>
          <a:ext cx="1098000" cy="109800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483F2A-0BA6-4A45-8B8D-559639C61F3C}">
      <dsp:nvSpPr>
        <dsp:cNvPr id="0" name=""/>
        <dsp:cNvSpPr/>
      </dsp:nvSpPr>
      <dsp:spPr>
        <a:xfrm>
          <a:off x="1637175" y="285812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04D6ED-AF5D-45C5-82FB-0848C8610AC8}">
      <dsp:nvSpPr>
        <dsp:cNvPr id="0" name=""/>
        <dsp:cNvSpPr/>
      </dsp:nvSpPr>
      <dsp:spPr>
        <a:xfrm>
          <a:off x="1052175" y="149181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/>
            <a:t>Job observation</a:t>
          </a:r>
        </a:p>
      </dsp:txBody>
      <dsp:txXfrm>
        <a:off x="1052175" y="1491812"/>
        <a:ext cx="1800000" cy="720000"/>
      </dsp:txXfrm>
    </dsp:sp>
    <dsp:sp modelId="{B5D90D4D-7A20-4B3A-BF72-B6DCBA1716CD}">
      <dsp:nvSpPr>
        <dsp:cNvPr id="0" name=""/>
        <dsp:cNvSpPr/>
      </dsp:nvSpPr>
      <dsp:spPr>
        <a:xfrm>
          <a:off x="3518175" y="51812"/>
          <a:ext cx="1098000" cy="109800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A186E3-6035-40DF-B0E1-3EC3EA8EC525}">
      <dsp:nvSpPr>
        <dsp:cNvPr id="0" name=""/>
        <dsp:cNvSpPr/>
      </dsp:nvSpPr>
      <dsp:spPr>
        <a:xfrm>
          <a:off x="3752175" y="285812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CB89F8-8AF3-426D-9AA0-631237F2DE96}">
      <dsp:nvSpPr>
        <dsp:cNvPr id="0" name=""/>
        <dsp:cNvSpPr/>
      </dsp:nvSpPr>
      <dsp:spPr>
        <a:xfrm>
          <a:off x="3167175" y="149181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 dirty="0"/>
            <a:t>Surveys </a:t>
          </a:r>
        </a:p>
      </dsp:txBody>
      <dsp:txXfrm>
        <a:off x="3167175" y="1491812"/>
        <a:ext cx="1800000" cy="720000"/>
      </dsp:txXfrm>
    </dsp:sp>
    <dsp:sp modelId="{FE1F863F-5454-47F5-A12C-EBBF4DF06400}">
      <dsp:nvSpPr>
        <dsp:cNvPr id="0" name=""/>
        <dsp:cNvSpPr/>
      </dsp:nvSpPr>
      <dsp:spPr>
        <a:xfrm>
          <a:off x="5633175" y="51812"/>
          <a:ext cx="1098000" cy="109800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53294B-D044-4EB4-BC5F-984BF8719D99}">
      <dsp:nvSpPr>
        <dsp:cNvPr id="0" name=""/>
        <dsp:cNvSpPr/>
      </dsp:nvSpPr>
      <dsp:spPr>
        <a:xfrm>
          <a:off x="5867175" y="285812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6103B6-947C-4563-A93B-EE74511421F9}">
      <dsp:nvSpPr>
        <dsp:cNvPr id="0" name=""/>
        <dsp:cNvSpPr/>
      </dsp:nvSpPr>
      <dsp:spPr>
        <a:xfrm>
          <a:off x="5282175" y="149181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/>
            <a:t>Focus groups</a:t>
          </a:r>
        </a:p>
      </dsp:txBody>
      <dsp:txXfrm>
        <a:off x="5282175" y="1491812"/>
        <a:ext cx="1800000" cy="720000"/>
      </dsp:txXfrm>
    </dsp:sp>
    <dsp:sp modelId="{FAC1328F-0701-4613-BF80-2D17C80508FF}">
      <dsp:nvSpPr>
        <dsp:cNvPr id="0" name=""/>
        <dsp:cNvSpPr/>
      </dsp:nvSpPr>
      <dsp:spPr>
        <a:xfrm>
          <a:off x="2460675" y="2661812"/>
          <a:ext cx="1098000" cy="109800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E81C42-B251-469C-8238-13997B78F07D}">
      <dsp:nvSpPr>
        <dsp:cNvPr id="0" name=""/>
        <dsp:cNvSpPr/>
      </dsp:nvSpPr>
      <dsp:spPr>
        <a:xfrm>
          <a:off x="2694675" y="2895812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452317-71C0-46D0-A73F-EB9634EF602C}">
      <dsp:nvSpPr>
        <dsp:cNvPr id="0" name=""/>
        <dsp:cNvSpPr/>
      </dsp:nvSpPr>
      <dsp:spPr>
        <a:xfrm>
          <a:off x="2109675" y="410181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/>
            <a:t>Documentation</a:t>
          </a:r>
        </a:p>
      </dsp:txBody>
      <dsp:txXfrm>
        <a:off x="2109675" y="4101812"/>
        <a:ext cx="1800000" cy="720000"/>
      </dsp:txXfrm>
    </dsp:sp>
    <dsp:sp modelId="{F6E2033D-44C5-470B-8C18-C672C7CC3626}">
      <dsp:nvSpPr>
        <dsp:cNvPr id="0" name=""/>
        <dsp:cNvSpPr/>
      </dsp:nvSpPr>
      <dsp:spPr>
        <a:xfrm>
          <a:off x="4575675" y="2661812"/>
          <a:ext cx="1098000" cy="109800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E02C8C-6303-4AE0-8330-24B362424D13}">
      <dsp:nvSpPr>
        <dsp:cNvPr id="0" name=""/>
        <dsp:cNvSpPr/>
      </dsp:nvSpPr>
      <dsp:spPr>
        <a:xfrm>
          <a:off x="4809675" y="2895812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D111FD-1D22-43D0-BD12-506CFCC11E5C}">
      <dsp:nvSpPr>
        <dsp:cNvPr id="0" name=""/>
        <dsp:cNvSpPr/>
      </dsp:nvSpPr>
      <dsp:spPr>
        <a:xfrm>
          <a:off x="4224675" y="410181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/>
            <a:t>Historical data</a:t>
          </a:r>
        </a:p>
      </dsp:txBody>
      <dsp:txXfrm>
        <a:off x="4224675" y="4101812"/>
        <a:ext cx="1800000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E74A67-4FF3-4587-932D-3326738DB235}">
      <dsp:nvSpPr>
        <dsp:cNvPr id="0" name=""/>
        <dsp:cNvSpPr/>
      </dsp:nvSpPr>
      <dsp:spPr>
        <a:xfrm>
          <a:off x="352348" y="56470"/>
          <a:ext cx="1095855" cy="109585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FCAF36-4E1D-4D03-81B7-F63F1C8F7419}">
      <dsp:nvSpPr>
        <dsp:cNvPr id="0" name=""/>
        <dsp:cNvSpPr/>
      </dsp:nvSpPr>
      <dsp:spPr>
        <a:xfrm>
          <a:off x="585891" y="290013"/>
          <a:ext cx="628769" cy="62876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248788-B1BD-475D-A82A-C8475A83216A}">
      <dsp:nvSpPr>
        <dsp:cNvPr id="0" name=""/>
        <dsp:cNvSpPr/>
      </dsp:nvSpPr>
      <dsp:spPr>
        <a:xfrm>
          <a:off x="2033" y="1493658"/>
          <a:ext cx="1796484" cy="718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Recruiting, selection or compensation problems</a:t>
          </a:r>
        </a:p>
      </dsp:txBody>
      <dsp:txXfrm>
        <a:off x="2033" y="1493658"/>
        <a:ext cx="1796484" cy="718593"/>
      </dsp:txXfrm>
    </dsp:sp>
    <dsp:sp modelId="{983E8301-79A0-4516-8CA3-9FE183D60A1F}">
      <dsp:nvSpPr>
        <dsp:cNvPr id="0" name=""/>
        <dsp:cNvSpPr/>
      </dsp:nvSpPr>
      <dsp:spPr>
        <a:xfrm>
          <a:off x="2463217" y="56470"/>
          <a:ext cx="1095855" cy="109585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97A719-6B7E-4137-BB2C-D140276D8891}">
      <dsp:nvSpPr>
        <dsp:cNvPr id="0" name=""/>
        <dsp:cNvSpPr/>
      </dsp:nvSpPr>
      <dsp:spPr>
        <a:xfrm>
          <a:off x="2696760" y="290013"/>
          <a:ext cx="628769" cy="62876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7ED66B-9D0C-4DFA-8AC0-30631BAA97E7}">
      <dsp:nvSpPr>
        <dsp:cNvPr id="0" name=""/>
        <dsp:cNvSpPr/>
      </dsp:nvSpPr>
      <dsp:spPr>
        <a:xfrm>
          <a:off x="2112902" y="1493658"/>
          <a:ext cx="1796484" cy="718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Policies and Procedures Issues</a:t>
          </a:r>
        </a:p>
      </dsp:txBody>
      <dsp:txXfrm>
        <a:off x="2112902" y="1493658"/>
        <a:ext cx="1796484" cy="718593"/>
      </dsp:txXfrm>
    </dsp:sp>
    <dsp:sp modelId="{5E1F5A0E-C28F-4F57-8BF7-AC096EB297CA}">
      <dsp:nvSpPr>
        <dsp:cNvPr id="0" name=""/>
        <dsp:cNvSpPr/>
      </dsp:nvSpPr>
      <dsp:spPr>
        <a:xfrm>
          <a:off x="4574086" y="56470"/>
          <a:ext cx="1095855" cy="109585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F0D60E-3EBF-4CFD-A290-DF4B32674AB7}">
      <dsp:nvSpPr>
        <dsp:cNvPr id="0" name=""/>
        <dsp:cNvSpPr/>
      </dsp:nvSpPr>
      <dsp:spPr>
        <a:xfrm>
          <a:off x="4807629" y="290013"/>
          <a:ext cx="628769" cy="62876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9B6BF8-D112-4121-8C86-6B0C5E33F394}">
      <dsp:nvSpPr>
        <dsp:cNvPr id="0" name=""/>
        <dsp:cNvSpPr/>
      </dsp:nvSpPr>
      <dsp:spPr>
        <a:xfrm>
          <a:off x="4223771" y="1493658"/>
          <a:ext cx="1796484" cy="718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 dirty="0"/>
            <a:t>A lack of coaching and feedback</a:t>
          </a:r>
        </a:p>
      </dsp:txBody>
      <dsp:txXfrm>
        <a:off x="4223771" y="1493658"/>
        <a:ext cx="1796484" cy="718593"/>
      </dsp:txXfrm>
    </dsp:sp>
    <dsp:sp modelId="{4C35A9C5-C54E-4280-9E5A-D9F09C21446A}">
      <dsp:nvSpPr>
        <dsp:cNvPr id="0" name=""/>
        <dsp:cNvSpPr/>
      </dsp:nvSpPr>
      <dsp:spPr>
        <a:xfrm>
          <a:off x="6684955" y="56470"/>
          <a:ext cx="1095855" cy="109585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C22CEE-89DE-4976-95E7-6F6B2D420861}">
      <dsp:nvSpPr>
        <dsp:cNvPr id="0" name=""/>
        <dsp:cNvSpPr/>
      </dsp:nvSpPr>
      <dsp:spPr>
        <a:xfrm>
          <a:off x="6918498" y="290013"/>
          <a:ext cx="628769" cy="62876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CCBDDB-ED7E-4BE5-B6BC-5C7799A4494F}">
      <dsp:nvSpPr>
        <dsp:cNvPr id="0" name=""/>
        <dsp:cNvSpPr/>
      </dsp:nvSpPr>
      <dsp:spPr>
        <a:xfrm>
          <a:off x="6334641" y="1493658"/>
          <a:ext cx="1796484" cy="718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Insufficient, tools, equipment or resources</a:t>
          </a:r>
        </a:p>
      </dsp:txBody>
      <dsp:txXfrm>
        <a:off x="6334641" y="1493658"/>
        <a:ext cx="1796484" cy="718593"/>
      </dsp:txXfrm>
    </dsp:sp>
    <dsp:sp modelId="{DACF2DC7-DE21-4622-86A9-207EA601129B}">
      <dsp:nvSpPr>
        <dsp:cNvPr id="0" name=""/>
        <dsp:cNvSpPr/>
      </dsp:nvSpPr>
      <dsp:spPr>
        <a:xfrm>
          <a:off x="1407782" y="2661373"/>
          <a:ext cx="1095855" cy="109585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3B21A1-DB70-44E7-B0BA-D8720F6E44A1}">
      <dsp:nvSpPr>
        <dsp:cNvPr id="0" name=""/>
        <dsp:cNvSpPr/>
      </dsp:nvSpPr>
      <dsp:spPr>
        <a:xfrm>
          <a:off x="1641325" y="2894916"/>
          <a:ext cx="628769" cy="628769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696367-62A2-45FE-8747-A7758A90929D}">
      <dsp:nvSpPr>
        <dsp:cNvPr id="0" name=""/>
        <dsp:cNvSpPr/>
      </dsp:nvSpPr>
      <dsp:spPr>
        <a:xfrm>
          <a:off x="1057468" y="4098560"/>
          <a:ext cx="1796484" cy="718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Physical Settings</a:t>
          </a:r>
        </a:p>
      </dsp:txBody>
      <dsp:txXfrm>
        <a:off x="1057468" y="4098560"/>
        <a:ext cx="1796484" cy="718593"/>
      </dsp:txXfrm>
    </dsp:sp>
    <dsp:sp modelId="{7EA66314-C998-4E55-802A-DF7CF19DF0A5}">
      <dsp:nvSpPr>
        <dsp:cNvPr id="0" name=""/>
        <dsp:cNvSpPr/>
      </dsp:nvSpPr>
      <dsp:spPr>
        <a:xfrm>
          <a:off x="3518651" y="2661373"/>
          <a:ext cx="1095855" cy="109585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F9373A-7E86-4F71-B262-E6B2CDFB52AF}">
      <dsp:nvSpPr>
        <dsp:cNvPr id="0" name=""/>
        <dsp:cNvSpPr/>
      </dsp:nvSpPr>
      <dsp:spPr>
        <a:xfrm>
          <a:off x="3752194" y="2894916"/>
          <a:ext cx="628769" cy="628769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C8CE49-BBA6-41E0-9EA4-99BF3E8773B8}">
      <dsp:nvSpPr>
        <dsp:cNvPr id="0" name=""/>
        <dsp:cNvSpPr/>
      </dsp:nvSpPr>
      <dsp:spPr>
        <a:xfrm>
          <a:off x="3168337" y="4098560"/>
          <a:ext cx="1796484" cy="718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Lack of motivation (job person fit; person –org fit)</a:t>
          </a:r>
        </a:p>
      </dsp:txBody>
      <dsp:txXfrm>
        <a:off x="3168337" y="4098560"/>
        <a:ext cx="1796484" cy="718593"/>
      </dsp:txXfrm>
    </dsp:sp>
    <dsp:sp modelId="{5E3EC7C3-E72C-4848-B9C3-7909CA1198FE}">
      <dsp:nvSpPr>
        <dsp:cNvPr id="0" name=""/>
        <dsp:cNvSpPr/>
      </dsp:nvSpPr>
      <dsp:spPr>
        <a:xfrm>
          <a:off x="5629520" y="2661373"/>
          <a:ext cx="1095855" cy="109585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88B7F1-20D1-455D-80B5-2982634ECB96}">
      <dsp:nvSpPr>
        <dsp:cNvPr id="0" name=""/>
        <dsp:cNvSpPr/>
      </dsp:nvSpPr>
      <dsp:spPr>
        <a:xfrm>
          <a:off x="5863063" y="2894916"/>
          <a:ext cx="628769" cy="628769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44D757-28ED-4696-A489-8EC8D062F7FB}">
      <dsp:nvSpPr>
        <dsp:cNvPr id="0" name=""/>
        <dsp:cNvSpPr/>
      </dsp:nvSpPr>
      <dsp:spPr>
        <a:xfrm>
          <a:off x="5279206" y="4098560"/>
          <a:ext cx="1796484" cy="718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Insufficient feedback</a:t>
          </a:r>
        </a:p>
      </dsp:txBody>
      <dsp:txXfrm>
        <a:off x="5279206" y="4098560"/>
        <a:ext cx="1796484" cy="7185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FC011AE-6415-4CCA-8492-DC163D1049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EB39147-DAB2-4071-85F3-EB316107CFF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70D6733-BDC6-4F46-B8E0-4A38873E9BD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4EA0C6C-D6C9-48F3-A8F1-E240D99521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FBB90DF7-0687-4FF9-8790-6AA9B831BE4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754E0AE0-3625-431F-8F25-D82CB9A75E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E1F684B-862C-4CA9-97A7-0D5D9E1B900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87791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79902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44284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>
            <a:extLst>
              <a:ext uri="{FF2B5EF4-FFF2-40B4-BE49-F238E27FC236}">
                <a16:creationId xmlns:a16="http://schemas.microsoft.com/office/drawing/2014/main" id="{B9398DD4-3234-CC40-BB7F-049D0FF588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638D6B-DB9E-AC43-86ED-C8DD62DF3E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Time:  10 minutes</a:t>
            </a:r>
          </a:p>
          <a:p>
            <a:pPr>
              <a:defRPr/>
            </a:pPr>
            <a:r>
              <a:rPr lang="en-US" altLang="en-US" dirty="0"/>
              <a:t>Running time: 90 minutes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n-US" b="1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b="1" dirty="0"/>
              <a:t>Objective</a:t>
            </a:r>
            <a:r>
              <a:rPr lang="en-US" altLang="en-US" dirty="0"/>
              <a:t>: Review main points in this module.</a:t>
            </a:r>
          </a:p>
          <a:p>
            <a:pPr>
              <a:defRPr/>
            </a:pPr>
            <a:r>
              <a:rPr lang="en-US" altLang="en-US" b="1" dirty="0"/>
              <a:t>Description</a:t>
            </a:r>
            <a:r>
              <a:rPr lang="en-US" altLang="en-US" dirty="0"/>
              <a:t>:  Be sure that students have a fun way to remember the material.</a:t>
            </a:r>
          </a:p>
          <a:p>
            <a:pPr>
              <a:defRPr/>
            </a:pPr>
            <a:r>
              <a:rPr lang="en-US" altLang="en-US" b="1" dirty="0"/>
              <a:t>Instructional Method</a:t>
            </a:r>
            <a:r>
              <a:rPr lang="en-US" altLang="en-US" dirty="0"/>
              <a:t>: Game - Review</a:t>
            </a:r>
          </a:p>
          <a:p>
            <a:pPr>
              <a:defRPr/>
            </a:pPr>
            <a:endParaRPr lang="en-US" altLang="en-US" b="1" dirty="0"/>
          </a:p>
          <a:p>
            <a:pPr>
              <a:defRPr/>
            </a:pPr>
            <a:r>
              <a:rPr lang="en-US" altLang="en-US" b="1" dirty="0"/>
              <a:t>Script</a:t>
            </a:r>
            <a:r>
              <a:rPr lang="en-US" altLang="en-US" dirty="0"/>
              <a:t>:  </a:t>
            </a:r>
          </a:p>
          <a:p>
            <a:pPr>
              <a:defRPr/>
            </a:pPr>
            <a:r>
              <a:rPr lang="en-US" dirty="0"/>
              <a:t>Now, let’s see how much we remember about this module.</a:t>
            </a: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r>
              <a:rPr lang="en-US" altLang="en-US" dirty="0"/>
              <a:t>Review Exercise:  Create a fun game to review the material.  Remember to use the objectives to measure learning.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/>
              <a:t>Explain why a needs analysis is important in the training process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/>
              <a:t>Discuss the role of organizational analysis, person analysis and task analysis in needs assessment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/>
              <a:t>Identify different methods used in assessment and identify the advantages and disadvantages of each method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/>
              <a:t>Discuss the steps involved in conducting a task analysis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dirty="0"/>
              <a:t>Explain competency models and the process used to develop them</a:t>
            </a: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r>
              <a:rPr lang="en-US" altLang="en-US" b="1" dirty="0"/>
              <a:t>Facilitator Notes: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Have each student submit a question on a piece of paper, crumple it up and toss it in a bucket (clean wastebasket), Instructor will then read them and give points to each team with the correct answer.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Any game show – Family Feud, Jeopardy, $10,000 pyramid, Password, Tic Tac Toe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Extra credit quizzes</a:t>
            </a:r>
          </a:p>
          <a:p>
            <a:pPr>
              <a:defRPr/>
            </a:pPr>
            <a:endParaRPr lang="en-US" altLang="en-US" i="1" dirty="0"/>
          </a:p>
          <a:p>
            <a:pPr>
              <a:defRPr/>
            </a:pPr>
            <a:r>
              <a:rPr lang="en-US" altLang="en-US" i="1" dirty="0"/>
              <a:t>Virtual</a:t>
            </a:r>
          </a:p>
          <a:p>
            <a:pPr>
              <a:defRPr/>
            </a:pPr>
            <a:r>
              <a:rPr lang="en-US" dirty="0"/>
              <a:t>There are many ways to review material virtually or in person.  Students can use their phones or computers to navigate to various online review websites. </a:t>
            </a:r>
          </a:p>
          <a:p>
            <a:pPr>
              <a:defRPr/>
            </a:pPr>
            <a:r>
              <a:rPr lang="en-US" dirty="0"/>
              <a:t>A few are: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Kahoot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/>
              <a:t>Quizlet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>
              <a:buFont typeface="Arial" panose="020B0604020202020204" pitchFamily="34" charset="0"/>
              <a:buNone/>
              <a:defRPr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626FF135-DAFE-D947-9CC9-E306F9CF600B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58B877E-CD30-A24D-93A8-89C3A9AF7759}" type="slidenum">
              <a:rPr lang="en-US" altLang="en-US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2061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E6E56343-8F48-458C-B946-7873F27719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345C0D6-502E-47BD-A0CC-641896B732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3A156541-B4B6-4C1E-A433-D2A7100DB5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816C0D5-F599-4256-8DF5-CF87BA7B99C8}" type="slidenum">
              <a:rPr lang="en-US" altLang="en-US" sz="1200" smtClean="0"/>
              <a:pPr/>
              <a:t>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251216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D21D1-52E2-420B-B491-CFF6D7BB79F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64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38192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0522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24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4743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5AC55769-BBBD-41DC-8D3F-5F67D6DF21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04A1E5AE-C7F3-4773-90A8-65F5B75479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104304EE-5DC6-44BA-B4A6-1FD0854FA3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592DB6A-27E1-40EB-A68E-DC69630D6A2F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908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BFC9D0AB-1462-604A-95C1-65665AECE0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9144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C3F18C8-4F11-4A4F-B31F-C768A4F1F7FB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7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B20F76C-EE9D-934A-AAC3-0D4893A29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A6C3A2D-7527-F04A-AB95-9369A037F5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B546505-861A-8845-BD03-E532EF39DD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41729822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D03321C-35C7-5C42-8AEC-33DCF875358D}"/>
              </a:ext>
            </a:extLst>
          </p:cNvPr>
          <p:cNvSpPr/>
          <p:nvPr/>
        </p:nvSpPr>
        <p:spPr>
          <a:xfrm>
            <a:off x="0" y="270924"/>
            <a:ext cx="8793480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C20402-0AEF-41C0-80E0-8357157CBD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72200" y="1336369"/>
            <a:ext cx="2491740" cy="5055018"/>
          </a:xfrm>
          <a:custGeom>
            <a:avLst/>
            <a:gdLst>
              <a:gd name="connsiteX0" fmla="*/ 1158240 w 3322320"/>
              <a:gd name="connsiteY0" fmla="*/ 899622 h 6147633"/>
              <a:gd name="connsiteX1" fmla="*/ 2164080 w 3322320"/>
              <a:gd name="connsiteY1" fmla="*/ 899622 h 6147633"/>
              <a:gd name="connsiteX2" fmla="*/ 2164080 w 3322320"/>
              <a:gd name="connsiteY2" fmla="*/ 6147633 h 6147633"/>
              <a:gd name="connsiteX3" fmla="*/ 1158240 w 3322320"/>
              <a:gd name="connsiteY3" fmla="*/ 6147633 h 6147633"/>
              <a:gd name="connsiteX4" fmla="*/ 0 w 3322320"/>
              <a:gd name="connsiteY4" fmla="*/ 526596 h 6147633"/>
              <a:gd name="connsiteX5" fmla="*/ 1005840 w 3322320"/>
              <a:gd name="connsiteY5" fmla="*/ 526596 h 6147633"/>
              <a:gd name="connsiteX6" fmla="*/ 1005840 w 3322320"/>
              <a:gd name="connsiteY6" fmla="*/ 5515109 h 6147633"/>
              <a:gd name="connsiteX7" fmla="*/ 0 w 3322320"/>
              <a:gd name="connsiteY7" fmla="*/ 5515109 h 6147633"/>
              <a:gd name="connsiteX8" fmla="*/ 2316480 w 3322320"/>
              <a:gd name="connsiteY8" fmla="*/ 0 h 6147633"/>
              <a:gd name="connsiteX9" fmla="*/ 3322320 w 3322320"/>
              <a:gd name="connsiteY9" fmla="*/ 0 h 6147633"/>
              <a:gd name="connsiteX10" fmla="*/ 3322320 w 3322320"/>
              <a:gd name="connsiteY10" fmla="*/ 5822513 h 6147633"/>
              <a:gd name="connsiteX11" fmla="*/ 2316480 w 3322320"/>
              <a:gd name="connsiteY11" fmla="*/ 5822513 h 614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2320" h="6147633">
                <a:moveTo>
                  <a:pt x="1158240" y="899622"/>
                </a:moveTo>
                <a:lnTo>
                  <a:pt x="2164080" y="899622"/>
                </a:lnTo>
                <a:lnTo>
                  <a:pt x="2164080" y="6147633"/>
                </a:lnTo>
                <a:lnTo>
                  <a:pt x="1158240" y="6147633"/>
                </a:lnTo>
                <a:close/>
                <a:moveTo>
                  <a:pt x="0" y="526596"/>
                </a:moveTo>
                <a:lnTo>
                  <a:pt x="1005840" y="526596"/>
                </a:lnTo>
                <a:lnTo>
                  <a:pt x="1005840" y="5515109"/>
                </a:lnTo>
                <a:lnTo>
                  <a:pt x="0" y="5515109"/>
                </a:lnTo>
                <a:close/>
                <a:moveTo>
                  <a:pt x="2316480" y="0"/>
                </a:moveTo>
                <a:lnTo>
                  <a:pt x="3322320" y="0"/>
                </a:lnTo>
                <a:lnTo>
                  <a:pt x="3322320" y="5822513"/>
                </a:lnTo>
                <a:lnTo>
                  <a:pt x="2316480" y="5822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 dirty="0"/>
              <a:t>Click icon to add picture</a:t>
            </a:r>
            <a:endParaRPr lang="id-ID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068C0CE-301C-9F4E-A4F4-F17F696435C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0518" y="1172818"/>
            <a:ext cx="5364481" cy="5382120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689EFA59-4E6B-4C45-B3DB-2971EA452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0520" y="270924"/>
            <a:ext cx="7802880" cy="76704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6979601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B29DF2-1BE0-C74B-9C26-647491D19B63}"/>
              </a:ext>
            </a:extLst>
          </p:cNvPr>
          <p:cNvSpPr/>
          <p:nvPr/>
        </p:nvSpPr>
        <p:spPr>
          <a:xfrm>
            <a:off x="0" y="283387"/>
            <a:ext cx="851415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D8EF69-CB11-DE42-AA68-68B9CC292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48940"/>
            <a:ext cx="7885509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54BBB-7789-6F4B-94EB-B2B92988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524000"/>
            <a:ext cx="81343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7754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424736-3EC6-754A-A536-C4EBE0115A84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17FF4-11CC-7948-81DD-D2BE40076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D91204-22FC-3F42-8939-C063A248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2BE48-01F1-A74A-8835-438D65640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98606"/>
            <a:ext cx="2949178" cy="467038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9866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F1CC598-5AFF-744D-A0EE-56D5358C20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B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E8C1EA59-667F-9340-905C-72DA9B3D7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E8CCCD-60BD-714E-8EE3-38849C14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157" y="2584175"/>
            <a:ext cx="5031686" cy="1266756"/>
          </a:xfrm>
        </p:spPr>
        <p:txBody>
          <a:bodyPr anchor="ctr">
            <a:no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8E01C0E-B7E2-AE46-82F6-B44999786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427" y="6176150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92868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372DAE12-93B3-440B-9CD2-B3D7208416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8887" y="9480"/>
            <a:ext cx="9161773" cy="6635159"/>
          </a:xfrm>
          <a:custGeom>
            <a:avLst/>
            <a:gdLst>
              <a:gd name="connsiteX0" fmla="*/ 0 w 12188825"/>
              <a:gd name="connsiteY0" fmla="*/ 0 h 6480175"/>
              <a:gd name="connsiteX1" fmla="*/ 12188825 w 12188825"/>
              <a:gd name="connsiteY1" fmla="*/ 0 h 6480175"/>
              <a:gd name="connsiteX2" fmla="*/ 12188825 w 12188825"/>
              <a:gd name="connsiteY2" fmla="*/ 6480175 h 6480175"/>
              <a:gd name="connsiteX3" fmla="*/ 0 w 12188825"/>
              <a:gd name="connsiteY3" fmla="*/ 6480175 h 6480175"/>
              <a:gd name="connsiteX4" fmla="*/ 0 w 12188825"/>
              <a:gd name="connsiteY4" fmla="*/ 0 h 6480175"/>
              <a:gd name="connsiteX0" fmla="*/ 0 w 12188825"/>
              <a:gd name="connsiteY0" fmla="*/ 0 h 6480175"/>
              <a:gd name="connsiteX1" fmla="*/ 12188825 w 12188825"/>
              <a:gd name="connsiteY1" fmla="*/ 0 h 6480175"/>
              <a:gd name="connsiteX2" fmla="*/ 12188825 w 12188825"/>
              <a:gd name="connsiteY2" fmla="*/ 6480175 h 6480175"/>
              <a:gd name="connsiteX3" fmla="*/ 0 w 12188825"/>
              <a:gd name="connsiteY3" fmla="*/ 6480175 h 6480175"/>
              <a:gd name="connsiteX4" fmla="*/ 0 w 12188825"/>
              <a:gd name="connsiteY4" fmla="*/ 2165985 h 6480175"/>
              <a:gd name="connsiteX5" fmla="*/ 0 w 12188825"/>
              <a:gd name="connsiteY5" fmla="*/ 0 h 6480175"/>
              <a:gd name="connsiteX0" fmla="*/ 0 w 12188825"/>
              <a:gd name="connsiteY0" fmla="*/ 2165985 h 6480175"/>
              <a:gd name="connsiteX1" fmla="*/ 12188825 w 12188825"/>
              <a:gd name="connsiteY1" fmla="*/ 0 h 6480175"/>
              <a:gd name="connsiteX2" fmla="*/ 12188825 w 12188825"/>
              <a:gd name="connsiteY2" fmla="*/ 6480175 h 6480175"/>
              <a:gd name="connsiteX3" fmla="*/ 0 w 12188825"/>
              <a:gd name="connsiteY3" fmla="*/ 6480175 h 6480175"/>
              <a:gd name="connsiteX4" fmla="*/ 0 w 12188825"/>
              <a:gd name="connsiteY4" fmla="*/ 2165985 h 6480175"/>
              <a:gd name="connsiteX0" fmla="*/ 0 w 12188825"/>
              <a:gd name="connsiteY0" fmla="*/ 2165985 h 6480175"/>
              <a:gd name="connsiteX1" fmla="*/ 12188825 w 12188825"/>
              <a:gd name="connsiteY1" fmla="*/ 0 h 6480175"/>
              <a:gd name="connsiteX2" fmla="*/ 12181840 w 12188825"/>
              <a:gd name="connsiteY2" fmla="*/ 4106356 h 6480175"/>
              <a:gd name="connsiteX3" fmla="*/ 12188825 w 12188825"/>
              <a:gd name="connsiteY3" fmla="*/ 6480175 h 6480175"/>
              <a:gd name="connsiteX4" fmla="*/ 0 w 12188825"/>
              <a:gd name="connsiteY4" fmla="*/ 6480175 h 6480175"/>
              <a:gd name="connsiteX5" fmla="*/ 0 w 12188825"/>
              <a:gd name="connsiteY5" fmla="*/ 2165985 h 6480175"/>
              <a:gd name="connsiteX0" fmla="*/ 0 w 12188825"/>
              <a:gd name="connsiteY0" fmla="*/ 2165985 h 6522156"/>
              <a:gd name="connsiteX1" fmla="*/ 12188825 w 12188825"/>
              <a:gd name="connsiteY1" fmla="*/ 0 h 6522156"/>
              <a:gd name="connsiteX2" fmla="*/ 12181840 w 12188825"/>
              <a:gd name="connsiteY2" fmla="*/ 4106356 h 6522156"/>
              <a:gd name="connsiteX3" fmla="*/ 0 w 12188825"/>
              <a:gd name="connsiteY3" fmla="*/ 6480175 h 6522156"/>
              <a:gd name="connsiteX4" fmla="*/ 0 w 12188825"/>
              <a:gd name="connsiteY4" fmla="*/ 2165985 h 6522156"/>
              <a:gd name="connsiteX0" fmla="*/ 0 w 12188825"/>
              <a:gd name="connsiteY0" fmla="*/ 2165985 h 6480175"/>
              <a:gd name="connsiteX1" fmla="*/ 12188825 w 12188825"/>
              <a:gd name="connsiteY1" fmla="*/ 0 h 6480175"/>
              <a:gd name="connsiteX2" fmla="*/ 12181840 w 12188825"/>
              <a:gd name="connsiteY2" fmla="*/ 4106356 h 6480175"/>
              <a:gd name="connsiteX3" fmla="*/ 0 w 12188825"/>
              <a:gd name="connsiteY3" fmla="*/ 6480175 h 6480175"/>
              <a:gd name="connsiteX4" fmla="*/ 0 w 12188825"/>
              <a:gd name="connsiteY4" fmla="*/ 2165985 h 6480175"/>
              <a:gd name="connsiteX0" fmla="*/ 20320 w 12209145"/>
              <a:gd name="connsiteY0" fmla="*/ 2165985 h 6480175"/>
              <a:gd name="connsiteX1" fmla="*/ 12209145 w 12209145"/>
              <a:gd name="connsiteY1" fmla="*/ 0 h 6480175"/>
              <a:gd name="connsiteX2" fmla="*/ 12202160 w 12209145"/>
              <a:gd name="connsiteY2" fmla="*/ 4106356 h 6480175"/>
              <a:gd name="connsiteX3" fmla="*/ 20320 w 12209145"/>
              <a:gd name="connsiteY3" fmla="*/ 6480175 h 6480175"/>
              <a:gd name="connsiteX4" fmla="*/ 0 w 12209145"/>
              <a:gd name="connsiteY4" fmla="*/ 6280596 h 6480175"/>
              <a:gd name="connsiteX5" fmla="*/ 20320 w 12209145"/>
              <a:gd name="connsiteY5" fmla="*/ 2165985 h 6480175"/>
              <a:gd name="connsiteX0" fmla="*/ 20320 w 12209145"/>
              <a:gd name="connsiteY0" fmla="*/ 2165985 h 6280596"/>
              <a:gd name="connsiteX1" fmla="*/ 12209145 w 12209145"/>
              <a:gd name="connsiteY1" fmla="*/ 0 h 6280596"/>
              <a:gd name="connsiteX2" fmla="*/ 12202160 w 12209145"/>
              <a:gd name="connsiteY2" fmla="*/ 4106356 h 6280596"/>
              <a:gd name="connsiteX3" fmla="*/ 0 w 12209145"/>
              <a:gd name="connsiteY3" fmla="*/ 6280596 h 6280596"/>
              <a:gd name="connsiteX4" fmla="*/ 20320 w 12209145"/>
              <a:gd name="connsiteY4" fmla="*/ 2165985 h 6280596"/>
              <a:gd name="connsiteX0" fmla="*/ 20320 w 12211972"/>
              <a:gd name="connsiteY0" fmla="*/ 2165985 h 6280596"/>
              <a:gd name="connsiteX1" fmla="*/ 12209145 w 12211972"/>
              <a:gd name="connsiteY1" fmla="*/ 0 h 6280596"/>
              <a:gd name="connsiteX2" fmla="*/ 12211491 w 12211972"/>
              <a:gd name="connsiteY2" fmla="*/ 4115687 h 6280596"/>
              <a:gd name="connsiteX3" fmla="*/ 0 w 12211972"/>
              <a:gd name="connsiteY3" fmla="*/ 6280596 h 6280596"/>
              <a:gd name="connsiteX4" fmla="*/ 20320 w 12211972"/>
              <a:gd name="connsiteY4" fmla="*/ 2165985 h 6280596"/>
              <a:gd name="connsiteX0" fmla="*/ 20320 w 12227806"/>
              <a:gd name="connsiteY0" fmla="*/ 2184646 h 6299257"/>
              <a:gd name="connsiteX1" fmla="*/ 12227806 w 12227806"/>
              <a:gd name="connsiteY1" fmla="*/ 0 h 6299257"/>
              <a:gd name="connsiteX2" fmla="*/ 12211491 w 12227806"/>
              <a:gd name="connsiteY2" fmla="*/ 4134348 h 6299257"/>
              <a:gd name="connsiteX3" fmla="*/ 0 w 12227806"/>
              <a:gd name="connsiteY3" fmla="*/ 6299257 h 6299257"/>
              <a:gd name="connsiteX4" fmla="*/ 20320 w 12227806"/>
              <a:gd name="connsiteY4" fmla="*/ 2184646 h 6299257"/>
              <a:gd name="connsiteX0" fmla="*/ 20320 w 12227806"/>
              <a:gd name="connsiteY0" fmla="*/ 2184646 h 6299257"/>
              <a:gd name="connsiteX1" fmla="*/ 12227806 w 12227806"/>
              <a:gd name="connsiteY1" fmla="*/ 0 h 6299257"/>
              <a:gd name="connsiteX2" fmla="*/ 12211491 w 12227806"/>
              <a:gd name="connsiteY2" fmla="*/ 4125017 h 6299257"/>
              <a:gd name="connsiteX3" fmla="*/ 0 w 12227806"/>
              <a:gd name="connsiteY3" fmla="*/ 6299257 h 6299257"/>
              <a:gd name="connsiteX4" fmla="*/ 20320 w 12227806"/>
              <a:gd name="connsiteY4" fmla="*/ 2184646 h 6299257"/>
              <a:gd name="connsiteX0" fmla="*/ 1659 w 12227806"/>
              <a:gd name="connsiteY0" fmla="*/ 2203307 h 6299257"/>
              <a:gd name="connsiteX1" fmla="*/ 12227806 w 12227806"/>
              <a:gd name="connsiteY1" fmla="*/ 0 h 6299257"/>
              <a:gd name="connsiteX2" fmla="*/ 12211491 w 12227806"/>
              <a:gd name="connsiteY2" fmla="*/ 4125017 h 6299257"/>
              <a:gd name="connsiteX3" fmla="*/ 0 w 12227806"/>
              <a:gd name="connsiteY3" fmla="*/ 6299257 h 6299257"/>
              <a:gd name="connsiteX4" fmla="*/ 1659 w 12227806"/>
              <a:gd name="connsiteY4" fmla="*/ 2203307 h 6299257"/>
              <a:gd name="connsiteX0" fmla="*/ 1659 w 12211970"/>
              <a:gd name="connsiteY0" fmla="*/ 2203307 h 6299257"/>
              <a:gd name="connsiteX1" fmla="*/ 12209113 w 12211970"/>
              <a:gd name="connsiteY1" fmla="*/ 0 h 6299257"/>
              <a:gd name="connsiteX2" fmla="*/ 12211491 w 12211970"/>
              <a:gd name="connsiteY2" fmla="*/ 4125017 h 6299257"/>
              <a:gd name="connsiteX3" fmla="*/ 0 w 12211970"/>
              <a:gd name="connsiteY3" fmla="*/ 6299257 h 6299257"/>
              <a:gd name="connsiteX4" fmla="*/ 1659 w 12211970"/>
              <a:gd name="connsiteY4" fmla="*/ 2203307 h 6299257"/>
              <a:gd name="connsiteX0" fmla="*/ 1659 w 12211718"/>
              <a:gd name="connsiteY0" fmla="*/ 2529878 h 6625828"/>
              <a:gd name="connsiteX1" fmla="*/ 12199801 w 12211718"/>
              <a:gd name="connsiteY1" fmla="*/ 0 h 6625828"/>
              <a:gd name="connsiteX2" fmla="*/ 12211491 w 12211718"/>
              <a:gd name="connsiteY2" fmla="*/ 4451588 h 6625828"/>
              <a:gd name="connsiteX3" fmla="*/ 0 w 12211718"/>
              <a:gd name="connsiteY3" fmla="*/ 6625828 h 6625828"/>
              <a:gd name="connsiteX4" fmla="*/ 1659 w 12211718"/>
              <a:gd name="connsiteY4" fmla="*/ 2529878 h 6625828"/>
              <a:gd name="connsiteX0" fmla="*/ 1659 w 12227739"/>
              <a:gd name="connsiteY0" fmla="*/ 2520548 h 6616498"/>
              <a:gd name="connsiteX1" fmla="*/ 12227739 w 12227739"/>
              <a:gd name="connsiteY1" fmla="*/ 0 h 6616498"/>
              <a:gd name="connsiteX2" fmla="*/ 12211491 w 12227739"/>
              <a:gd name="connsiteY2" fmla="*/ 4442258 h 6616498"/>
              <a:gd name="connsiteX3" fmla="*/ 0 w 12227739"/>
              <a:gd name="connsiteY3" fmla="*/ 6616498 h 6616498"/>
              <a:gd name="connsiteX4" fmla="*/ 1659 w 12227739"/>
              <a:gd name="connsiteY4" fmla="*/ 2520548 h 6616498"/>
              <a:gd name="connsiteX0" fmla="*/ 1659 w 12211718"/>
              <a:gd name="connsiteY0" fmla="*/ 2539209 h 6635159"/>
              <a:gd name="connsiteX1" fmla="*/ 12199802 w 12211718"/>
              <a:gd name="connsiteY1" fmla="*/ 0 h 6635159"/>
              <a:gd name="connsiteX2" fmla="*/ 12211491 w 12211718"/>
              <a:gd name="connsiteY2" fmla="*/ 4460919 h 6635159"/>
              <a:gd name="connsiteX3" fmla="*/ 0 w 12211718"/>
              <a:gd name="connsiteY3" fmla="*/ 6635159 h 6635159"/>
              <a:gd name="connsiteX4" fmla="*/ 1659 w 12211718"/>
              <a:gd name="connsiteY4" fmla="*/ 2539209 h 6635159"/>
              <a:gd name="connsiteX0" fmla="*/ 1659 w 12211718"/>
              <a:gd name="connsiteY0" fmla="*/ 2539209 h 6635159"/>
              <a:gd name="connsiteX1" fmla="*/ 12199802 w 12211718"/>
              <a:gd name="connsiteY1" fmla="*/ 0 h 6635159"/>
              <a:gd name="connsiteX2" fmla="*/ 12211491 w 12211718"/>
              <a:gd name="connsiteY2" fmla="*/ 4031711 h 6635159"/>
              <a:gd name="connsiteX3" fmla="*/ 0 w 12211718"/>
              <a:gd name="connsiteY3" fmla="*/ 6635159 h 6635159"/>
              <a:gd name="connsiteX4" fmla="*/ 1659 w 12211718"/>
              <a:gd name="connsiteY4" fmla="*/ 2539209 h 6635159"/>
              <a:gd name="connsiteX0" fmla="*/ 1659 w 12230227"/>
              <a:gd name="connsiteY0" fmla="*/ 2539209 h 6635159"/>
              <a:gd name="connsiteX1" fmla="*/ 12199802 w 12230227"/>
              <a:gd name="connsiteY1" fmla="*/ 0 h 6635159"/>
              <a:gd name="connsiteX2" fmla="*/ 12230116 w 12230227"/>
              <a:gd name="connsiteY2" fmla="*/ 3835768 h 6635159"/>
              <a:gd name="connsiteX3" fmla="*/ 0 w 12230227"/>
              <a:gd name="connsiteY3" fmla="*/ 6635159 h 6635159"/>
              <a:gd name="connsiteX4" fmla="*/ 1659 w 12230227"/>
              <a:gd name="connsiteY4" fmla="*/ 2539209 h 6635159"/>
              <a:gd name="connsiteX0" fmla="*/ 1659 w 12211719"/>
              <a:gd name="connsiteY0" fmla="*/ 2539209 h 6635159"/>
              <a:gd name="connsiteX1" fmla="*/ 12199802 w 12211719"/>
              <a:gd name="connsiteY1" fmla="*/ 0 h 6635159"/>
              <a:gd name="connsiteX2" fmla="*/ 12211492 w 12211719"/>
              <a:gd name="connsiteY2" fmla="*/ 3835768 h 6635159"/>
              <a:gd name="connsiteX3" fmla="*/ 0 w 12211719"/>
              <a:gd name="connsiteY3" fmla="*/ 6635159 h 6635159"/>
              <a:gd name="connsiteX4" fmla="*/ 1659 w 12211719"/>
              <a:gd name="connsiteY4" fmla="*/ 2539209 h 6635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1719" h="6635159">
                <a:moveTo>
                  <a:pt x="1659" y="2539209"/>
                </a:moveTo>
                <a:lnTo>
                  <a:pt x="12199802" y="0"/>
                </a:lnTo>
                <a:cubicBezTo>
                  <a:pt x="12197474" y="1368785"/>
                  <a:pt x="12213820" y="2466983"/>
                  <a:pt x="12211492" y="3835768"/>
                </a:cubicBezTo>
                <a:lnTo>
                  <a:pt x="0" y="6635159"/>
                </a:lnTo>
                <a:lnTo>
                  <a:pt x="1659" y="2539209"/>
                </a:lnTo>
                <a:close/>
              </a:path>
            </a:pathLst>
          </a:custGeo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425404F2-BE9A-4460-8815-8F645183555F}" type="datetimeFigureOut">
              <a:rPr lang="en-US" smtClean="0"/>
              <a:pPr/>
              <a:t>10/28/21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1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ECF37A-DF33-42BC-A976-307FC3DF30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664" y="3717032"/>
            <a:ext cx="4090742" cy="610820"/>
          </a:xfrm>
        </p:spPr>
        <p:txBody>
          <a:bodyPr anchor="ctr"/>
          <a:lstStyle>
            <a:lvl1pPr algn="l">
              <a:lnSpc>
                <a:spcPct val="80000"/>
              </a:lnSpc>
              <a:defRPr lang="en-US" sz="3001" b="1" kern="1200" smtClean="0">
                <a:solidFill>
                  <a:schemeClr val="bg1"/>
                </a:solidFill>
                <a:latin typeface="Open Sans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8869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23A7BEA6-81B4-0548-8A19-9CF5D45AD1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1013" y="6335715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F7AF3-7564-E642-8412-0016E08DD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614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 with low confidence">
            <a:extLst>
              <a:ext uri="{FF2B5EF4-FFF2-40B4-BE49-F238E27FC236}">
                <a16:creationId xmlns:a16="http://schemas.microsoft.com/office/drawing/2014/main" id="{F8113BD0-A9AC-3B41-A7ED-9033D22C0C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82362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236FD75-DF5F-EE49-9CA4-662681727568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3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3680B3-AC41-1145-A159-B1D6A48A64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6E812EA-B9CE-4345-9416-CF57DBFFE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C1E5E07-FA83-4B45-98EE-2D1B51884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239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aising their hands&#10;&#10;Description automatically generated">
            <a:extLst>
              <a:ext uri="{FF2B5EF4-FFF2-40B4-BE49-F238E27FC236}">
                <a16:creationId xmlns:a16="http://schemas.microsoft.com/office/drawing/2014/main" id="{F1AFEDF8-C61B-9740-9FF9-50FF365725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3999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73F9B0A-778E-F047-9A20-CA234473B8F6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EE10287-6521-3444-9F84-9990108A1D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DFDF486-C6B8-3E4B-9D42-763617143E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360C7AB-76A3-E44A-8906-12ED9BC5B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01348580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CD34678-E1C1-5842-BBA9-C7C2EADB7E87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5984D-631C-B544-9CED-D219ABB2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23896-5E73-C440-B691-DD34F98D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1535"/>
            <a:ext cx="7886700" cy="48814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153BBAF-94C0-474A-A49C-8ADA5AAC2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637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599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145CB88-913B-2342-A2B1-FF087A236165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26926C-9238-E745-A9B6-7FEF8F8D5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12AE3-DDCE-3C49-83E8-88B9007E4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0E705A-52F1-6444-A574-595F3F2FD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790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7788916-AB62-8843-A63F-505F329A6B0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9EF8AB-F4C1-D64A-86CA-49344DF6C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EB694-3E06-B042-B33E-F667D7BEA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04656"/>
            <a:ext cx="3868340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0FC92-18BB-D043-ACC5-36187327D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971699"/>
            <a:ext cx="3868340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B76D7-20D0-DB46-96B8-64792EE23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04656"/>
            <a:ext cx="3887391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7F72A4-8EC0-EA4B-BB02-E2FE0659C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971699"/>
            <a:ext cx="3887391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979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FB9519B-3FDE-9E49-9E76-AB33A7BA847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BFD6-41F4-4F4E-B9BC-608EAB376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5785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5856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0DF7481-00DF-4642-82E4-31FF957139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72" y="283185"/>
            <a:ext cx="3254846" cy="6858000"/>
          </a:xfrm>
          <a:custGeom>
            <a:avLst/>
            <a:gdLst>
              <a:gd name="connsiteX0" fmla="*/ 2943858 w 4339794"/>
              <a:gd name="connsiteY0" fmla="*/ 904240 h 6858000"/>
              <a:gd name="connsiteX1" fmla="*/ 4339794 w 4339794"/>
              <a:gd name="connsiteY1" fmla="*/ 904240 h 6858000"/>
              <a:gd name="connsiteX2" fmla="*/ 2912578 w 4339794"/>
              <a:gd name="connsiteY2" fmla="*/ 6858000 h 6858000"/>
              <a:gd name="connsiteX3" fmla="*/ 1516642 w 4339794"/>
              <a:gd name="connsiteY3" fmla="*/ 6858000 h 6858000"/>
              <a:gd name="connsiteX4" fmla="*/ 1427216 w 4339794"/>
              <a:gd name="connsiteY4" fmla="*/ 0 h 6858000"/>
              <a:gd name="connsiteX5" fmla="*/ 2823152 w 4339794"/>
              <a:gd name="connsiteY5" fmla="*/ 0 h 6858000"/>
              <a:gd name="connsiteX6" fmla="*/ 1395936 w 4339794"/>
              <a:gd name="connsiteY6" fmla="*/ 5953760 h 6858000"/>
              <a:gd name="connsiteX7" fmla="*/ 0 w 4339794"/>
              <a:gd name="connsiteY7" fmla="*/ 595376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39794" h="6858000">
                <a:moveTo>
                  <a:pt x="2943858" y="904240"/>
                </a:moveTo>
                <a:lnTo>
                  <a:pt x="4339794" y="904240"/>
                </a:lnTo>
                <a:lnTo>
                  <a:pt x="2912578" y="6858000"/>
                </a:lnTo>
                <a:lnTo>
                  <a:pt x="1516642" y="6858000"/>
                </a:lnTo>
                <a:close/>
                <a:moveTo>
                  <a:pt x="1427216" y="0"/>
                </a:moveTo>
                <a:lnTo>
                  <a:pt x="2823152" y="0"/>
                </a:lnTo>
                <a:lnTo>
                  <a:pt x="1395936" y="5953760"/>
                </a:lnTo>
                <a:lnTo>
                  <a:pt x="0" y="59537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2961C1-CF48-454E-9529-98A53B1D4E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2827" y="580226"/>
            <a:ext cx="3930558" cy="5974711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BFB517B-47F0-774B-94F9-50FDD26329AC}"/>
              </a:ext>
            </a:extLst>
          </p:cNvPr>
          <p:cNvSpPr txBox="1">
            <a:spLocks/>
          </p:cNvSpPr>
          <p:nvPr/>
        </p:nvSpPr>
        <p:spPr>
          <a:xfrm rot="16200000">
            <a:off x="8209739" y="612498"/>
            <a:ext cx="1498842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id-ID"/>
            </a:defPPr>
            <a:lvl1pPr marL="0" algn="l" defTabSz="914400" rtl="0" eaLnBrk="1" latinLnBrk="0" hangingPunct="1">
              <a:defRPr sz="1000" kern="1200" spc="300" baseline="0">
                <a:solidFill>
                  <a:srgbClr val="1B3C69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/>
              <a:t>SLIDES 00</a:t>
            </a:r>
            <a:fld id="{5E260BBD-2807-46E1-A9A7-B86970334554}" type="slidenum">
              <a:rPr lang="id-ID" sz="750" smtClean="0"/>
              <a:pPr/>
              <a:t>‹#›</a:t>
            </a:fld>
            <a:endParaRPr lang="id-ID" sz="750" dirty="0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3F93EA-38E3-E54F-A300-FAD5DBBB7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1094" y="6154644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988268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CDF20A-8C21-D448-9532-0180CCC9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D8EE8-1099-5048-9572-C90AF84A2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6"/>
            <a:ext cx="7886700" cy="4227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37EEA81-1490-5341-908C-44ABAAA4F3D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8000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358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  <p:sldLayoutId id="2147484301" r:id="rId12"/>
    <p:sldLayoutId id="2147484302" r:id="rId13"/>
    <p:sldLayoutId id="2147484303" r:id="rId14"/>
    <p:sldLayoutId id="2147484304" r:id="rId15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8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0572F-32F5-4A32-8324-D9BAE0E5CA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26" y="2228433"/>
            <a:ext cx="3954180" cy="1097454"/>
          </a:xfrm>
        </p:spPr>
        <p:txBody>
          <a:bodyPr/>
          <a:lstStyle/>
          <a:p>
            <a:r>
              <a:rPr lang="en-US" altLang="en-US" dirty="0"/>
              <a:t>Employee Training and Development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sz="2000" dirty="0"/>
              <a:t>Module </a:t>
            </a:r>
            <a:r>
              <a:rPr lang="en-US" sz="2000" dirty="0"/>
              <a:t>4: Needs Assessment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69987FBF-8135-1845-B4A8-78CF59A750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20390"/>
            <a:ext cx="3954180" cy="56429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53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4604370" y="1771218"/>
            <a:ext cx="3830047" cy="878800"/>
          </a:xfrm>
          <a:prstGeom prst="ellipse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983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Oval 8"/>
          <p:cNvSpPr/>
          <p:nvPr/>
        </p:nvSpPr>
        <p:spPr>
          <a:xfrm>
            <a:off x="717848" y="1771218"/>
            <a:ext cx="3830047" cy="878800"/>
          </a:xfrm>
          <a:prstGeom prst="ellipse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983">
              <a:defRPr/>
            </a:pPr>
            <a:endParaRPr lang="en-US" sz="135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in Task Analysis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252396" y="1946077"/>
            <a:ext cx="8369413" cy="3757041"/>
            <a:chOff x="336438" y="1524000"/>
            <a:chExt cx="11156312" cy="5008084"/>
          </a:xfrm>
        </p:grpSpPr>
        <p:sp>
          <p:nvSpPr>
            <p:cNvPr id="11" name="Oval 10"/>
            <p:cNvSpPr/>
            <p:nvPr/>
          </p:nvSpPr>
          <p:spPr>
            <a:xfrm>
              <a:off x="6137561" y="5360656"/>
              <a:ext cx="5105400" cy="1171428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50000"/>
                  </a:schemeClr>
                </a:gs>
                <a:gs pos="100000">
                  <a:sysClr val="window" lastClr="FFFFFF">
                    <a:alpha val="0"/>
                    <a:lumMod val="10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983">
                <a:defRPr/>
              </a:pPr>
              <a:endParaRPr lang="en-US" sz="13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56880" y="5360656"/>
              <a:ext cx="5105400" cy="1171428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50000"/>
                  </a:schemeClr>
                </a:gs>
                <a:gs pos="100000">
                  <a:sysClr val="window" lastClr="FFFFFF">
                    <a:alpha val="0"/>
                    <a:lumMod val="10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983">
                <a:defRPr/>
              </a:pPr>
              <a:endParaRPr lang="en-US" sz="13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 rot="16200000">
              <a:off x="9200030" y="3574679"/>
              <a:ext cx="4191000" cy="394441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100000">
                  <a:sysClr val="window" lastClr="FFFFFF">
                    <a:alpha val="0"/>
                    <a:lumMod val="10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983">
                <a:defRPr/>
              </a:pPr>
              <a:endParaRPr lang="en-US" sz="1350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 rot="16200000">
              <a:off x="-1173724" y="3574679"/>
              <a:ext cx="4191000" cy="394441"/>
            </a:xfrm>
            <a:prstGeom prst="ellipse">
              <a:avLst/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100000">
                  <a:sysClr val="window" lastClr="FFFFFF">
                    <a:alpha val="0"/>
                    <a:lumMod val="10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983">
                <a:defRPr/>
              </a:pPr>
              <a:endParaRPr lang="en-US" sz="1350" kern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912812" y="1524000"/>
              <a:ext cx="10363200" cy="4654538"/>
              <a:chOff x="2741612" y="1600200"/>
              <a:chExt cx="5779934" cy="3657600"/>
            </a:xfrm>
            <a:solidFill>
              <a:schemeClr val="bg1"/>
            </a:solidFill>
          </p:grpSpPr>
          <p:sp>
            <p:nvSpPr>
              <p:cNvPr id="4" name="Freeform 3"/>
              <p:cNvSpPr/>
              <p:nvPr/>
            </p:nvSpPr>
            <p:spPr>
              <a:xfrm>
                <a:off x="2741612" y="1600200"/>
                <a:ext cx="1447800" cy="3657600"/>
              </a:xfrm>
              <a:custGeom>
                <a:avLst/>
                <a:gdLst>
                  <a:gd name="connsiteX0" fmla="*/ 0 w 1447800"/>
                  <a:gd name="connsiteY0" fmla="*/ 0 h 3276600"/>
                  <a:gd name="connsiteX1" fmla="*/ 1447800 w 1447800"/>
                  <a:gd name="connsiteY1" fmla="*/ 0 h 3276600"/>
                  <a:gd name="connsiteX2" fmla="*/ 1447800 w 1447800"/>
                  <a:gd name="connsiteY2" fmla="*/ 3276600 h 3276600"/>
                  <a:gd name="connsiteX3" fmla="*/ 0 w 1447800"/>
                  <a:gd name="connsiteY3" fmla="*/ 3276600 h 3276600"/>
                  <a:gd name="connsiteX4" fmla="*/ 0 w 1447800"/>
                  <a:gd name="connsiteY4" fmla="*/ 0 h 3276600"/>
                  <a:gd name="connsiteX0" fmla="*/ 0 w 1447800"/>
                  <a:gd name="connsiteY0" fmla="*/ 152400 h 3429000"/>
                  <a:gd name="connsiteX1" fmla="*/ 1447800 w 1447800"/>
                  <a:gd name="connsiteY1" fmla="*/ 0 h 3429000"/>
                  <a:gd name="connsiteX2" fmla="*/ 1447800 w 1447800"/>
                  <a:gd name="connsiteY2" fmla="*/ 3429000 h 3429000"/>
                  <a:gd name="connsiteX3" fmla="*/ 0 w 1447800"/>
                  <a:gd name="connsiteY3" fmla="*/ 3429000 h 3429000"/>
                  <a:gd name="connsiteX4" fmla="*/ 0 w 1447800"/>
                  <a:gd name="connsiteY4" fmla="*/ 152400 h 3429000"/>
                  <a:gd name="connsiteX0" fmla="*/ 0 w 1447800"/>
                  <a:gd name="connsiteY0" fmla="*/ 152400 h 3657600"/>
                  <a:gd name="connsiteX1" fmla="*/ 1447800 w 1447800"/>
                  <a:gd name="connsiteY1" fmla="*/ 0 h 3657600"/>
                  <a:gd name="connsiteX2" fmla="*/ 1447800 w 1447800"/>
                  <a:gd name="connsiteY2" fmla="*/ 3657600 h 3657600"/>
                  <a:gd name="connsiteX3" fmla="*/ 0 w 1447800"/>
                  <a:gd name="connsiteY3" fmla="*/ 3429000 h 3657600"/>
                  <a:gd name="connsiteX4" fmla="*/ 0 w 1447800"/>
                  <a:gd name="connsiteY4" fmla="*/ 15240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7800" h="3657600">
                    <a:moveTo>
                      <a:pt x="0" y="152400"/>
                    </a:moveTo>
                    <a:lnTo>
                      <a:pt x="1447800" y="0"/>
                    </a:lnTo>
                    <a:lnTo>
                      <a:pt x="1447800" y="3657600"/>
                    </a:lnTo>
                    <a:lnTo>
                      <a:pt x="0" y="34290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5" name="Freeform 4"/>
              <p:cNvSpPr/>
              <p:nvPr/>
            </p:nvSpPr>
            <p:spPr>
              <a:xfrm flipH="1">
                <a:off x="4184821" y="1600200"/>
                <a:ext cx="1447800" cy="3657600"/>
              </a:xfrm>
              <a:custGeom>
                <a:avLst/>
                <a:gdLst>
                  <a:gd name="connsiteX0" fmla="*/ 0 w 1447800"/>
                  <a:gd name="connsiteY0" fmla="*/ 0 h 3276600"/>
                  <a:gd name="connsiteX1" fmla="*/ 1447800 w 1447800"/>
                  <a:gd name="connsiteY1" fmla="*/ 0 h 3276600"/>
                  <a:gd name="connsiteX2" fmla="*/ 1447800 w 1447800"/>
                  <a:gd name="connsiteY2" fmla="*/ 3276600 h 3276600"/>
                  <a:gd name="connsiteX3" fmla="*/ 0 w 1447800"/>
                  <a:gd name="connsiteY3" fmla="*/ 3276600 h 3276600"/>
                  <a:gd name="connsiteX4" fmla="*/ 0 w 1447800"/>
                  <a:gd name="connsiteY4" fmla="*/ 0 h 3276600"/>
                  <a:gd name="connsiteX0" fmla="*/ 0 w 1447800"/>
                  <a:gd name="connsiteY0" fmla="*/ 152400 h 3429000"/>
                  <a:gd name="connsiteX1" fmla="*/ 1447800 w 1447800"/>
                  <a:gd name="connsiteY1" fmla="*/ 0 h 3429000"/>
                  <a:gd name="connsiteX2" fmla="*/ 1447800 w 1447800"/>
                  <a:gd name="connsiteY2" fmla="*/ 3429000 h 3429000"/>
                  <a:gd name="connsiteX3" fmla="*/ 0 w 1447800"/>
                  <a:gd name="connsiteY3" fmla="*/ 3429000 h 3429000"/>
                  <a:gd name="connsiteX4" fmla="*/ 0 w 1447800"/>
                  <a:gd name="connsiteY4" fmla="*/ 152400 h 3429000"/>
                  <a:gd name="connsiteX0" fmla="*/ 0 w 1447800"/>
                  <a:gd name="connsiteY0" fmla="*/ 152400 h 3657600"/>
                  <a:gd name="connsiteX1" fmla="*/ 1447800 w 1447800"/>
                  <a:gd name="connsiteY1" fmla="*/ 0 h 3657600"/>
                  <a:gd name="connsiteX2" fmla="*/ 1447800 w 1447800"/>
                  <a:gd name="connsiteY2" fmla="*/ 3657600 h 3657600"/>
                  <a:gd name="connsiteX3" fmla="*/ 0 w 1447800"/>
                  <a:gd name="connsiteY3" fmla="*/ 3429000 h 3657600"/>
                  <a:gd name="connsiteX4" fmla="*/ 0 w 1447800"/>
                  <a:gd name="connsiteY4" fmla="*/ 15240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7800" h="3657600">
                    <a:moveTo>
                      <a:pt x="0" y="152400"/>
                    </a:moveTo>
                    <a:lnTo>
                      <a:pt x="1447800" y="0"/>
                    </a:lnTo>
                    <a:lnTo>
                      <a:pt x="1447800" y="3657600"/>
                    </a:lnTo>
                    <a:lnTo>
                      <a:pt x="0" y="34290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5630537" y="1600200"/>
                <a:ext cx="1447800" cy="3657600"/>
              </a:xfrm>
              <a:custGeom>
                <a:avLst/>
                <a:gdLst>
                  <a:gd name="connsiteX0" fmla="*/ 0 w 1447800"/>
                  <a:gd name="connsiteY0" fmla="*/ 0 h 3276600"/>
                  <a:gd name="connsiteX1" fmla="*/ 1447800 w 1447800"/>
                  <a:gd name="connsiteY1" fmla="*/ 0 h 3276600"/>
                  <a:gd name="connsiteX2" fmla="*/ 1447800 w 1447800"/>
                  <a:gd name="connsiteY2" fmla="*/ 3276600 h 3276600"/>
                  <a:gd name="connsiteX3" fmla="*/ 0 w 1447800"/>
                  <a:gd name="connsiteY3" fmla="*/ 3276600 h 3276600"/>
                  <a:gd name="connsiteX4" fmla="*/ 0 w 1447800"/>
                  <a:gd name="connsiteY4" fmla="*/ 0 h 3276600"/>
                  <a:gd name="connsiteX0" fmla="*/ 0 w 1447800"/>
                  <a:gd name="connsiteY0" fmla="*/ 152400 h 3429000"/>
                  <a:gd name="connsiteX1" fmla="*/ 1447800 w 1447800"/>
                  <a:gd name="connsiteY1" fmla="*/ 0 h 3429000"/>
                  <a:gd name="connsiteX2" fmla="*/ 1447800 w 1447800"/>
                  <a:gd name="connsiteY2" fmla="*/ 3429000 h 3429000"/>
                  <a:gd name="connsiteX3" fmla="*/ 0 w 1447800"/>
                  <a:gd name="connsiteY3" fmla="*/ 3429000 h 3429000"/>
                  <a:gd name="connsiteX4" fmla="*/ 0 w 1447800"/>
                  <a:gd name="connsiteY4" fmla="*/ 152400 h 3429000"/>
                  <a:gd name="connsiteX0" fmla="*/ 0 w 1447800"/>
                  <a:gd name="connsiteY0" fmla="*/ 152400 h 3657600"/>
                  <a:gd name="connsiteX1" fmla="*/ 1447800 w 1447800"/>
                  <a:gd name="connsiteY1" fmla="*/ 0 h 3657600"/>
                  <a:gd name="connsiteX2" fmla="*/ 1447800 w 1447800"/>
                  <a:gd name="connsiteY2" fmla="*/ 3657600 h 3657600"/>
                  <a:gd name="connsiteX3" fmla="*/ 0 w 1447800"/>
                  <a:gd name="connsiteY3" fmla="*/ 3429000 h 3657600"/>
                  <a:gd name="connsiteX4" fmla="*/ 0 w 1447800"/>
                  <a:gd name="connsiteY4" fmla="*/ 15240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7800" h="3657600">
                    <a:moveTo>
                      <a:pt x="0" y="152400"/>
                    </a:moveTo>
                    <a:lnTo>
                      <a:pt x="1447800" y="0"/>
                    </a:lnTo>
                    <a:lnTo>
                      <a:pt x="1447800" y="3657600"/>
                    </a:lnTo>
                    <a:lnTo>
                      <a:pt x="0" y="34290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7" name="Freeform 6"/>
              <p:cNvSpPr/>
              <p:nvPr/>
            </p:nvSpPr>
            <p:spPr>
              <a:xfrm flipH="1">
                <a:off x="7073746" y="1600200"/>
                <a:ext cx="1447800" cy="3657600"/>
              </a:xfrm>
              <a:custGeom>
                <a:avLst/>
                <a:gdLst>
                  <a:gd name="connsiteX0" fmla="*/ 0 w 1447800"/>
                  <a:gd name="connsiteY0" fmla="*/ 0 h 3276600"/>
                  <a:gd name="connsiteX1" fmla="*/ 1447800 w 1447800"/>
                  <a:gd name="connsiteY1" fmla="*/ 0 h 3276600"/>
                  <a:gd name="connsiteX2" fmla="*/ 1447800 w 1447800"/>
                  <a:gd name="connsiteY2" fmla="*/ 3276600 h 3276600"/>
                  <a:gd name="connsiteX3" fmla="*/ 0 w 1447800"/>
                  <a:gd name="connsiteY3" fmla="*/ 3276600 h 3276600"/>
                  <a:gd name="connsiteX4" fmla="*/ 0 w 1447800"/>
                  <a:gd name="connsiteY4" fmla="*/ 0 h 3276600"/>
                  <a:gd name="connsiteX0" fmla="*/ 0 w 1447800"/>
                  <a:gd name="connsiteY0" fmla="*/ 152400 h 3429000"/>
                  <a:gd name="connsiteX1" fmla="*/ 1447800 w 1447800"/>
                  <a:gd name="connsiteY1" fmla="*/ 0 h 3429000"/>
                  <a:gd name="connsiteX2" fmla="*/ 1447800 w 1447800"/>
                  <a:gd name="connsiteY2" fmla="*/ 3429000 h 3429000"/>
                  <a:gd name="connsiteX3" fmla="*/ 0 w 1447800"/>
                  <a:gd name="connsiteY3" fmla="*/ 3429000 h 3429000"/>
                  <a:gd name="connsiteX4" fmla="*/ 0 w 1447800"/>
                  <a:gd name="connsiteY4" fmla="*/ 152400 h 3429000"/>
                  <a:gd name="connsiteX0" fmla="*/ 0 w 1447800"/>
                  <a:gd name="connsiteY0" fmla="*/ 152400 h 3657600"/>
                  <a:gd name="connsiteX1" fmla="*/ 1447800 w 1447800"/>
                  <a:gd name="connsiteY1" fmla="*/ 0 h 3657600"/>
                  <a:gd name="connsiteX2" fmla="*/ 1447800 w 1447800"/>
                  <a:gd name="connsiteY2" fmla="*/ 3657600 h 3657600"/>
                  <a:gd name="connsiteX3" fmla="*/ 0 w 1447800"/>
                  <a:gd name="connsiteY3" fmla="*/ 3429000 h 3657600"/>
                  <a:gd name="connsiteX4" fmla="*/ 0 w 1447800"/>
                  <a:gd name="connsiteY4" fmla="*/ 152400 h 365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7800" h="3657600">
                    <a:moveTo>
                      <a:pt x="0" y="152400"/>
                    </a:moveTo>
                    <a:lnTo>
                      <a:pt x="1447800" y="0"/>
                    </a:lnTo>
                    <a:lnTo>
                      <a:pt x="1447800" y="3657600"/>
                    </a:lnTo>
                    <a:lnTo>
                      <a:pt x="0" y="34290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1598612" y="1784565"/>
              <a:ext cx="711101" cy="1855247"/>
              <a:chOff x="1598612" y="1422436"/>
              <a:chExt cx="711101" cy="1855247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1785774" y="1422436"/>
                <a:ext cx="523939" cy="7794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598612" y="2877678"/>
                <a:ext cx="246244" cy="4000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336438" y="2947785"/>
              <a:ext cx="3122613" cy="1600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 algn="ctr"/>
              <a:r>
                <a:rPr lang="en-US" sz="2400" dirty="0"/>
                <a:t>Select the job or jobs to be analyzed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5FC7AEB3-64B8-C943-9D39-98EFA67A5F4F}"/>
              </a:ext>
            </a:extLst>
          </p:cNvPr>
          <p:cNvSpPr txBox="1"/>
          <p:nvPr/>
        </p:nvSpPr>
        <p:spPr>
          <a:xfrm>
            <a:off x="3284273" y="21978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2B5AFF1-FD71-944B-8F89-95EC9260DEFA}"/>
              </a:ext>
            </a:extLst>
          </p:cNvPr>
          <p:cNvSpPr txBox="1"/>
          <p:nvPr/>
        </p:nvSpPr>
        <p:spPr>
          <a:xfrm>
            <a:off x="4138207" y="2940245"/>
            <a:ext cx="2342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400" dirty="0"/>
              <a:t>Validate or confirm the preliminary list of tasks.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3FB7D05-6B8A-C440-B508-712063A4755C}"/>
              </a:ext>
            </a:extLst>
          </p:cNvPr>
          <p:cNvSpPr txBox="1"/>
          <p:nvPr/>
        </p:nvSpPr>
        <p:spPr>
          <a:xfrm>
            <a:off x="5255321" y="22211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97175F9-C56A-8A42-A21E-6DCBB98C6048}"/>
              </a:ext>
            </a:extLst>
          </p:cNvPr>
          <p:cNvSpPr txBox="1"/>
          <p:nvPr/>
        </p:nvSpPr>
        <p:spPr>
          <a:xfrm>
            <a:off x="7390266" y="224010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077AE-0A54-7946-901C-E5DE248A5EEC}"/>
              </a:ext>
            </a:extLst>
          </p:cNvPr>
          <p:cNvSpPr txBox="1"/>
          <p:nvPr/>
        </p:nvSpPr>
        <p:spPr>
          <a:xfrm>
            <a:off x="2184497" y="2957491"/>
            <a:ext cx="23425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400" dirty="0"/>
              <a:t>Develop a preliminary list of tasks performed on the job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620CB8C-49D2-BE4F-94BA-AF00E8496598}"/>
              </a:ext>
            </a:extLst>
          </p:cNvPr>
          <p:cNvSpPr txBox="1"/>
          <p:nvPr/>
        </p:nvSpPr>
        <p:spPr>
          <a:xfrm>
            <a:off x="6048316" y="2944043"/>
            <a:ext cx="23425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2400" dirty="0"/>
              <a:t>Determine if tasks are difficult to learn or prone to errors</a:t>
            </a:r>
          </a:p>
        </p:txBody>
      </p:sp>
    </p:spTree>
    <p:extLst>
      <p:ext uri="{BB962C8B-B14F-4D97-AF65-F5344CB8AC3E}">
        <p14:creationId xmlns:p14="http://schemas.microsoft.com/office/powerpoint/2010/main" val="2694284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9122BB3-C649-4AAD-BC84-6D1EE0CC900D}"/>
              </a:ext>
            </a:extLst>
          </p:cNvPr>
          <p:cNvSpPr/>
          <p:nvPr/>
        </p:nvSpPr>
        <p:spPr>
          <a:xfrm>
            <a:off x="359686" y="2846151"/>
            <a:ext cx="1615770" cy="31551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555" rtlCol="0" anchor="t" anchorCtr="0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Identify Business Strategy and Goals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CF0ADE63-B9A6-403C-B750-A79218A881F3}"/>
              </a:ext>
            </a:extLst>
          </p:cNvPr>
          <p:cNvSpPr/>
          <p:nvPr/>
        </p:nvSpPr>
        <p:spPr>
          <a:xfrm rot="5400000">
            <a:off x="236718" y="1835649"/>
            <a:ext cx="2398485" cy="2215650"/>
          </a:xfrm>
          <a:prstGeom prst="triangl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74000">
                <a:schemeClr val="bg1">
                  <a:lumMod val="95000"/>
                </a:schemeClr>
              </a:gs>
              <a:gs pos="85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39700" dir="6600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A0137255-C2E3-4145-A2A3-9AA25F883C64}"/>
              </a:ext>
            </a:extLst>
          </p:cNvPr>
          <p:cNvSpPr/>
          <p:nvPr/>
        </p:nvSpPr>
        <p:spPr>
          <a:xfrm rot="16200000" flipV="1">
            <a:off x="448206" y="2470625"/>
            <a:ext cx="705556" cy="945698"/>
          </a:xfrm>
          <a:prstGeom prst="round2SameRect">
            <a:avLst>
              <a:gd name="adj1" fmla="val 19741"/>
              <a:gd name="adj2" fmla="val 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F3578BC-C828-4F58-AF4B-A9FA99FD1445}"/>
              </a:ext>
            </a:extLst>
          </p:cNvPr>
          <p:cNvSpPr txBox="1"/>
          <p:nvPr/>
        </p:nvSpPr>
        <p:spPr>
          <a:xfrm>
            <a:off x="624654" y="2735660"/>
            <a:ext cx="352662" cy="41562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701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39B6E0-076E-4F5C-A3FA-F26FD30EF767}"/>
              </a:ext>
            </a:extLst>
          </p:cNvPr>
          <p:cNvSpPr/>
          <p:nvPr/>
        </p:nvSpPr>
        <p:spPr>
          <a:xfrm>
            <a:off x="1975456" y="2846151"/>
            <a:ext cx="1615770" cy="315517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555" rtlCol="0" anchor="t" anchorCtr="0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Identify Jobs, Positions, and Job Families</a:t>
            </a: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240EE017-FF4E-4CC7-AF95-7FF3E747FC79}"/>
              </a:ext>
            </a:extLst>
          </p:cNvPr>
          <p:cNvSpPr/>
          <p:nvPr/>
        </p:nvSpPr>
        <p:spPr>
          <a:xfrm rot="5400000">
            <a:off x="1804740" y="1835649"/>
            <a:ext cx="2398483" cy="2215650"/>
          </a:xfrm>
          <a:prstGeom prst="triangl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74000">
                <a:schemeClr val="bg1">
                  <a:lumMod val="95000"/>
                </a:schemeClr>
              </a:gs>
              <a:gs pos="85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39700" dir="6600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E33D43E2-2928-42E5-BF18-54C638571CA3}"/>
              </a:ext>
            </a:extLst>
          </p:cNvPr>
          <p:cNvSpPr/>
          <p:nvPr/>
        </p:nvSpPr>
        <p:spPr>
          <a:xfrm rot="16200000" flipV="1">
            <a:off x="2016227" y="2470625"/>
            <a:ext cx="705556" cy="945698"/>
          </a:xfrm>
          <a:prstGeom prst="round2SameRect">
            <a:avLst>
              <a:gd name="adj1" fmla="val 19741"/>
              <a:gd name="adj2" fmla="val 0"/>
            </a:avLst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5CFBF8-F6D9-4B23-B331-F4F01742763C}"/>
              </a:ext>
            </a:extLst>
          </p:cNvPr>
          <p:cNvSpPr txBox="1"/>
          <p:nvPr/>
        </p:nvSpPr>
        <p:spPr>
          <a:xfrm>
            <a:off x="2192675" y="2735660"/>
            <a:ext cx="352662" cy="41562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701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4806E9-E938-4DDF-A20F-475F0A25FBC9}"/>
              </a:ext>
            </a:extLst>
          </p:cNvPr>
          <p:cNvSpPr/>
          <p:nvPr/>
        </p:nvSpPr>
        <p:spPr>
          <a:xfrm>
            <a:off x="3591802" y="2846151"/>
            <a:ext cx="1615770" cy="3155173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555" rtlCol="0" anchor="t" anchorCtr="0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Conduct Interviews and Focus Groups with Top Performers</a:t>
            </a:r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1BF506EF-7E61-4B9C-BCD8-6321E85ADC4B}"/>
              </a:ext>
            </a:extLst>
          </p:cNvPr>
          <p:cNvSpPr/>
          <p:nvPr/>
        </p:nvSpPr>
        <p:spPr>
          <a:xfrm rot="5400000">
            <a:off x="3372760" y="1835649"/>
            <a:ext cx="2398484" cy="2215650"/>
          </a:xfrm>
          <a:prstGeom prst="triangl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74000">
                <a:schemeClr val="bg1">
                  <a:lumMod val="95000"/>
                </a:schemeClr>
              </a:gs>
              <a:gs pos="85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39700" dir="6600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91D63B53-9FE7-4B83-A3FE-9AC2990C75CF}"/>
              </a:ext>
            </a:extLst>
          </p:cNvPr>
          <p:cNvSpPr/>
          <p:nvPr/>
        </p:nvSpPr>
        <p:spPr>
          <a:xfrm rot="16200000" flipV="1">
            <a:off x="3584247" y="2470625"/>
            <a:ext cx="705556" cy="945698"/>
          </a:xfrm>
          <a:prstGeom prst="round2SameRect">
            <a:avLst>
              <a:gd name="adj1" fmla="val 19741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4494CEF-5195-493D-A9B9-64F5FAAF5457}"/>
              </a:ext>
            </a:extLst>
          </p:cNvPr>
          <p:cNvSpPr txBox="1"/>
          <p:nvPr/>
        </p:nvSpPr>
        <p:spPr>
          <a:xfrm>
            <a:off x="3760695" y="2735660"/>
            <a:ext cx="352662" cy="41562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701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158EBA-2220-4C9C-B5B0-770C0A49110F}"/>
              </a:ext>
            </a:extLst>
          </p:cNvPr>
          <p:cNvSpPr/>
          <p:nvPr/>
        </p:nvSpPr>
        <p:spPr>
          <a:xfrm>
            <a:off x="5206995" y="2846151"/>
            <a:ext cx="1615770" cy="3155173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555" rtlCol="0" anchor="t" anchorCtr="0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Develop Competencies and a Competency Model</a:t>
            </a: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6B52C6E-9255-482E-98AF-4FB020F7D221}"/>
              </a:ext>
            </a:extLst>
          </p:cNvPr>
          <p:cNvSpPr/>
          <p:nvPr/>
        </p:nvSpPr>
        <p:spPr>
          <a:xfrm rot="5400000">
            <a:off x="4940780" y="1835649"/>
            <a:ext cx="2398483" cy="2215650"/>
          </a:xfrm>
          <a:prstGeom prst="triangl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74000">
                <a:schemeClr val="bg1">
                  <a:lumMod val="95000"/>
                </a:schemeClr>
              </a:gs>
              <a:gs pos="85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39700" dir="6600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: Top Corners Rounded 15">
            <a:extLst>
              <a:ext uri="{FF2B5EF4-FFF2-40B4-BE49-F238E27FC236}">
                <a16:creationId xmlns:a16="http://schemas.microsoft.com/office/drawing/2014/main" id="{CC28ECFF-4D92-4057-995F-66CE4831CE6B}"/>
              </a:ext>
            </a:extLst>
          </p:cNvPr>
          <p:cNvSpPr/>
          <p:nvPr/>
        </p:nvSpPr>
        <p:spPr>
          <a:xfrm rot="16200000" flipV="1">
            <a:off x="5152267" y="2470625"/>
            <a:ext cx="705556" cy="945698"/>
          </a:xfrm>
          <a:prstGeom prst="round2SameRect">
            <a:avLst>
              <a:gd name="adj1" fmla="val 19741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555" rtlCol="0" anchor="t" anchorCtr="0"/>
          <a:lstStyle/>
          <a:p>
            <a:pPr algn="ctr"/>
            <a:endParaRPr lang="en-US" sz="1500" b="1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56EC67-D9DF-4A57-B7D6-6203AB51AA1D}"/>
              </a:ext>
            </a:extLst>
          </p:cNvPr>
          <p:cNvSpPr txBox="1"/>
          <p:nvPr/>
        </p:nvSpPr>
        <p:spPr>
          <a:xfrm>
            <a:off x="5328715" y="2735660"/>
            <a:ext cx="352662" cy="41562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701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FBEF0F-179E-4A35-B6F1-E887F0054732}"/>
              </a:ext>
            </a:extLst>
          </p:cNvPr>
          <p:cNvSpPr/>
          <p:nvPr/>
        </p:nvSpPr>
        <p:spPr>
          <a:xfrm>
            <a:off x="6817846" y="2846151"/>
            <a:ext cx="1615770" cy="315517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555" rtlCol="0" anchor="t" anchorCtr="0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Validate and Review the Model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B3529A5C-5295-48CD-B847-576C33A20E8A}"/>
              </a:ext>
            </a:extLst>
          </p:cNvPr>
          <p:cNvSpPr/>
          <p:nvPr/>
        </p:nvSpPr>
        <p:spPr>
          <a:xfrm rot="5400000">
            <a:off x="6508799" y="1835649"/>
            <a:ext cx="2398483" cy="2215650"/>
          </a:xfrm>
          <a:prstGeom prst="triangl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74000">
                <a:schemeClr val="bg1">
                  <a:lumMod val="95000"/>
                </a:schemeClr>
              </a:gs>
              <a:gs pos="85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st="139700" dir="6600000" algn="t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Rectangle: Top Corners Rounded 16">
            <a:extLst>
              <a:ext uri="{FF2B5EF4-FFF2-40B4-BE49-F238E27FC236}">
                <a16:creationId xmlns:a16="http://schemas.microsoft.com/office/drawing/2014/main" id="{33B1D864-AD9C-48F2-86D5-4EA9D0F2C413}"/>
              </a:ext>
            </a:extLst>
          </p:cNvPr>
          <p:cNvSpPr/>
          <p:nvPr/>
        </p:nvSpPr>
        <p:spPr>
          <a:xfrm rot="16200000" flipV="1">
            <a:off x="6720286" y="2470625"/>
            <a:ext cx="705556" cy="945698"/>
          </a:xfrm>
          <a:prstGeom prst="round2SameRect">
            <a:avLst>
              <a:gd name="adj1" fmla="val 19741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A3461DB-D1D3-4F90-BAC8-3488A57F0B77}"/>
              </a:ext>
            </a:extLst>
          </p:cNvPr>
          <p:cNvSpPr txBox="1"/>
          <p:nvPr/>
        </p:nvSpPr>
        <p:spPr>
          <a:xfrm>
            <a:off x="6896735" y="2735660"/>
            <a:ext cx="352662" cy="41562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701" b="1" dirty="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C3730B-EA33-46D2-AA9D-C419CC3AD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Developing a Competency Model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C0520E-3831-4FBF-BA8F-2ED490D33B77}"/>
              </a:ext>
            </a:extLst>
          </p:cNvPr>
          <p:cNvSpPr/>
          <p:nvPr/>
        </p:nvSpPr>
        <p:spPr>
          <a:xfrm>
            <a:off x="1" y="5791314"/>
            <a:ext cx="9144000" cy="212851"/>
          </a:xfrm>
          <a:prstGeom prst="rect">
            <a:avLst/>
          </a:prstGeom>
          <a:gradFill>
            <a:gsLst>
              <a:gs pos="50000">
                <a:schemeClr val="bg1">
                  <a:alpha val="0"/>
                  <a:lumMod val="77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528125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Text&#10;&#10;Description automatically generated">
            <a:extLst>
              <a:ext uri="{FF2B5EF4-FFF2-40B4-BE49-F238E27FC236}">
                <a16:creationId xmlns:a16="http://schemas.microsoft.com/office/drawing/2014/main" id="{24D5AB2A-BD15-5842-A510-7445BB970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923" y="1094186"/>
            <a:ext cx="6721078" cy="438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93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BCAA9FF-07F2-4FDA-9DAC-D5249BA883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304800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altLang="en-US" dirty="0"/>
              <a:t>Learning Objectives </a:t>
            </a:r>
          </a:p>
        </p:txBody>
      </p:sp>
      <p:graphicFrame>
        <p:nvGraphicFramePr>
          <p:cNvPr id="21509" name="Content Placeholder 2">
            <a:extLst>
              <a:ext uri="{FF2B5EF4-FFF2-40B4-BE49-F238E27FC236}">
                <a16:creationId xmlns:a16="http://schemas.microsoft.com/office/drawing/2014/main" id="{D2401DDF-F8D1-49C9-9A29-A74EC0A168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0097372"/>
              </p:ext>
            </p:extLst>
          </p:nvPr>
        </p:nvGraphicFramePr>
        <p:xfrm>
          <a:off x="628650" y="1728788"/>
          <a:ext cx="8058150" cy="3757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14616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560784B1-3D0A-459E-9B67-532F0A1780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317625" y="1162050"/>
            <a:ext cx="6508750" cy="4881563"/>
          </a:xfr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B42A3FE6-B098-4355-AD0E-F716217CDCCD}"/>
              </a:ext>
            </a:extLst>
          </p:cNvPr>
          <p:cNvSpPr>
            <a:spLocks/>
          </p:cNvSpPr>
          <p:nvPr/>
        </p:nvSpPr>
        <p:spPr bwMode="auto">
          <a:xfrm>
            <a:off x="4587482" y="3974039"/>
            <a:ext cx="4574144" cy="1507724"/>
          </a:xfrm>
          <a:custGeom>
            <a:avLst/>
            <a:gdLst>
              <a:gd name="T0" fmla="*/ 3857 w 3857"/>
              <a:gd name="T1" fmla="*/ 0 h 1266"/>
              <a:gd name="T2" fmla="*/ 0 w 3857"/>
              <a:gd name="T3" fmla="*/ 878 h 1266"/>
              <a:gd name="T4" fmla="*/ 0 w 3857"/>
              <a:gd name="T5" fmla="*/ 1266 h 1266"/>
              <a:gd name="T6" fmla="*/ 3857 w 3857"/>
              <a:gd name="T7" fmla="*/ 386 h 1266"/>
              <a:gd name="T8" fmla="*/ 3857 w 3857"/>
              <a:gd name="T9" fmla="*/ 0 h 1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7" h="1266">
                <a:moveTo>
                  <a:pt x="3857" y="0"/>
                </a:moveTo>
                <a:lnTo>
                  <a:pt x="0" y="878"/>
                </a:lnTo>
                <a:lnTo>
                  <a:pt x="0" y="1266"/>
                </a:lnTo>
                <a:lnTo>
                  <a:pt x="3857" y="386"/>
                </a:lnTo>
                <a:lnTo>
                  <a:pt x="3857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945FF251-741E-4C19-9522-50019E597482}"/>
              </a:ext>
            </a:extLst>
          </p:cNvPr>
          <p:cNvSpPr>
            <a:spLocks/>
          </p:cNvSpPr>
          <p:nvPr/>
        </p:nvSpPr>
        <p:spPr bwMode="auto">
          <a:xfrm>
            <a:off x="-4763" y="1052117"/>
            <a:ext cx="4650602" cy="1724474"/>
          </a:xfrm>
          <a:custGeom>
            <a:avLst/>
            <a:gdLst>
              <a:gd name="T0" fmla="*/ 3905 w 3905"/>
              <a:gd name="T1" fmla="*/ 0 h 1448"/>
              <a:gd name="T2" fmla="*/ 0 w 3905"/>
              <a:gd name="T3" fmla="*/ 869 h 1448"/>
              <a:gd name="T4" fmla="*/ 0 w 3905"/>
              <a:gd name="T5" fmla="*/ 1448 h 1448"/>
              <a:gd name="T6" fmla="*/ 3905 w 3905"/>
              <a:gd name="T7" fmla="*/ 576 h 1448"/>
              <a:gd name="T8" fmla="*/ 3905 w 3905"/>
              <a:gd name="T9" fmla="*/ 0 h 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5" h="1448">
                <a:moveTo>
                  <a:pt x="3905" y="0"/>
                </a:moveTo>
                <a:lnTo>
                  <a:pt x="0" y="869"/>
                </a:lnTo>
                <a:lnTo>
                  <a:pt x="0" y="1448"/>
                </a:lnTo>
                <a:lnTo>
                  <a:pt x="3905" y="576"/>
                </a:lnTo>
                <a:lnTo>
                  <a:pt x="390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B390857D-62C1-47CA-A67B-A29BB9961E61}"/>
              </a:ext>
            </a:extLst>
          </p:cNvPr>
          <p:cNvSpPr>
            <a:spLocks/>
          </p:cNvSpPr>
          <p:nvPr/>
        </p:nvSpPr>
        <p:spPr bwMode="auto">
          <a:xfrm>
            <a:off x="-4763" y="1684503"/>
            <a:ext cx="4666619" cy="1249291"/>
          </a:xfrm>
          <a:custGeom>
            <a:avLst/>
            <a:gdLst>
              <a:gd name="T0" fmla="*/ 0 w 3903"/>
              <a:gd name="T1" fmla="*/ 872 h 1049"/>
              <a:gd name="T2" fmla="*/ 0 w 3903"/>
              <a:gd name="T3" fmla="*/ 1049 h 1049"/>
              <a:gd name="T4" fmla="*/ 3903 w 3903"/>
              <a:gd name="T5" fmla="*/ 178 h 1049"/>
              <a:gd name="T6" fmla="*/ 3903 w 3903"/>
              <a:gd name="T7" fmla="*/ 0 h 1049"/>
              <a:gd name="T8" fmla="*/ 0 w 3903"/>
              <a:gd name="T9" fmla="*/ 872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3" h="1049">
                <a:moveTo>
                  <a:pt x="0" y="872"/>
                </a:moveTo>
                <a:lnTo>
                  <a:pt x="0" y="1049"/>
                </a:lnTo>
                <a:lnTo>
                  <a:pt x="3903" y="178"/>
                </a:lnTo>
                <a:lnTo>
                  <a:pt x="3903" y="0"/>
                </a:lnTo>
                <a:lnTo>
                  <a:pt x="0" y="8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99F48138-02DB-4037-8B58-1CFD66B25751}"/>
              </a:ext>
            </a:extLst>
          </p:cNvPr>
          <p:cNvSpPr>
            <a:spLocks/>
          </p:cNvSpPr>
          <p:nvPr/>
        </p:nvSpPr>
        <p:spPr bwMode="auto">
          <a:xfrm>
            <a:off x="4668467" y="1055690"/>
            <a:ext cx="4475534" cy="1218327"/>
          </a:xfrm>
          <a:custGeom>
            <a:avLst/>
            <a:gdLst>
              <a:gd name="T0" fmla="*/ 0 w 3789"/>
              <a:gd name="T1" fmla="*/ 846 h 1023"/>
              <a:gd name="T2" fmla="*/ 0 w 3789"/>
              <a:gd name="T3" fmla="*/ 1023 h 1023"/>
              <a:gd name="T4" fmla="*/ 3789 w 3789"/>
              <a:gd name="T5" fmla="*/ 177 h 1023"/>
              <a:gd name="T6" fmla="*/ 3789 w 3789"/>
              <a:gd name="T7" fmla="*/ 0 h 1023"/>
              <a:gd name="T8" fmla="*/ 0 w 3789"/>
              <a:gd name="T9" fmla="*/ 846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9" h="1023">
                <a:moveTo>
                  <a:pt x="0" y="846"/>
                </a:moveTo>
                <a:lnTo>
                  <a:pt x="0" y="1023"/>
                </a:lnTo>
                <a:lnTo>
                  <a:pt x="3789" y="177"/>
                </a:lnTo>
                <a:lnTo>
                  <a:pt x="3789" y="0"/>
                </a:lnTo>
                <a:lnTo>
                  <a:pt x="0" y="84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03B9F68B-6049-4012-856D-14E9400CA5E1}"/>
              </a:ext>
            </a:extLst>
          </p:cNvPr>
          <p:cNvSpPr>
            <a:spLocks/>
          </p:cNvSpPr>
          <p:nvPr/>
        </p:nvSpPr>
        <p:spPr bwMode="auto">
          <a:xfrm>
            <a:off x="3221480" y="3419063"/>
            <a:ext cx="5940146" cy="2029353"/>
          </a:xfrm>
          <a:custGeom>
            <a:avLst/>
            <a:gdLst>
              <a:gd name="T0" fmla="*/ 5004 w 5004"/>
              <a:gd name="T1" fmla="*/ 0 h 1704"/>
              <a:gd name="T2" fmla="*/ 0 w 5004"/>
              <a:gd name="T3" fmla="*/ 1127 h 1704"/>
              <a:gd name="T4" fmla="*/ 0 w 5004"/>
              <a:gd name="T5" fmla="*/ 1704 h 1704"/>
              <a:gd name="T6" fmla="*/ 5004 w 5004"/>
              <a:gd name="T7" fmla="*/ 579 h 1704"/>
              <a:gd name="T8" fmla="*/ 5004 w 5004"/>
              <a:gd name="T9" fmla="*/ 0 h 1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04" h="1704">
                <a:moveTo>
                  <a:pt x="5004" y="0"/>
                </a:moveTo>
                <a:lnTo>
                  <a:pt x="0" y="1127"/>
                </a:lnTo>
                <a:lnTo>
                  <a:pt x="0" y="1704"/>
                </a:lnTo>
                <a:lnTo>
                  <a:pt x="5004" y="579"/>
                </a:lnTo>
                <a:lnTo>
                  <a:pt x="500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462BA3-7DC5-7F4B-921A-1C15FDE30A6A}"/>
              </a:ext>
            </a:extLst>
          </p:cNvPr>
          <p:cNvSpPr txBox="1"/>
          <p:nvPr/>
        </p:nvSpPr>
        <p:spPr>
          <a:xfrm>
            <a:off x="304800" y="3810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What is a Training Needs Assessment?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C19AFB4-1225-427B-831C-D70F993D6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5850" y="3105248"/>
            <a:ext cx="6325234" cy="767044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lang="en-US" sz="4000" b="1" kern="1200" smtClean="0">
                <a:solidFill>
                  <a:schemeClr val="bg1"/>
                </a:solidFill>
                <a:latin typeface="Open Sans"/>
                <a:ea typeface="+mj-ea"/>
                <a:cs typeface="+mj-cs"/>
              </a:defRPr>
            </a:lvl1pPr>
          </a:lstStyle>
          <a:p>
            <a:r>
              <a:rPr lang="en-US" altLang="en-US" sz="2800" b="0" dirty="0"/>
              <a:t>The process to determine whether </a:t>
            </a:r>
            <a:r>
              <a:rPr lang="en-US" altLang="en-US" sz="2800" dirty="0">
                <a:solidFill>
                  <a:srgbClr val="FFC000"/>
                </a:solidFill>
              </a:rPr>
              <a:t>training</a:t>
            </a:r>
            <a:r>
              <a:rPr lang="en-US" altLang="en-US" sz="2800" b="0" dirty="0"/>
              <a:t>, to address a performance gap, is necessary.</a:t>
            </a:r>
          </a:p>
        </p:txBody>
      </p:sp>
    </p:spTree>
    <p:extLst>
      <p:ext uri="{BB962C8B-B14F-4D97-AF65-F5344CB8AC3E}">
        <p14:creationId xmlns:p14="http://schemas.microsoft.com/office/powerpoint/2010/main" val="433262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0">
            <a:extLst>
              <a:ext uri="{FF2B5EF4-FFF2-40B4-BE49-F238E27FC236}">
                <a16:creationId xmlns:a16="http://schemas.microsoft.com/office/drawing/2014/main" id="{218F0F80-0788-4A38-9A69-BD9B586D4DC1}"/>
              </a:ext>
            </a:extLst>
          </p:cNvPr>
          <p:cNvSpPr/>
          <p:nvPr/>
        </p:nvSpPr>
        <p:spPr>
          <a:xfrm rot="16200000">
            <a:off x="4133769" y="2322162"/>
            <a:ext cx="904260" cy="3231934"/>
          </a:xfrm>
          <a:custGeom>
            <a:avLst/>
            <a:gdLst>
              <a:gd name="connsiteX0" fmla="*/ 0 w 3252723"/>
              <a:gd name="connsiteY0" fmla="*/ 0 h 2520280"/>
              <a:gd name="connsiteX1" fmla="*/ 3252723 w 3252723"/>
              <a:gd name="connsiteY1" fmla="*/ 0 h 2520280"/>
              <a:gd name="connsiteX2" fmla="*/ 3252723 w 3252723"/>
              <a:gd name="connsiteY2" fmla="*/ 2520280 h 2520280"/>
              <a:gd name="connsiteX3" fmla="*/ 0 w 3252723"/>
              <a:gd name="connsiteY3" fmla="*/ 2520280 h 2520280"/>
              <a:gd name="connsiteX4" fmla="*/ 0 w 3252723"/>
              <a:gd name="connsiteY4" fmla="*/ 0 h 2520280"/>
              <a:gd name="connsiteX0" fmla="*/ 0 w 3252723"/>
              <a:gd name="connsiteY0" fmla="*/ 0 h 2520280"/>
              <a:gd name="connsiteX1" fmla="*/ 3252723 w 3252723"/>
              <a:gd name="connsiteY1" fmla="*/ 0 h 2520280"/>
              <a:gd name="connsiteX2" fmla="*/ 3246122 w 3252723"/>
              <a:gd name="connsiteY2" fmla="*/ 1273939 h 2520280"/>
              <a:gd name="connsiteX3" fmla="*/ 3252723 w 3252723"/>
              <a:gd name="connsiteY3" fmla="*/ 2520280 h 2520280"/>
              <a:gd name="connsiteX4" fmla="*/ 0 w 3252723"/>
              <a:gd name="connsiteY4" fmla="*/ 2520280 h 2520280"/>
              <a:gd name="connsiteX5" fmla="*/ 0 w 3252723"/>
              <a:gd name="connsiteY5" fmla="*/ 0 h 2520280"/>
              <a:gd name="connsiteX0" fmla="*/ 0 w 3252723"/>
              <a:gd name="connsiteY0" fmla="*/ 0 h 2520280"/>
              <a:gd name="connsiteX1" fmla="*/ 3246122 w 3252723"/>
              <a:gd name="connsiteY1" fmla="*/ 1273939 h 2520280"/>
              <a:gd name="connsiteX2" fmla="*/ 3252723 w 3252723"/>
              <a:gd name="connsiteY2" fmla="*/ 2520280 h 2520280"/>
              <a:gd name="connsiteX3" fmla="*/ 0 w 3252723"/>
              <a:gd name="connsiteY3" fmla="*/ 2520280 h 2520280"/>
              <a:gd name="connsiteX4" fmla="*/ 0 w 3252723"/>
              <a:gd name="connsiteY4" fmla="*/ 0 h 2520280"/>
              <a:gd name="connsiteX0" fmla="*/ 0 w 3246122"/>
              <a:gd name="connsiteY0" fmla="*/ 0 h 2548575"/>
              <a:gd name="connsiteX1" fmla="*/ 3246122 w 3246122"/>
              <a:gd name="connsiteY1" fmla="*/ 1273939 h 2548575"/>
              <a:gd name="connsiteX2" fmla="*/ 0 w 3246122"/>
              <a:gd name="connsiteY2" fmla="*/ 2520280 h 2548575"/>
              <a:gd name="connsiteX3" fmla="*/ 0 w 3246122"/>
              <a:gd name="connsiteY3" fmla="*/ 0 h 2548575"/>
              <a:gd name="connsiteX0" fmla="*/ 0 w 3246122"/>
              <a:gd name="connsiteY0" fmla="*/ 0 h 2520280"/>
              <a:gd name="connsiteX1" fmla="*/ 3246122 w 3246122"/>
              <a:gd name="connsiteY1" fmla="*/ 1273939 h 2520280"/>
              <a:gd name="connsiteX2" fmla="*/ 0 w 3246122"/>
              <a:gd name="connsiteY2" fmla="*/ 2520280 h 2520280"/>
              <a:gd name="connsiteX3" fmla="*/ 0 w 3246122"/>
              <a:gd name="connsiteY3" fmla="*/ 0 h 252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6122" h="2520280">
                <a:moveTo>
                  <a:pt x="0" y="0"/>
                </a:moveTo>
                <a:lnTo>
                  <a:pt x="3246122" y="1273939"/>
                </a:lnTo>
                <a:lnTo>
                  <a:pt x="0" y="252028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0E08A1FC-3E30-4227-9CBB-BCAA90556545}"/>
              </a:ext>
            </a:extLst>
          </p:cNvPr>
          <p:cNvSpPr/>
          <p:nvPr/>
        </p:nvSpPr>
        <p:spPr>
          <a:xfrm flipH="1">
            <a:off x="4098577" y="2292389"/>
            <a:ext cx="2168231" cy="1890702"/>
          </a:xfrm>
          <a:custGeom>
            <a:avLst/>
            <a:gdLst>
              <a:gd name="connsiteX0" fmla="*/ 0 w 3252723"/>
              <a:gd name="connsiteY0" fmla="*/ 0 h 2520280"/>
              <a:gd name="connsiteX1" fmla="*/ 3252723 w 3252723"/>
              <a:gd name="connsiteY1" fmla="*/ 0 h 2520280"/>
              <a:gd name="connsiteX2" fmla="*/ 3252723 w 3252723"/>
              <a:gd name="connsiteY2" fmla="*/ 2520280 h 2520280"/>
              <a:gd name="connsiteX3" fmla="*/ 0 w 3252723"/>
              <a:gd name="connsiteY3" fmla="*/ 2520280 h 2520280"/>
              <a:gd name="connsiteX4" fmla="*/ 0 w 3252723"/>
              <a:gd name="connsiteY4" fmla="*/ 0 h 2520280"/>
              <a:gd name="connsiteX0" fmla="*/ 0 w 3252723"/>
              <a:gd name="connsiteY0" fmla="*/ 0 h 2520280"/>
              <a:gd name="connsiteX1" fmla="*/ 3252723 w 3252723"/>
              <a:gd name="connsiteY1" fmla="*/ 0 h 2520280"/>
              <a:gd name="connsiteX2" fmla="*/ 3246122 w 3252723"/>
              <a:gd name="connsiteY2" fmla="*/ 1273939 h 2520280"/>
              <a:gd name="connsiteX3" fmla="*/ 3252723 w 3252723"/>
              <a:gd name="connsiteY3" fmla="*/ 2520280 h 2520280"/>
              <a:gd name="connsiteX4" fmla="*/ 0 w 3252723"/>
              <a:gd name="connsiteY4" fmla="*/ 2520280 h 2520280"/>
              <a:gd name="connsiteX5" fmla="*/ 0 w 3252723"/>
              <a:gd name="connsiteY5" fmla="*/ 0 h 2520280"/>
              <a:gd name="connsiteX0" fmla="*/ 0 w 3252723"/>
              <a:gd name="connsiteY0" fmla="*/ 0 h 2520280"/>
              <a:gd name="connsiteX1" fmla="*/ 3246122 w 3252723"/>
              <a:gd name="connsiteY1" fmla="*/ 1273939 h 2520280"/>
              <a:gd name="connsiteX2" fmla="*/ 3252723 w 3252723"/>
              <a:gd name="connsiteY2" fmla="*/ 2520280 h 2520280"/>
              <a:gd name="connsiteX3" fmla="*/ 0 w 3252723"/>
              <a:gd name="connsiteY3" fmla="*/ 2520280 h 2520280"/>
              <a:gd name="connsiteX4" fmla="*/ 0 w 3252723"/>
              <a:gd name="connsiteY4" fmla="*/ 0 h 2520280"/>
              <a:gd name="connsiteX0" fmla="*/ 0 w 3246122"/>
              <a:gd name="connsiteY0" fmla="*/ 0 h 2548575"/>
              <a:gd name="connsiteX1" fmla="*/ 3246122 w 3246122"/>
              <a:gd name="connsiteY1" fmla="*/ 1273939 h 2548575"/>
              <a:gd name="connsiteX2" fmla="*/ 0 w 3246122"/>
              <a:gd name="connsiteY2" fmla="*/ 2520280 h 2548575"/>
              <a:gd name="connsiteX3" fmla="*/ 0 w 3246122"/>
              <a:gd name="connsiteY3" fmla="*/ 0 h 2548575"/>
              <a:gd name="connsiteX0" fmla="*/ 0 w 3246122"/>
              <a:gd name="connsiteY0" fmla="*/ 0 h 2520280"/>
              <a:gd name="connsiteX1" fmla="*/ 3246122 w 3246122"/>
              <a:gd name="connsiteY1" fmla="*/ 1273939 h 2520280"/>
              <a:gd name="connsiteX2" fmla="*/ 0 w 3246122"/>
              <a:gd name="connsiteY2" fmla="*/ 2520280 h 2520280"/>
              <a:gd name="connsiteX3" fmla="*/ 0 w 3246122"/>
              <a:gd name="connsiteY3" fmla="*/ 0 h 252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6122" h="2520280">
                <a:moveTo>
                  <a:pt x="0" y="0"/>
                </a:moveTo>
                <a:lnTo>
                  <a:pt x="3246122" y="1273939"/>
                </a:lnTo>
                <a:lnTo>
                  <a:pt x="0" y="252028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654EFD5-AC77-4CD1-940A-42FDBF6C421E}"/>
              </a:ext>
            </a:extLst>
          </p:cNvPr>
          <p:cNvSpPr/>
          <p:nvPr/>
        </p:nvSpPr>
        <p:spPr>
          <a:xfrm>
            <a:off x="2904478" y="2292389"/>
            <a:ext cx="2168231" cy="1890702"/>
          </a:xfrm>
          <a:custGeom>
            <a:avLst/>
            <a:gdLst>
              <a:gd name="connsiteX0" fmla="*/ 0 w 3252723"/>
              <a:gd name="connsiteY0" fmla="*/ 0 h 2520280"/>
              <a:gd name="connsiteX1" fmla="*/ 3252723 w 3252723"/>
              <a:gd name="connsiteY1" fmla="*/ 0 h 2520280"/>
              <a:gd name="connsiteX2" fmla="*/ 3252723 w 3252723"/>
              <a:gd name="connsiteY2" fmla="*/ 2520280 h 2520280"/>
              <a:gd name="connsiteX3" fmla="*/ 0 w 3252723"/>
              <a:gd name="connsiteY3" fmla="*/ 2520280 h 2520280"/>
              <a:gd name="connsiteX4" fmla="*/ 0 w 3252723"/>
              <a:gd name="connsiteY4" fmla="*/ 0 h 2520280"/>
              <a:gd name="connsiteX0" fmla="*/ 0 w 3252723"/>
              <a:gd name="connsiteY0" fmla="*/ 0 h 2520280"/>
              <a:gd name="connsiteX1" fmla="*/ 3252723 w 3252723"/>
              <a:gd name="connsiteY1" fmla="*/ 0 h 2520280"/>
              <a:gd name="connsiteX2" fmla="*/ 3246122 w 3252723"/>
              <a:gd name="connsiteY2" fmla="*/ 1273939 h 2520280"/>
              <a:gd name="connsiteX3" fmla="*/ 3252723 w 3252723"/>
              <a:gd name="connsiteY3" fmla="*/ 2520280 h 2520280"/>
              <a:gd name="connsiteX4" fmla="*/ 0 w 3252723"/>
              <a:gd name="connsiteY4" fmla="*/ 2520280 h 2520280"/>
              <a:gd name="connsiteX5" fmla="*/ 0 w 3252723"/>
              <a:gd name="connsiteY5" fmla="*/ 0 h 2520280"/>
              <a:gd name="connsiteX0" fmla="*/ 0 w 3252723"/>
              <a:gd name="connsiteY0" fmla="*/ 0 h 2520280"/>
              <a:gd name="connsiteX1" fmla="*/ 3246122 w 3252723"/>
              <a:gd name="connsiteY1" fmla="*/ 1273939 h 2520280"/>
              <a:gd name="connsiteX2" fmla="*/ 3252723 w 3252723"/>
              <a:gd name="connsiteY2" fmla="*/ 2520280 h 2520280"/>
              <a:gd name="connsiteX3" fmla="*/ 0 w 3252723"/>
              <a:gd name="connsiteY3" fmla="*/ 2520280 h 2520280"/>
              <a:gd name="connsiteX4" fmla="*/ 0 w 3252723"/>
              <a:gd name="connsiteY4" fmla="*/ 0 h 2520280"/>
              <a:gd name="connsiteX0" fmla="*/ 0 w 3246122"/>
              <a:gd name="connsiteY0" fmla="*/ 0 h 2548575"/>
              <a:gd name="connsiteX1" fmla="*/ 3246122 w 3246122"/>
              <a:gd name="connsiteY1" fmla="*/ 1273939 h 2548575"/>
              <a:gd name="connsiteX2" fmla="*/ 0 w 3246122"/>
              <a:gd name="connsiteY2" fmla="*/ 2520280 h 2548575"/>
              <a:gd name="connsiteX3" fmla="*/ 0 w 3246122"/>
              <a:gd name="connsiteY3" fmla="*/ 0 h 2548575"/>
              <a:gd name="connsiteX0" fmla="*/ 0 w 3246122"/>
              <a:gd name="connsiteY0" fmla="*/ 0 h 2520280"/>
              <a:gd name="connsiteX1" fmla="*/ 3246122 w 3246122"/>
              <a:gd name="connsiteY1" fmla="*/ 1273939 h 2520280"/>
              <a:gd name="connsiteX2" fmla="*/ 0 w 3246122"/>
              <a:gd name="connsiteY2" fmla="*/ 2520280 h 2520280"/>
              <a:gd name="connsiteX3" fmla="*/ 0 w 3246122"/>
              <a:gd name="connsiteY3" fmla="*/ 0 h 252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6122" h="2520280">
                <a:moveTo>
                  <a:pt x="0" y="0"/>
                </a:moveTo>
                <a:lnTo>
                  <a:pt x="3246122" y="1273939"/>
                </a:lnTo>
                <a:lnTo>
                  <a:pt x="0" y="252028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1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BEBE6B-7A5A-4FC6-AA7C-5FB73D7DC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" y="290704"/>
            <a:ext cx="7886700" cy="76704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dirty="0"/>
              <a:t>Causes and Outcomes of Needs Assessment</a:t>
            </a:r>
            <a:endParaRPr lang="en-I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E52EE9-7D06-4014-9488-E3B14D169333}"/>
              </a:ext>
            </a:extLst>
          </p:cNvPr>
          <p:cNvSpPr/>
          <p:nvPr/>
        </p:nvSpPr>
        <p:spPr>
          <a:xfrm>
            <a:off x="-76200" y="2292388"/>
            <a:ext cx="2988106" cy="387981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en-US" altLang="en-US" sz="1600" dirty="0">
              <a:latin typeface="Arial Narrow" panose="020B0606020202030204" pitchFamily="34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Legislation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Lack of basic skills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Poor performance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New technology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Customer requests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New products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Higher performance standards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New jobs</a:t>
            </a:r>
          </a:p>
          <a:p>
            <a:pPr algn="ctr"/>
            <a:endParaRPr lang="en-IN" sz="135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31AC6F-E148-41FB-8037-542226A04C0B}"/>
              </a:ext>
            </a:extLst>
          </p:cNvPr>
          <p:cNvSpPr/>
          <p:nvPr/>
        </p:nvSpPr>
        <p:spPr>
          <a:xfrm>
            <a:off x="6261150" y="2292388"/>
            <a:ext cx="2882850" cy="38798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1" indent="-285750">
              <a:buFont typeface="Arial" panose="020B0604020202020204" pitchFamily="34" charset="0"/>
              <a:buChar char="•"/>
            </a:pPr>
            <a:endParaRPr kumimoji="1" lang="en-US" altLang="en-US" sz="1700" dirty="0">
              <a:latin typeface="Times New Roman" panose="02020603050405020304" pitchFamily="18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Performance problems/causes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What trainees need to learn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Who receives training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Type of training needed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Frequency of training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Buy ready-made training vs. build training vs. hire a consultant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Training decision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altLang="en-US" sz="1700" dirty="0">
                <a:latin typeface="Arial Narrow" panose="020B0606020202030204" pitchFamily="34" charset="0"/>
              </a:rPr>
              <a:t>Training versus other HR options</a:t>
            </a:r>
            <a:endParaRPr lang="en-IN" sz="1700" dirty="0">
              <a:latin typeface="Arial Narrow" panose="020B0606020202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54BE60-6AC4-4004-A7F4-D3F69AE6887A}"/>
              </a:ext>
            </a:extLst>
          </p:cNvPr>
          <p:cNvSpPr txBox="1"/>
          <p:nvPr/>
        </p:nvSpPr>
        <p:spPr>
          <a:xfrm>
            <a:off x="1128815" y="2328533"/>
            <a:ext cx="1173398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IN" sz="3200" b="1" dirty="0">
                <a:solidFill>
                  <a:schemeClr val="bg1"/>
                </a:solidFill>
              </a:rPr>
              <a:t>Causes</a:t>
            </a:r>
            <a:endParaRPr lang="en-IN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C96029-3D04-4173-B89C-2FDCD8B579DD}"/>
              </a:ext>
            </a:extLst>
          </p:cNvPr>
          <p:cNvSpPr txBox="1"/>
          <p:nvPr/>
        </p:nvSpPr>
        <p:spPr>
          <a:xfrm>
            <a:off x="4161905" y="4561159"/>
            <a:ext cx="847989" cy="20774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IN" sz="1350" b="1" dirty="0">
                <a:solidFill>
                  <a:schemeClr val="bg1"/>
                </a:solidFill>
              </a:rPr>
              <a:t>Placeholder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374BA18-8CF7-F449-961D-9890FAC54C80}"/>
              </a:ext>
            </a:extLst>
          </p:cNvPr>
          <p:cNvGrpSpPr/>
          <p:nvPr/>
        </p:nvGrpSpPr>
        <p:grpSpPr>
          <a:xfrm>
            <a:off x="3314032" y="2200301"/>
            <a:ext cx="1396286" cy="1396286"/>
            <a:chOff x="3888385" y="2539597"/>
            <a:chExt cx="1396286" cy="139628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5A96710-45A7-44E6-BF31-89F0133C8DA5}"/>
                </a:ext>
              </a:extLst>
            </p:cNvPr>
            <p:cNvGrpSpPr/>
            <p:nvPr/>
          </p:nvGrpSpPr>
          <p:grpSpPr>
            <a:xfrm>
              <a:off x="3888385" y="2539597"/>
              <a:ext cx="1396286" cy="1396286"/>
              <a:chOff x="4841228" y="1959792"/>
              <a:chExt cx="1861230" cy="1861230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DEF6C502-58E8-49D5-A83A-35A558343C22}"/>
                  </a:ext>
                </a:extLst>
              </p:cNvPr>
              <p:cNvSpPr/>
              <p:nvPr/>
            </p:nvSpPr>
            <p:spPr>
              <a:xfrm>
                <a:off x="4841228" y="1959792"/>
                <a:ext cx="1861230" cy="186123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2C4A432F-2032-4AAC-A093-546B3DD27C3B}"/>
                  </a:ext>
                </a:extLst>
              </p:cNvPr>
              <p:cNvSpPr/>
              <p:nvPr/>
            </p:nvSpPr>
            <p:spPr>
              <a:xfrm>
                <a:off x="4987835" y="2106399"/>
                <a:ext cx="1568016" cy="156801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B5215EB-EAFC-4E8D-8BBA-9A316388C52A}"/>
                </a:ext>
              </a:extLst>
            </p:cNvPr>
            <p:cNvSpPr txBox="1"/>
            <p:nvPr/>
          </p:nvSpPr>
          <p:spPr>
            <a:xfrm>
              <a:off x="3956004" y="3194499"/>
              <a:ext cx="1191510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350" kern="0" dirty="0">
                  <a:solidFill>
                    <a:schemeClr val="bg1"/>
                  </a:solidFill>
                  <a:latin typeface="Segoe UI" panose="020B0502040204020203" pitchFamily="34" charset="0"/>
                  <a:ea typeface="Calibri Light" charset="0"/>
                  <a:cs typeface="Segoe UI" panose="020B0502040204020203" pitchFamily="34" charset="0"/>
                </a:rPr>
                <a:t>Organization</a:t>
              </a:r>
              <a:endParaRPr lang="en-US" sz="135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3C206C1E-91CE-4E20-A6CD-D3BBE8ECF10E}"/>
              </a:ext>
            </a:extLst>
          </p:cNvPr>
          <p:cNvSpPr txBox="1"/>
          <p:nvPr/>
        </p:nvSpPr>
        <p:spPr>
          <a:xfrm>
            <a:off x="6655706" y="2340106"/>
            <a:ext cx="1728679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IN" sz="3200" b="1" dirty="0">
                <a:solidFill>
                  <a:schemeClr val="bg1"/>
                </a:solidFill>
              </a:rPr>
              <a:t>Outcomes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BD263A7-A94A-FA40-965E-35CE6DC9092A}"/>
              </a:ext>
            </a:extLst>
          </p:cNvPr>
          <p:cNvGrpSpPr/>
          <p:nvPr/>
        </p:nvGrpSpPr>
        <p:grpSpPr>
          <a:xfrm>
            <a:off x="4433850" y="1860164"/>
            <a:ext cx="1396286" cy="1396286"/>
            <a:chOff x="4137079" y="5019508"/>
            <a:chExt cx="1396286" cy="1396286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7E4731C8-7BF7-1E4C-A383-F14DA6DBCBCC}"/>
                </a:ext>
              </a:extLst>
            </p:cNvPr>
            <p:cNvSpPr/>
            <p:nvPr/>
          </p:nvSpPr>
          <p:spPr>
            <a:xfrm>
              <a:off x="4137079" y="5019508"/>
              <a:ext cx="1396286" cy="139628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427D0CED-483E-544F-B19C-019469AE7E8D}"/>
                </a:ext>
              </a:extLst>
            </p:cNvPr>
            <p:cNvSpPr/>
            <p:nvPr/>
          </p:nvSpPr>
          <p:spPr>
            <a:xfrm>
              <a:off x="4247063" y="5129492"/>
              <a:ext cx="1176318" cy="11763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332CCF9-F5DD-0C47-AB7C-BFA3E3C06040}"/>
                </a:ext>
              </a:extLst>
            </p:cNvPr>
            <p:cNvSpPr txBox="1"/>
            <p:nvPr/>
          </p:nvSpPr>
          <p:spPr>
            <a:xfrm>
              <a:off x="4363815" y="5634553"/>
              <a:ext cx="942816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350" kern="0" dirty="0">
                  <a:solidFill>
                    <a:schemeClr val="bg1"/>
                  </a:solidFill>
                  <a:latin typeface="Segoe UI" panose="020B0502040204020203" pitchFamily="34" charset="0"/>
                  <a:ea typeface="Calibri Light" charset="0"/>
                  <a:cs typeface="Segoe UI" panose="020B0502040204020203" pitchFamily="34" charset="0"/>
                </a:rPr>
                <a:t>Person</a:t>
              </a:r>
              <a:endParaRPr lang="en-US" sz="135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4BF9B51-9B39-264F-A374-E9759FEA5EB2}"/>
              </a:ext>
            </a:extLst>
          </p:cNvPr>
          <p:cNvGrpSpPr/>
          <p:nvPr/>
        </p:nvGrpSpPr>
        <p:grpSpPr>
          <a:xfrm>
            <a:off x="4167901" y="3077479"/>
            <a:ext cx="1396286" cy="1396286"/>
            <a:chOff x="9454945" y="2880866"/>
            <a:chExt cx="1396286" cy="1396286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78C6480-88BE-BF4D-92CC-823D9E32FA68}"/>
                </a:ext>
              </a:extLst>
            </p:cNvPr>
            <p:cNvSpPr/>
            <p:nvPr/>
          </p:nvSpPr>
          <p:spPr>
            <a:xfrm>
              <a:off x="9454945" y="2880866"/>
              <a:ext cx="1396286" cy="139628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9530DE02-29FF-4044-84E0-E4E084456B58}"/>
                </a:ext>
              </a:extLst>
            </p:cNvPr>
            <p:cNvSpPr/>
            <p:nvPr/>
          </p:nvSpPr>
          <p:spPr>
            <a:xfrm>
              <a:off x="9564929" y="2990850"/>
              <a:ext cx="1176318" cy="11763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4DF43C2D-B00F-7D45-A01B-6097E3BD9252}"/>
                </a:ext>
              </a:extLst>
            </p:cNvPr>
            <p:cNvSpPr txBox="1"/>
            <p:nvPr/>
          </p:nvSpPr>
          <p:spPr>
            <a:xfrm>
              <a:off x="9681681" y="3495911"/>
              <a:ext cx="942816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350" kern="0" dirty="0">
                  <a:solidFill>
                    <a:schemeClr val="bg1"/>
                  </a:solidFill>
                  <a:latin typeface="Segoe UI" panose="020B0502040204020203" pitchFamily="34" charset="0"/>
                  <a:ea typeface="Calibri Light" charset="0"/>
                  <a:cs typeface="Segoe UI" panose="020B0502040204020203" pitchFamily="34" charset="0"/>
                </a:rPr>
                <a:t>Task</a:t>
              </a:r>
              <a:endParaRPr lang="en-US" sz="1350" dirty="0">
                <a:solidFill>
                  <a:schemeClr val="bg1"/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759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2800" dirty="0"/>
              <a:t>Needs Assessment Process</a:t>
            </a:r>
            <a:endParaRPr lang="en-US" sz="2800" dirty="0"/>
          </a:p>
        </p:txBody>
      </p:sp>
      <p:grpSp>
        <p:nvGrpSpPr>
          <p:cNvPr id="4" name="Group 3"/>
          <p:cNvGrpSpPr/>
          <p:nvPr/>
        </p:nvGrpSpPr>
        <p:grpSpPr>
          <a:xfrm>
            <a:off x="3407404" y="1369697"/>
            <a:ext cx="2383796" cy="4269103"/>
            <a:chOff x="3380104" y="1369697"/>
            <a:chExt cx="2383796" cy="4269103"/>
          </a:xfrm>
        </p:grpSpPr>
        <p:sp>
          <p:nvSpPr>
            <p:cNvPr id="5" name="Rectangle 4"/>
            <p:cNvSpPr/>
            <p:nvPr/>
          </p:nvSpPr>
          <p:spPr>
            <a:xfrm>
              <a:off x="3380104" y="1369697"/>
              <a:ext cx="2383796" cy="365759"/>
            </a:xfrm>
            <a:prstGeom prst="rect">
              <a:avLst/>
            </a:prstGeom>
            <a:solidFill>
              <a:srgbClr val="1DD941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Person</a:t>
              </a:r>
              <a:endParaRPr lang="en-US" b="1" kern="0" dirty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380104" y="1735456"/>
              <a:ext cx="2383796" cy="39033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r>
                <a:rPr lang="en-US" sz="2000" dirty="0"/>
                <a:t>Helps identifies employees who need training due to a lack of training.</a:t>
              </a:r>
            </a:p>
            <a:p>
              <a:r>
                <a:rPr lang="en-US" sz="2000" dirty="0"/>
                <a:t>(Gap Analysis)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226804" y="1369697"/>
            <a:ext cx="2383796" cy="4269103"/>
            <a:chOff x="6226804" y="1369697"/>
            <a:chExt cx="2383796" cy="4269103"/>
          </a:xfrm>
        </p:grpSpPr>
        <p:sp>
          <p:nvSpPr>
            <p:cNvPr id="8" name="Rectangle 7"/>
            <p:cNvSpPr/>
            <p:nvPr/>
          </p:nvSpPr>
          <p:spPr>
            <a:xfrm>
              <a:off x="6226804" y="1369697"/>
              <a:ext cx="2383796" cy="365759"/>
            </a:xfrm>
            <a:prstGeom prst="rect">
              <a:avLst/>
            </a:prstGeom>
            <a:solidFill>
              <a:srgbClr val="F55353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Task</a:t>
              </a:r>
              <a:endParaRPr lang="en-US" b="1" kern="0" dirty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226804" y="1735456"/>
              <a:ext cx="2383796" cy="39033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lvl="0">
                <a:defRPr/>
              </a:pPr>
              <a:r>
                <a:rPr lang="en-US" sz="2000" dirty="0"/>
                <a:t>Provides a description of work activities, including task performed by the employee and the knowledge, skills, and abilities required to complete the job.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88004" y="1369697"/>
            <a:ext cx="2383796" cy="4269103"/>
            <a:chOff x="588004" y="1369697"/>
            <a:chExt cx="2383796" cy="4269103"/>
          </a:xfrm>
        </p:grpSpPr>
        <p:sp>
          <p:nvSpPr>
            <p:cNvPr id="11" name="Rectangle 10"/>
            <p:cNvSpPr/>
            <p:nvPr/>
          </p:nvSpPr>
          <p:spPr>
            <a:xfrm>
              <a:off x="588004" y="1369697"/>
              <a:ext cx="2383796" cy="365759"/>
            </a:xfrm>
            <a:prstGeom prst="rect">
              <a:avLst/>
            </a:prstGeom>
            <a:solidFill>
              <a:srgbClr val="00B0F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en-US" altLang="en-US" dirty="0">
                  <a:solidFill>
                    <a:schemeClr val="bg1"/>
                  </a:solidFill>
                </a:rPr>
                <a:t>Organizational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88004" y="1735456"/>
              <a:ext cx="2383796" cy="39033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lvl="0">
                <a:defRPr/>
              </a:pPr>
              <a:r>
                <a:rPr lang="en-US" sz="2000" dirty="0"/>
                <a:t>identifying whether training supports the company’s strategic direction; whether managers, peers, and employers support training activity and what resources are available.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00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picture containing person, indoor, computer, people&#10;&#10;Description automatically generated">
            <a:extLst>
              <a:ext uri="{FF2B5EF4-FFF2-40B4-BE49-F238E27FC236}">
                <a16:creationId xmlns:a16="http://schemas.microsoft.com/office/drawing/2014/main" id="{B86284F2-D601-FA4D-A039-BAFACFFB75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0" r="23210"/>
          <a:stretch>
            <a:fillRect/>
          </a:stretch>
        </p:blipFill>
        <p:spPr>
          <a:xfrm>
            <a:off x="6651625" y="1067786"/>
            <a:ext cx="2492375" cy="5329582"/>
          </a:xfrm>
        </p:spPr>
      </p:pic>
      <p:sp>
        <p:nvSpPr>
          <p:cNvPr id="62466" name="Title 1">
            <a:extLst>
              <a:ext uri="{FF2B5EF4-FFF2-40B4-BE49-F238E27FC236}">
                <a16:creationId xmlns:a16="http://schemas.microsoft.com/office/drawing/2014/main" id="{387712D3-2E48-48E6-9D05-6FE14289A514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>
          <a:xfrm>
            <a:off x="350520" y="270924"/>
            <a:ext cx="8412480" cy="767044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Questions to Ask in Organizational Analysis</a:t>
            </a:r>
          </a:p>
        </p:txBody>
      </p:sp>
      <p:graphicFrame>
        <p:nvGraphicFramePr>
          <p:cNvPr id="62469" name="Content Placeholder 2">
            <a:extLst>
              <a:ext uri="{FF2B5EF4-FFF2-40B4-BE49-F238E27FC236}">
                <a16:creationId xmlns:a16="http://schemas.microsoft.com/office/drawing/2014/main" id="{D3316929-CA7F-4275-AB47-0FFB20C930B4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232662332"/>
              </p:ext>
            </p:extLst>
          </p:nvPr>
        </p:nvGraphicFramePr>
        <p:xfrm>
          <a:off x="350519" y="1172818"/>
          <a:ext cx="5669282" cy="538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Person Analysis</a:t>
            </a:r>
            <a:endParaRPr lang="en-I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F1564A2-E589-46B5-BFD8-6F1A5E971A20}"/>
              </a:ext>
            </a:extLst>
          </p:cNvPr>
          <p:cNvSpPr/>
          <p:nvPr/>
        </p:nvSpPr>
        <p:spPr>
          <a:xfrm>
            <a:off x="443412" y="2138553"/>
            <a:ext cx="1594168" cy="3410417"/>
          </a:xfrm>
          <a:prstGeom prst="roundRect">
            <a:avLst>
              <a:gd name="adj" fmla="val 1731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D28B6CC-1BED-4E07-89CA-E76055B5875C}"/>
              </a:ext>
            </a:extLst>
          </p:cNvPr>
          <p:cNvSpPr/>
          <p:nvPr/>
        </p:nvSpPr>
        <p:spPr>
          <a:xfrm>
            <a:off x="2116059" y="2138553"/>
            <a:ext cx="1594168" cy="3410417"/>
          </a:xfrm>
          <a:prstGeom prst="roundRect">
            <a:avLst>
              <a:gd name="adj" fmla="val 173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59A0FA8-EEAB-4F3C-BCE8-000B31804E1F}"/>
              </a:ext>
            </a:extLst>
          </p:cNvPr>
          <p:cNvSpPr/>
          <p:nvPr/>
        </p:nvSpPr>
        <p:spPr>
          <a:xfrm>
            <a:off x="3774917" y="2138553"/>
            <a:ext cx="1594168" cy="3410417"/>
          </a:xfrm>
          <a:prstGeom prst="roundRect">
            <a:avLst>
              <a:gd name="adj" fmla="val 173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AFC9430-1AB8-4615-AE3B-D9DA2CA75CC3}"/>
              </a:ext>
            </a:extLst>
          </p:cNvPr>
          <p:cNvSpPr/>
          <p:nvPr/>
        </p:nvSpPr>
        <p:spPr>
          <a:xfrm>
            <a:off x="5433775" y="2138553"/>
            <a:ext cx="1594168" cy="3410417"/>
          </a:xfrm>
          <a:prstGeom prst="roundRect">
            <a:avLst>
              <a:gd name="adj" fmla="val 1731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F565549-B9BD-4A5C-9BE6-A666ABEDA65A}"/>
              </a:ext>
            </a:extLst>
          </p:cNvPr>
          <p:cNvSpPr/>
          <p:nvPr/>
        </p:nvSpPr>
        <p:spPr>
          <a:xfrm>
            <a:off x="7092632" y="2138553"/>
            <a:ext cx="1594168" cy="3410417"/>
          </a:xfrm>
          <a:prstGeom prst="roundRect">
            <a:avLst>
              <a:gd name="adj" fmla="val 1731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5403BD1-6BDA-4A74-A694-0B4DF32D7796}"/>
              </a:ext>
            </a:extLst>
          </p:cNvPr>
          <p:cNvSpPr txBox="1"/>
          <p:nvPr/>
        </p:nvSpPr>
        <p:spPr>
          <a:xfrm>
            <a:off x="1021157" y="2439325"/>
            <a:ext cx="886615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Knowledge. 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8FEAA9EE-CABC-4200-9A66-9EAC7F968D76}"/>
              </a:ext>
            </a:extLst>
          </p:cNvPr>
          <p:cNvSpPr/>
          <p:nvPr/>
        </p:nvSpPr>
        <p:spPr>
          <a:xfrm>
            <a:off x="600798" y="2350682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27511C-C0FF-40C3-99C0-2DE94A0A82DA}"/>
              </a:ext>
            </a:extLst>
          </p:cNvPr>
          <p:cNvSpPr txBox="1"/>
          <p:nvPr/>
        </p:nvSpPr>
        <p:spPr>
          <a:xfrm>
            <a:off x="1021157" y="3022064"/>
            <a:ext cx="886615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Skills. 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147EEAD0-94BD-4506-848F-D61243C8CA40}"/>
              </a:ext>
            </a:extLst>
          </p:cNvPr>
          <p:cNvSpPr/>
          <p:nvPr/>
        </p:nvSpPr>
        <p:spPr>
          <a:xfrm>
            <a:off x="600798" y="2933421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23BD418-E3D1-46B8-A003-377614A9B18B}"/>
              </a:ext>
            </a:extLst>
          </p:cNvPr>
          <p:cNvSpPr txBox="1"/>
          <p:nvPr/>
        </p:nvSpPr>
        <p:spPr>
          <a:xfrm>
            <a:off x="1021157" y="3654714"/>
            <a:ext cx="886615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Ability.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3ABE71D1-51F2-4C5C-8D0F-F5210F2132CE}"/>
              </a:ext>
            </a:extLst>
          </p:cNvPr>
          <p:cNvSpPr/>
          <p:nvPr/>
        </p:nvSpPr>
        <p:spPr>
          <a:xfrm>
            <a:off x="600798" y="3566070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F230511-CE56-4C77-A318-211E5D172B45}"/>
              </a:ext>
            </a:extLst>
          </p:cNvPr>
          <p:cNvSpPr txBox="1"/>
          <p:nvPr/>
        </p:nvSpPr>
        <p:spPr>
          <a:xfrm>
            <a:off x="1021157" y="4287364"/>
            <a:ext cx="886615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Attitudes. 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7434D778-C698-4F04-9B1C-9A2BD3446D4C}"/>
              </a:ext>
            </a:extLst>
          </p:cNvPr>
          <p:cNvSpPr/>
          <p:nvPr/>
        </p:nvSpPr>
        <p:spPr>
          <a:xfrm>
            <a:off x="600798" y="4198721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B8D436C-F38B-4900-BC81-D507D19E3B47}"/>
              </a:ext>
            </a:extLst>
          </p:cNvPr>
          <p:cNvSpPr txBox="1"/>
          <p:nvPr/>
        </p:nvSpPr>
        <p:spPr>
          <a:xfrm>
            <a:off x="2680015" y="2370075"/>
            <a:ext cx="88661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What, how, and when to perform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4962BC32-2860-4EFA-9C0F-78F8563726BF}"/>
              </a:ext>
            </a:extLst>
          </p:cNvPr>
          <p:cNvSpPr/>
          <p:nvPr/>
        </p:nvSpPr>
        <p:spPr>
          <a:xfrm>
            <a:off x="2259656" y="2350682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7" name="Freeform 5">
            <a:extLst>
              <a:ext uri="{FF2B5EF4-FFF2-40B4-BE49-F238E27FC236}">
                <a16:creationId xmlns:a16="http://schemas.microsoft.com/office/drawing/2014/main" id="{7F662DCC-9955-48B0-AD3B-DA370FF464F1}"/>
              </a:ext>
            </a:extLst>
          </p:cNvPr>
          <p:cNvSpPr>
            <a:spLocks/>
          </p:cNvSpPr>
          <p:nvPr/>
        </p:nvSpPr>
        <p:spPr bwMode="auto">
          <a:xfrm>
            <a:off x="2352048" y="2459747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0E2B2D7C-8828-464B-875D-1ECFC98DB6AB}"/>
              </a:ext>
            </a:extLst>
          </p:cNvPr>
          <p:cNvSpPr txBox="1"/>
          <p:nvPr/>
        </p:nvSpPr>
        <p:spPr>
          <a:xfrm>
            <a:off x="5997731" y="2439325"/>
            <a:ext cx="886615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dirty="0"/>
              <a:t>Incentives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6605E3CE-53CD-40A8-AFCC-718885241262}"/>
              </a:ext>
            </a:extLst>
          </p:cNvPr>
          <p:cNvSpPr/>
          <p:nvPr/>
        </p:nvSpPr>
        <p:spPr>
          <a:xfrm>
            <a:off x="5577373" y="2350682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02DEB03-B993-4AB3-9693-283BB7DA9F8C}"/>
              </a:ext>
            </a:extLst>
          </p:cNvPr>
          <p:cNvSpPr txBox="1"/>
          <p:nvPr/>
        </p:nvSpPr>
        <p:spPr>
          <a:xfrm>
            <a:off x="7656589" y="2370075"/>
            <a:ext cx="88661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Information while performing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EAF38EA-5CC3-4058-A454-71AD8629FC7B}"/>
              </a:ext>
            </a:extLst>
          </p:cNvPr>
          <p:cNvSpPr txBox="1"/>
          <p:nvPr/>
        </p:nvSpPr>
        <p:spPr>
          <a:xfrm>
            <a:off x="2680015" y="3027285"/>
            <a:ext cx="886615" cy="1384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Resources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3AE45C0E-D61C-4067-80C8-89D51CD2BF7D}"/>
              </a:ext>
            </a:extLst>
          </p:cNvPr>
          <p:cNvSpPr/>
          <p:nvPr/>
        </p:nvSpPr>
        <p:spPr>
          <a:xfrm>
            <a:off x="2259656" y="2938641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50EF26D-4FFF-477E-BA69-486D0BF12596}"/>
              </a:ext>
            </a:extLst>
          </p:cNvPr>
          <p:cNvSpPr txBox="1"/>
          <p:nvPr/>
        </p:nvSpPr>
        <p:spPr>
          <a:xfrm>
            <a:off x="4283713" y="2302295"/>
            <a:ext cx="886615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Job’s performance standards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B0935A0B-6825-43D5-B348-771F48192027}"/>
              </a:ext>
            </a:extLst>
          </p:cNvPr>
          <p:cNvSpPr/>
          <p:nvPr/>
        </p:nvSpPr>
        <p:spPr>
          <a:xfrm>
            <a:off x="3863354" y="2352151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7F83246-FE3E-4261-9C80-F7EDF0B5618B}"/>
              </a:ext>
            </a:extLst>
          </p:cNvPr>
          <p:cNvSpPr txBox="1"/>
          <p:nvPr/>
        </p:nvSpPr>
        <p:spPr>
          <a:xfrm>
            <a:off x="2680015" y="3526656"/>
            <a:ext cx="886615" cy="4154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This is a sample text. Insert your desired text here.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CB94196C-E878-47CF-82CB-3F56CE841289}"/>
              </a:ext>
            </a:extLst>
          </p:cNvPr>
          <p:cNvSpPr/>
          <p:nvPr/>
        </p:nvSpPr>
        <p:spPr>
          <a:xfrm>
            <a:off x="2259656" y="3576512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0193585-431E-4D6D-BFCB-D1987E7C43C0}"/>
              </a:ext>
            </a:extLst>
          </p:cNvPr>
          <p:cNvSpPr txBox="1"/>
          <p:nvPr/>
        </p:nvSpPr>
        <p:spPr>
          <a:xfrm>
            <a:off x="2680015" y="4233775"/>
            <a:ext cx="88661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9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Calibri Light" charset="0"/>
                <a:cs typeface="Segoe UI" panose="020B0502040204020203" pitchFamily="34" charset="0"/>
              </a:rPr>
              <a:t>Insert your desired text here. 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Calibri Light" charset="0"/>
              <a:cs typeface="Segoe UI" panose="020B0502040204020203" pitchFamily="34" charset="0"/>
            </a:endParaRP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728AEC45-BC07-4B94-8D25-44D3DACFA7A2}"/>
              </a:ext>
            </a:extLst>
          </p:cNvPr>
          <p:cNvSpPr/>
          <p:nvPr/>
        </p:nvSpPr>
        <p:spPr>
          <a:xfrm>
            <a:off x="2259656" y="4198721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14" name="Freeform 5">
            <a:extLst>
              <a:ext uri="{FF2B5EF4-FFF2-40B4-BE49-F238E27FC236}">
                <a16:creationId xmlns:a16="http://schemas.microsoft.com/office/drawing/2014/main" id="{4C9A6BD8-7D05-4154-A6A4-F663F9B32E7D}"/>
              </a:ext>
            </a:extLst>
          </p:cNvPr>
          <p:cNvSpPr>
            <a:spLocks/>
          </p:cNvSpPr>
          <p:nvPr/>
        </p:nvSpPr>
        <p:spPr bwMode="auto">
          <a:xfrm>
            <a:off x="2352048" y="3044797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15" name="Freeform 5">
            <a:extLst>
              <a:ext uri="{FF2B5EF4-FFF2-40B4-BE49-F238E27FC236}">
                <a16:creationId xmlns:a16="http://schemas.microsoft.com/office/drawing/2014/main" id="{43D24592-250B-45E5-BF98-A03C510EDF6C}"/>
              </a:ext>
            </a:extLst>
          </p:cNvPr>
          <p:cNvSpPr>
            <a:spLocks/>
          </p:cNvSpPr>
          <p:nvPr/>
        </p:nvSpPr>
        <p:spPr bwMode="auto">
          <a:xfrm>
            <a:off x="693190" y="3675136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16" name="Freeform 5">
            <a:extLst>
              <a:ext uri="{FF2B5EF4-FFF2-40B4-BE49-F238E27FC236}">
                <a16:creationId xmlns:a16="http://schemas.microsoft.com/office/drawing/2014/main" id="{56E8C0EB-3E0F-44C5-93AB-7D3EE1C7BFE4}"/>
              </a:ext>
            </a:extLst>
          </p:cNvPr>
          <p:cNvSpPr>
            <a:spLocks/>
          </p:cNvSpPr>
          <p:nvPr/>
        </p:nvSpPr>
        <p:spPr bwMode="auto">
          <a:xfrm>
            <a:off x="693190" y="4307786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17" name="Freeform 5">
            <a:extLst>
              <a:ext uri="{FF2B5EF4-FFF2-40B4-BE49-F238E27FC236}">
                <a16:creationId xmlns:a16="http://schemas.microsoft.com/office/drawing/2014/main" id="{1FAE824C-A922-4ED2-9E53-87315260923C}"/>
              </a:ext>
            </a:extLst>
          </p:cNvPr>
          <p:cNvSpPr>
            <a:spLocks/>
          </p:cNvSpPr>
          <p:nvPr/>
        </p:nvSpPr>
        <p:spPr bwMode="auto">
          <a:xfrm>
            <a:off x="693190" y="3042486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18" name="Freeform 5">
            <a:extLst>
              <a:ext uri="{FF2B5EF4-FFF2-40B4-BE49-F238E27FC236}">
                <a16:creationId xmlns:a16="http://schemas.microsoft.com/office/drawing/2014/main" id="{D85AB5CA-3BEF-4AEC-AE6A-F5713354A834}"/>
              </a:ext>
            </a:extLst>
          </p:cNvPr>
          <p:cNvSpPr>
            <a:spLocks/>
          </p:cNvSpPr>
          <p:nvPr/>
        </p:nvSpPr>
        <p:spPr bwMode="auto">
          <a:xfrm>
            <a:off x="693190" y="2459747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19" name="Freeform 5">
            <a:extLst>
              <a:ext uri="{FF2B5EF4-FFF2-40B4-BE49-F238E27FC236}">
                <a16:creationId xmlns:a16="http://schemas.microsoft.com/office/drawing/2014/main" id="{19A1ABF1-5E68-4FDF-AB01-A1A21B30892C}"/>
              </a:ext>
            </a:extLst>
          </p:cNvPr>
          <p:cNvSpPr>
            <a:spLocks/>
          </p:cNvSpPr>
          <p:nvPr/>
        </p:nvSpPr>
        <p:spPr bwMode="auto">
          <a:xfrm>
            <a:off x="2352048" y="3682693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20" name="Freeform 5">
            <a:extLst>
              <a:ext uri="{FF2B5EF4-FFF2-40B4-BE49-F238E27FC236}">
                <a16:creationId xmlns:a16="http://schemas.microsoft.com/office/drawing/2014/main" id="{924E3766-5B04-4D0B-8E23-BF31101375FB}"/>
              </a:ext>
            </a:extLst>
          </p:cNvPr>
          <p:cNvSpPr>
            <a:spLocks/>
          </p:cNvSpPr>
          <p:nvPr/>
        </p:nvSpPr>
        <p:spPr bwMode="auto">
          <a:xfrm>
            <a:off x="3955747" y="2461216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21" name="Freeform 5">
            <a:extLst>
              <a:ext uri="{FF2B5EF4-FFF2-40B4-BE49-F238E27FC236}">
                <a16:creationId xmlns:a16="http://schemas.microsoft.com/office/drawing/2014/main" id="{8A2848EA-304F-4E28-9986-E63B936D780D}"/>
              </a:ext>
            </a:extLst>
          </p:cNvPr>
          <p:cNvSpPr>
            <a:spLocks/>
          </p:cNvSpPr>
          <p:nvPr/>
        </p:nvSpPr>
        <p:spPr bwMode="auto">
          <a:xfrm>
            <a:off x="5669765" y="2459747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116751AC-4B8E-4A6B-BD04-E79A755898DA}"/>
              </a:ext>
            </a:extLst>
          </p:cNvPr>
          <p:cNvSpPr/>
          <p:nvPr/>
        </p:nvSpPr>
        <p:spPr>
          <a:xfrm>
            <a:off x="457200" y="1713545"/>
            <a:ext cx="1594168" cy="374395"/>
          </a:xfrm>
          <a:prstGeom prst="roundRect">
            <a:avLst>
              <a:gd name="adj" fmla="val 870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id="{05A4477B-DB61-4C75-9CCD-E73D26E818E2}"/>
              </a:ext>
            </a:extLst>
          </p:cNvPr>
          <p:cNvSpPr/>
          <p:nvPr/>
        </p:nvSpPr>
        <p:spPr>
          <a:xfrm>
            <a:off x="2116059" y="1713545"/>
            <a:ext cx="1594168" cy="374395"/>
          </a:xfrm>
          <a:prstGeom prst="roundRect">
            <a:avLst>
              <a:gd name="adj" fmla="val 870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A1256CB4-C913-445D-935D-2B0505AC3425}"/>
              </a:ext>
            </a:extLst>
          </p:cNvPr>
          <p:cNvSpPr/>
          <p:nvPr/>
        </p:nvSpPr>
        <p:spPr>
          <a:xfrm>
            <a:off x="3774917" y="1713545"/>
            <a:ext cx="1594168" cy="374395"/>
          </a:xfrm>
          <a:prstGeom prst="roundRect">
            <a:avLst>
              <a:gd name="adj" fmla="val 870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4FEDD2CB-9AD6-4F80-8078-D17DC435981E}"/>
              </a:ext>
            </a:extLst>
          </p:cNvPr>
          <p:cNvSpPr/>
          <p:nvPr/>
        </p:nvSpPr>
        <p:spPr>
          <a:xfrm>
            <a:off x="5433775" y="1713545"/>
            <a:ext cx="1594168" cy="374395"/>
          </a:xfrm>
          <a:prstGeom prst="roundRect">
            <a:avLst>
              <a:gd name="adj" fmla="val 870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B76E5317-D9C2-4C3C-9128-21D4EAEE02BA}"/>
              </a:ext>
            </a:extLst>
          </p:cNvPr>
          <p:cNvSpPr/>
          <p:nvPr/>
        </p:nvSpPr>
        <p:spPr>
          <a:xfrm>
            <a:off x="7092632" y="1713545"/>
            <a:ext cx="1594168" cy="374395"/>
          </a:xfrm>
          <a:prstGeom prst="roundRect">
            <a:avLst>
              <a:gd name="adj" fmla="val 870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790F480-D790-4B58-8A35-CB729B89E3E9}"/>
              </a:ext>
            </a:extLst>
          </p:cNvPr>
          <p:cNvSpPr txBox="1"/>
          <p:nvPr/>
        </p:nvSpPr>
        <p:spPr>
          <a:xfrm>
            <a:off x="542975" y="1685300"/>
            <a:ext cx="1422619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Person Characteristics</a:t>
            </a:r>
            <a:endParaRPr lang="en-IN" sz="1350" b="1" dirty="0">
              <a:solidFill>
                <a:schemeClr val="bg1"/>
              </a:solidFill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9ADA5869-30DC-4A8B-8AEA-AAE816431111}"/>
              </a:ext>
            </a:extLst>
          </p:cNvPr>
          <p:cNvSpPr txBox="1"/>
          <p:nvPr/>
        </p:nvSpPr>
        <p:spPr>
          <a:xfrm>
            <a:off x="2201856" y="1793021"/>
            <a:ext cx="1422619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Input</a:t>
            </a:r>
            <a:endParaRPr lang="en-IN" sz="1350" b="1" dirty="0">
              <a:solidFill>
                <a:schemeClr val="bg1"/>
              </a:solidFill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8C35A85E-652F-4467-B1A4-E2FEE4D557FE}"/>
              </a:ext>
            </a:extLst>
          </p:cNvPr>
          <p:cNvSpPr txBox="1"/>
          <p:nvPr/>
        </p:nvSpPr>
        <p:spPr>
          <a:xfrm>
            <a:off x="3864034" y="1796869"/>
            <a:ext cx="1422619" cy="20774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350" b="1" dirty="0">
                <a:solidFill>
                  <a:schemeClr val="bg1"/>
                </a:solidFill>
              </a:rPr>
              <a:t>Output</a:t>
            </a:r>
            <a:endParaRPr lang="en-IN" sz="1350" b="1" dirty="0">
              <a:solidFill>
                <a:schemeClr val="bg1"/>
              </a:solidFill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75663179-C15E-401C-AD2A-59A4074D5D93}"/>
              </a:ext>
            </a:extLst>
          </p:cNvPr>
          <p:cNvSpPr txBox="1"/>
          <p:nvPr/>
        </p:nvSpPr>
        <p:spPr>
          <a:xfrm>
            <a:off x="5515169" y="1793021"/>
            <a:ext cx="1422619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Consequences</a:t>
            </a:r>
            <a:endParaRPr lang="en-IN" sz="1350" b="1" dirty="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3BD22FFA-7FCA-4DEA-947F-48E6AFCB1BB7}"/>
              </a:ext>
            </a:extLst>
          </p:cNvPr>
          <p:cNvSpPr txBox="1"/>
          <p:nvPr/>
        </p:nvSpPr>
        <p:spPr>
          <a:xfrm>
            <a:off x="7182257" y="1793021"/>
            <a:ext cx="1422619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Feedback</a:t>
            </a:r>
            <a:endParaRPr lang="en-IN" sz="1350" b="1" dirty="0">
              <a:solidFill>
                <a:schemeClr val="bg1"/>
              </a:solidFill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2E473E4-6B30-0B43-9819-27944F2E6018}"/>
              </a:ext>
            </a:extLst>
          </p:cNvPr>
          <p:cNvSpPr/>
          <p:nvPr/>
        </p:nvSpPr>
        <p:spPr>
          <a:xfrm>
            <a:off x="7183845" y="2336418"/>
            <a:ext cx="315786" cy="3157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62" name="Freeform 5">
            <a:extLst>
              <a:ext uri="{FF2B5EF4-FFF2-40B4-BE49-F238E27FC236}">
                <a16:creationId xmlns:a16="http://schemas.microsoft.com/office/drawing/2014/main" id="{432A1D69-F38D-9A4E-905F-416620EE38FF}"/>
              </a:ext>
            </a:extLst>
          </p:cNvPr>
          <p:cNvSpPr>
            <a:spLocks/>
          </p:cNvSpPr>
          <p:nvPr/>
        </p:nvSpPr>
        <p:spPr bwMode="auto">
          <a:xfrm>
            <a:off x="7276237" y="2445483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  <p:sp>
        <p:nvSpPr>
          <p:cNvPr id="52" name="Freeform 5">
            <a:extLst>
              <a:ext uri="{FF2B5EF4-FFF2-40B4-BE49-F238E27FC236}">
                <a16:creationId xmlns:a16="http://schemas.microsoft.com/office/drawing/2014/main" id="{50EC41DE-0633-A847-8541-207C4CF153C5}"/>
              </a:ext>
            </a:extLst>
          </p:cNvPr>
          <p:cNvSpPr>
            <a:spLocks/>
          </p:cNvSpPr>
          <p:nvPr/>
        </p:nvSpPr>
        <p:spPr bwMode="auto">
          <a:xfrm>
            <a:off x="2340725" y="4323445"/>
            <a:ext cx="131003" cy="97657"/>
          </a:xfrm>
          <a:custGeom>
            <a:avLst/>
            <a:gdLst>
              <a:gd name="T0" fmla="*/ 1639 w 1639"/>
              <a:gd name="T1" fmla="*/ 107 h 1219"/>
              <a:gd name="T2" fmla="*/ 1589 w 1639"/>
              <a:gd name="T3" fmla="*/ 174 h 1219"/>
              <a:gd name="T4" fmla="*/ 584 w 1639"/>
              <a:gd name="T5" fmla="*/ 1178 h 1219"/>
              <a:gd name="T6" fmla="*/ 495 w 1639"/>
              <a:gd name="T7" fmla="*/ 1207 h 1219"/>
              <a:gd name="T8" fmla="*/ 455 w 1639"/>
              <a:gd name="T9" fmla="*/ 1182 h 1219"/>
              <a:gd name="T10" fmla="*/ 29 w 1639"/>
              <a:gd name="T11" fmla="*/ 756 h 1219"/>
              <a:gd name="T12" fmla="*/ 0 w 1639"/>
              <a:gd name="T13" fmla="*/ 709 h 1219"/>
              <a:gd name="T14" fmla="*/ 0 w 1639"/>
              <a:gd name="T15" fmla="*/ 677 h 1219"/>
              <a:gd name="T16" fmla="*/ 32 w 1639"/>
              <a:gd name="T17" fmla="*/ 631 h 1219"/>
              <a:gd name="T18" fmla="*/ 131 w 1639"/>
              <a:gd name="T19" fmla="*/ 629 h 1219"/>
              <a:gd name="T20" fmla="*/ 150 w 1639"/>
              <a:gd name="T21" fmla="*/ 646 h 1219"/>
              <a:gd name="T22" fmla="*/ 503 w 1639"/>
              <a:gd name="T23" fmla="*/ 999 h 1219"/>
              <a:gd name="T24" fmla="*/ 518 w 1639"/>
              <a:gd name="T25" fmla="*/ 1018 h 1219"/>
              <a:gd name="T26" fmla="*/ 532 w 1639"/>
              <a:gd name="T27" fmla="*/ 998 h 1219"/>
              <a:gd name="T28" fmla="*/ 1490 w 1639"/>
              <a:gd name="T29" fmla="*/ 40 h 1219"/>
              <a:gd name="T30" fmla="*/ 1586 w 1639"/>
              <a:gd name="T31" fmla="*/ 13 h 1219"/>
              <a:gd name="T32" fmla="*/ 1639 w 1639"/>
              <a:gd name="T33" fmla="*/ 75 h 1219"/>
              <a:gd name="T34" fmla="*/ 1639 w 1639"/>
              <a:gd name="T35" fmla="*/ 10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39" h="1219">
                <a:moveTo>
                  <a:pt x="1639" y="107"/>
                </a:moveTo>
                <a:cubicBezTo>
                  <a:pt x="1629" y="134"/>
                  <a:pt x="1609" y="154"/>
                  <a:pt x="1589" y="174"/>
                </a:cubicBezTo>
                <a:cubicBezTo>
                  <a:pt x="1254" y="508"/>
                  <a:pt x="919" y="843"/>
                  <a:pt x="584" y="1178"/>
                </a:cubicBezTo>
                <a:cubicBezTo>
                  <a:pt x="559" y="1204"/>
                  <a:pt x="531" y="1219"/>
                  <a:pt x="495" y="1207"/>
                </a:cubicBezTo>
                <a:cubicBezTo>
                  <a:pt x="481" y="1202"/>
                  <a:pt x="466" y="1193"/>
                  <a:pt x="455" y="1182"/>
                </a:cubicBezTo>
                <a:cubicBezTo>
                  <a:pt x="313" y="1041"/>
                  <a:pt x="170" y="899"/>
                  <a:pt x="29" y="756"/>
                </a:cubicBezTo>
                <a:cubicBezTo>
                  <a:pt x="16" y="743"/>
                  <a:pt x="10" y="724"/>
                  <a:pt x="0" y="709"/>
                </a:cubicBezTo>
                <a:cubicBezTo>
                  <a:pt x="0" y="698"/>
                  <a:pt x="0" y="687"/>
                  <a:pt x="0" y="677"/>
                </a:cubicBezTo>
                <a:cubicBezTo>
                  <a:pt x="11" y="661"/>
                  <a:pt x="19" y="643"/>
                  <a:pt x="32" y="631"/>
                </a:cubicBezTo>
                <a:cubicBezTo>
                  <a:pt x="59" y="606"/>
                  <a:pt x="101" y="606"/>
                  <a:pt x="131" y="629"/>
                </a:cubicBezTo>
                <a:cubicBezTo>
                  <a:pt x="138" y="634"/>
                  <a:pt x="144" y="640"/>
                  <a:pt x="150" y="646"/>
                </a:cubicBezTo>
                <a:cubicBezTo>
                  <a:pt x="268" y="763"/>
                  <a:pt x="385" y="881"/>
                  <a:pt x="503" y="999"/>
                </a:cubicBezTo>
                <a:cubicBezTo>
                  <a:pt x="507" y="1003"/>
                  <a:pt x="511" y="1009"/>
                  <a:pt x="518" y="1018"/>
                </a:cubicBezTo>
                <a:cubicBezTo>
                  <a:pt x="524" y="1010"/>
                  <a:pt x="528" y="1003"/>
                  <a:pt x="532" y="998"/>
                </a:cubicBezTo>
                <a:cubicBezTo>
                  <a:pt x="852" y="679"/>
                  <a:pt x="1171" y="360"/>
                  <a:pt x="1490" y="40"/>
                </a:cubicBezTo>
                <a:cubicBezTo>
                  <a:pt x="1517" y="13"/>
                  <a:pt x="1548" y="0"/>
                  <a:pt x="1586" y="13"/>
                </a:cubicBezTo>
                <a:cubicBezTo>
                  <a:pt x="1615" y="24"/>
                  <a:pt x="1630" y="47"/>
                  <a:pt x="1639" y="75"/>
                </a:cubicBezTo>
                <a:cubicBezTo>
                  <a:pt x="1639" y="86"/>
                  <a:pt x="1639" y="96"/>
                  <a:pt x="1639" y="107"/>
                </a:cubicBezTo>
                <a:close/>
              </a:path>
            </a:pathLst>
          </a:custGeom>
          <a:solidFill>
            <a:srgbClr val="72AF2F"/>
          </a:solidFill>
          <a:ln>
            <a:noFill/>
          </a:ln>
        </p:spPr>
        <p:txBody>
          <a:bodyPr vert="horz" wrap="square" lIns="68598" tIns="34299" rIns="68598" bIns="34299" numCol="1" anchor="t" anchorCtr="0" compatLnSpc="1">
            <a:prstTxWarp prst="textNoShape">
              <a:avLst/>
            </a:prstTxWarp>
          </a:bodyPr>
          <a:lstStyle/>
          <a:p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4162006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>
            <a:extLst>
              <a:ext uri="{FF2B5EF4-FFF2-40B4-BE49-F238E27FC236}">
                <a16:creationId xmlns:a16="http://schemas.microsoft.com/office/drawing/2014/main" id="{1117E167-DA49-4FA2-8C60-3E0D5CBEA1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48940"/>
            <a:ext cx="7885509" cy="767044"/>
          </a:xfrm>
        </p:spPr>
        <p:txBody>
          <a:bodyPr anchor="b">
            <a:normAutofit/>
          </a:bodyPr>
          <a:lstStyle/>
          <a:p>
            <a:r>
              <a:rPr lang="en-US" altLang="en-US"/>
              <a:t>Methods Used In Needs Assessment</a:t>
            </a:r>
          </a:p>
        </p:txBody>
      </p:sp>
      <p:graphicFrame>
        <p:nvGraphicFramePr>
          <p:cNvPr id="64516" name="Content Placeholder 2">
            <a:extLst>
              <a:ext uri="{FF2B5EF4-FFF2-40B4-BE49-F238E27FC236}">
                <a16:creationId xmlns:a16="http://schemas.microsoft.com/office/drawing/2014/main" id="{4ACB41AF-ABFB-4941-9AB6-E40A421327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1772223"/>
              </p:ext>
            </p:extLst>
          </p:nvPr>
        </p:nvGraphicFramePr>
        <p:xfrm>
          <a:off x="381000" y="1524000"/>
          <a:ext cx="81343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>
            <a:extLst>
              <a:ext uri="{FF2B5EF4-FFF2-40B4-BE49-F238E27FC236}">
                <a16:creationId xmlns:a16="http://schemas.microsoft.com/office/drawing/2014/main" id="{5B8CEA28-4616-4839-A620-7355BEDCE1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9840" y="270924"/>
            <a:ext cx="6380559" cy="76704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en-US" sz="22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When Training Is Not the Best Intervention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18B1BD-AAD6-4BEE-82E2-2BD8369BA023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629841" y="1173892"/>
            <a:ext cx="2949178" cy="4695096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defRPr/>
            </a:pPr>
            <a:endParaRPr lang="en-US" kern="120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US" kern="120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3492" name="TextBox 4">
            <a:extLst>
              <a:ext uri="{FF2B5EF4-FFF2-40B4-BE49-F238E27FC236}">
                <a16:creationId xmlns:a16="http://schemas.microsoft.com/office/drawing/2014/main" id="{6DC32CC2-7A73-443A-8A19-B726D54E8B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345872"/>
              </p:ext>
            </p:extLst>
          </p:nvPr>
        </p:nvGraphicFramePr>
        <p:xfrm>
          <a:off x="381000" y="1447800"/>
          <a:ext cx="8133159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plate Academically  Read-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RM Academically Aligned Course PPT Template[1]  -  Read-Only" id="{B26DDB28-0F88-1B44-BA37-FE9779A383C2}" vid="{7848F6AE-4BB0-BB4C-BC64-D2E419A6AD9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9C6825AA4D134EB99D2F699F0CF23B" ma:contentTypeVersion="2" ma:contentTypeDescription="Create a new document." ma:contentTypeScope="" ma:versionID="baff4f433a6ac5edff774b4b2755a58b">
  <xsd:schema xmlns:xsd="http://www.w3.org/2001/XMLSchema" xmlns:xs="http://www.w3.org/2001/XMLSchema" xmlns:p="http://schemas.microsoft.com/office/2006/metadata/properties" xmlns:ns1="http://schemas.microsoft.com/sharepoint/v3" xmlns:ns2="9e35c72e-853b-4481-acd9-8b56c994845b" xmlns:ns3="f91e3bc2-5a25-4b4f-a838-28da75dacf57" targetNamespace="http://schemas.microsoft.com/office/2006/metadata/properties" ma:root="true" ma:fieldsID="a4e1b469e09b1a529f1010db51b14675" ns1:_="" ns2:_="" ns3:_="">
    <xsd:import namespace="http://schemas.microsoft.com/sharepoint/v3"/>
    <xsd:import namespace="9e35c72e-853b-4481-acd9-8b56c994845b"/>
    <xsd:import namespace="f91e3bc2-5a25-4b4f-a838-28da75dacf5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  <xsd:element ref="ns2:TaxKeywordTaxHTField" minOccurs="0"/>
                <xsd:element ref="ns2:TaxCatchAll" minOccurs="0"/>
                <xsd:element ref="ns2:TaxCatchAllLabel" minOccurs="0"/>
                <xsd:element ref="ns3:SHRMCoreIsTool" minOccurs="0"/>
                <xsd:element ref="ns3:SHRMCoreMembersOnl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5c72e-853b-4481-acd9-8b56c994845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3" nillable="true" ma:taxonomy="true" ma:internalName="TaxKeywordTaxHTField" ma:taxonomyFieldName="Enterprise_x0020_Keywords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34ac6ce0-1bc1-4c00-9ac6-5299b43f4132}" ma:internalName="TaxCatchAll" ma:showField="CatchAllData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34ac6ce0-1bc1-4c00-9ac6-5299b43f4132}" ma:internalName="TaxCatchAllLabel" ma:readOnly="true" ma:showField="CatchAllDataLabel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3bc2-5a25-4b4f-a838-28da75dacf57" elementFormDefault="qualified">
    <xsd:import namespace="http://schemas.microsoft.com/office/2006/documentManagement/types"/>
    <xsd:import namespace="http://schemas.microsoft.com/office/infopath/2007/PartnerControls"/>
    <xsd:element name="SHRMCoreIsTool" ma:index="17" nillable="true" ma:displayName="Is Tool" ma:internalName="Is_x0020_Tool">
      <xsd:simpleType>
        <xsd:restriction base="dms:Boolean"/>
      </xsd:simpleType>
    </xsd:element>
    <xsd:element name="SHRMCoreMembersOnly" ma:index="18" nillable="true" ma:displayName="Members Only" ma:internalName="Members_x0020_Only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RMCoreMembersOnly xmlns="f91e3bc2-5a25-4b4f-a838-28da75dacf57" xsi:nil="true"/>
    <TaxKeywordTaxHTField xmlns="9e35c72e-853b-4481-acd9-8b56c994845b">
      <Terms xmlns="http://schemas.microsoft.com/office/infopath/2007/PartnerControls"/>
    </TaxKeywordTaxHTField>
    <TaxCatchAll xmlns="9e35c72e-853b-4481-acd9-8b56c994845b"/>
    <SHRMCoreIsTool xmlns="f91e3bc2-5a25-4b4f-a838-28da75dacf57" xsi:nil="true"/>
    <PublishingExpirationDate xmlns="http://schemas.microsoft.com/sharepoint/v3" xsi:nil="true"/>
    <PublishingStartDate xmlns="http://schemas.microsoft.com/sharepoint/v3" xsi:nil="true"/>
    <_dlc_DocId xmlns="9e35c72e-853b-4481-acd9-8b56c994845b">UC5APVKEY7YA-445657348-562</_dlc_DocId>
    <_dlc_DocIdUrl xmlns="9e35c72e-853b-4481-acd9-8b56c994845b">
      <Url>https://edit.shrm.org/certification/educators/_layouts/15/DocIdRedir.aspx?ID=UC5APVKEY7YA-445657348-562</Url>
      <Description>UC5APVKEY7YA-445657348-562</Description>
    </_dlc_DocIdUrl>
  </documentManagement>
</p:properties>
</file>

<file path=customXml/itemProps1.xml><?xml version="1.0" encoding="utf-8"?>
<ds:datastoreItem xmlns:ds="http://schemas.openxmlformats.org/officeDocument/2006/customXml" ds:itemID="{7C28BAB4-240A-4A54-AB1F-9BDE2BC0EC22}"/>
</file>

<file path=customXml/itemProps2.xml><?xml version="1.0" encoding="utf-8"?>
<ds:datastoreItem xmlns:ds="http://schemas.openxmlformats.org/officeDocument/2006/customXml" ds:itemID="{EB91BEF6-AAB8-4DBA-90C0-65BC4F3B7509}"/>
</file>

<file path=customXml/itemProps3.xml><?xml version="1.0" encoding="utf-8"?>
<ds:datastoreItem xmlns:ds="http://schemas.openxmlformats.org/officeDocument/2006/customXml" ds:itemID="{9FB69B31-4585-4ED0-92B9-DE2529C32C84}"/>
</file>

<file path=customXml/itemProps4.xml><?xml version="1.0" encoding="utf-8"?>
<ds:datastoreItem xmlns:ds="http://schemas.openxmlformats.org/officeDocument/2006/customXml" ds:itemID="{7D776DE0-8C7E-498C-9494-7A56CE9765A4}"/>
</file>

<file path=docProps/app.xml><?xml version="1.0" encoding="utf-8"?>
<Properties xmlns="http://schemas.openxmlformats.org/officeDocument/2006/extended-properties" xmlns:vt="http://schemas.openxmlformats.org/officeDocument/2006/docPropsVTypes">
  <Template>Template Academically  Read-Only</Template>
  <TotalTime>47456</TotalTime>
  <Words>765</Words>
  <Application>Microsoft Macintosh PowerPoint</Application>
  <PresentationFormat>On-screen Show (4:3)</PresentationFormat>
  <Paragraphs>146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Arial Narrow</vt:lpstr>
      <vt:lpstr>Calibri</vt:lpstr>
      <vt:lpstr>Open Sans</vt:lpstr>
      <vt:lpstr>Open Sans Condensed Light</vt:lpstr>
      <vt:lpstr>Segoe UI</vt:lpstr>
      <vt:lpstr>Times New Roman</vt:lpstr>
      <vt:lpstr>Template Academically  Read-Only</vt:lpstr>
      <vt:lpstr>Employee Training and Development  Module 4: Needs Assessment</vt:lpstr>
      <vt:lpstr>Learning Objectives </vt:lpstr>
      <vt:lpstr>The process to determine whether training, to address a performance gap, is necessary.</vt:lpstr>
      <vt:lpstr>Causes and Outcomes of Needs Assessment</vt:lpstr>
      <vt:lpstr>Needs Assessment Process</vt:lpstr>
      <vt:lpstr>PowerPoint Presentation</vt:lpstr>
      <vt:lpstr>Person Analysis</vt:lpstr>
      <vt:lpstr>Methods Used In Needs Assessment</vt:lpstr>
      <vt:lpstr>When Training Is Not the Best Intervention</vt:lpstr>
      <vt:lpstr>Steps in Task Analysis</vt:lpstr>
      <vt:lpstr>Developing a Competency Model</vt:lpstr>
      <vt:lpstr>PowerPoint Presentation</vt:lpstr>
    </vt:vector>
  </TitlesOfParts>
  <Company>The University of Toledo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as Strategic and Competitive Advantage</dc:title>
  <dc:subject>Training</dc:subject>
  <dc:creator>Dr. Dale Dwyer</dc:creator>
  <cp:lastModifiedBy>Lori Roth</cp:lastModifiedBy>
  <cp:revision>497</cp:revision>
  <dcterms:created xsi:type="dcterms:W3CDTF">2000-02-04T00:23:25Z</dcterms:created>
  <dcterms:modified xsi:type="dcterms:W3CDTF">2021-10-28T16:17:34Z</dcterms:modified>
  <cp:category>HURM 3220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0x010100BE9C6825AA4D134EB99D2F699F0CF23B</vt:lpwstr>
  </property>
  <property fmtid="{D5CDD505-2E9C-101B-9397-08002B2CF9AE}" pid="3" name="_dlc_DocIdItemGuid">
    <vt:lpwstr>b2cd338e-a150-4110-933a-0b8ace0ca182</vt:lpwstr>
  </property>
</Properties>
</file>