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1"/>
  </p:notesMasterIdLst>
  <p:sldIdLst>
    <p:sldId id="399" r:id="rId2"/>
    <p:sldId id="297" r:id="rId3"/>
    <p:sldId id="279" r:id="rId4"/>
    <p:sldId id="321" r:id="rId5"/>
    <p:sldId id="298" r:id="rId6"/>
    <p:sldId id="309" r:id="rId7"/>
    <p:sldId id="271" r:id="rId8"/>
    <p:sldId id="276" r:id="rId9"/>
    <p:sldId id="31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34"/>
    <p:restoredTop sz="38857"/>
  </p:normalViewPr>
  <p:slideViewPr>
    <p:cSldViewPr snapToGrid="0" snapToObjects="1">
      <p:cViewPr varScale="1">
        <p:scale>
          <a:sx n="25" d="100"/>
          <a:sy n="25" d="100"/>
        </p:scale>
        <p:origin x="32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rothphd@gmail.com" userId="S::urn:spo:guest#larothphd@gmail.com::" providerId="AD" clId="Web-{9F0FD5C6-213B-2DC2-BD33-35983C81C66B}"/>
    <pc:docChg chg="modSld">
      <pc:chgData name="larothphd@gmail.com" userId="S::urn:spo:guest#larothphd@gmail.com::" providerId="AD" clId="Web-{9F0FD5C6-213B-2DC2-BD33-35983C81C66B}" dt="2022-09-22T15:14:04.804" v="29" actId="20577"/>
      <pc:docMkLst>
        <pc:docMk/>
      </pc:docMkLst>
      <pc:sldChg chg="modSp">
        <pc:chgData name="larothphd@gmail.com" userId="S::urn:spo:guest#larothphd@gmail.com::" providerId="AD" clId="Web-{9F0FD5C6-213B-2DC2-BD33-35983C81C66B}" dt="2022-09-22T15:14:04.804" v="29" actId="20577"/>
        <pc:sldMkLst>
          <pc:docMk/>
          <pc:sldMk cId="70981501" sldId="297"/>
        </pc:sldMkLst>
        <pc:graphicFrameChg chg="modGraphic">
          <ac:chgData name="larothphd@gmail.com" userId="S::urn:spo:guest#larothphd@gmail.com::" providerId="AD" clId="Web-{9F0FD5C6-213B-2DC2-BD33-35983C81C66B}" dt="2022-09-22T15:14:04.804" v="29" actId="20577"/>
          <ac:graphicFrameMkLst>
            <pc:docMk/>
            <pc:sldMk cId="70981501" sldId="297"/>
            <ac:graphicFrameMk id="21509" creationId="{D2401DDF-F8D1-49C9-9A29-A74EC0A16869}"/>
          </ac:graphicFrameMkLst>
        </pc:graphicFrameChg>
      </pc:sldChg>
    </pc:docChg>
  </pc:docChgLst>
  <pc:docChgLst>
    <pc:chgData name="larothphd@gmail.com" userId="S::urn:spo:guest#larothphd@gmail.com::" providerId="AD" clId="Web-{6A10AC34-229F-1C11-8F00-DE61E8AFAF00}"/>
    <pc:docChg chg="modSld">
      <pc:chgData name="larothphd@gmail.com" userId="S::urn:spo:guest#larothphd@gmail.com::" providerId="AD" clId="Web-{6A10AC34-229F-1C11-8F00-DE61E8AFAF00}" dt="2022-09-22T15:31:42.385" v="5" actId="20577"/>
      <pc:docMkLst>
        <pc:docMk/>
      </pc:docMkLst>
      <pc:sldChg chg="modSp">
        <pc:chgData name="larothphd@gmail.com" userId="S::urn:spo:guest#larothphd@gmail.com::" providerId="AD" clId="Web-{6A10AC34-229F-1C11-8F00-DE61E8AFAF00}" dt="2022-09-22T15:31:42.385" v="5" actId="20577"/>
        <pc:sldMkLst>
          <pc:docMk/>
          <pc:sldMk cId="70981501" sldId="297"/>
        </pc:sldMkLst>
        <pc:graphicFrameChg chg="modGraphic">
          <ac:chgData name="larothphd@gmail.com" userId="S::urn:spo:guest#larothphd@gmail.com::" providerId="AD" clId="Web-{6A10AC34-229F-1C11-8F00-DE61E8AFAF00}" dt="2022-09-22T15:31:42.385" v="5" actId="20577"/>
          <ac:graphicFrameMkLst>
            <pc:docMk/>
            <pc:sldMk cId="70981501" sldId="297"/>
            <ac:graphicFrameMk id="21509" creationId="{D2401DDF-F8D1-49C9-9A29-A74EC0A16869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01DA88F-FBE3-460B-9CC9-D74A5818BB1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Discuss the key roles for training professionals</a:t>
          </a:r>
        </a:p>
      </dgm:t>
    </dgm:pt>
    <dgm:pt modelId="{7578E348-6C82-49E6-8EB5-425D398C4FC6}" type="parTrans" cxnId="{3B08028C-161C-4D56-9CAA-27E890458433}">
      <dgm:prSet/>
      <dgm:spPr/>
      <dgm:t>
        <a:bodyPr/>
        <a:lstStyle/>
        <a:p>
          <a:endParaRPr lang="en-US"/>
        </a:p>
      </dgm:t>
    </dgm:pt>
    <dgm:pt modelId="{548A4B29-9B20-46B1-B172-D34B947E84FB}" type="sibTrans" cxnId="{3B08028C-161C-4D56-9CAA-27E890458433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Define Key Terms for training and development</a:t>
          </a:r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48601DBC-8601-4E98-BA42-2E75DD829CFF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Discuss key components of learning       </a:t>
          </a:r>
        </a:p>
      </dgm:t>
    </dgm:pt>
    <dgm:pt modelId="{B9383D4F-B8B9-470C-AD82-424A3DAAFD9E}" type="parTrans" cxnId="{49EFD78F-D47C-4038-B194-06CC3E630620}">
      <dgm:prSet/>
      <dgm:spPr/>
    </dgm:pt>
    <dgm:pt modelId="{CD5A97D9-333C-444E-9800-CA7466DA8801}" type="sibTrans" cxnId="{49EFD78F-D47C-4038-B194-06CC3E630620}">
      <dgm:prSet/>
      <dgm:spPr/>
    </dgm:pt>
    <dgm:pt modelId="{5784026D-EDD7-4CE2-99A1-8CE0901BD8B4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Discuss the forces influencing workplace and learning</a:t>
          </a:r>
          <a:br>
            <a:rPr lang="en-US" dirty="0"/>
          </a:br>
          <a:endParaRPr lang="en-US" dirty="0"/>
        </a:p>
      </dgm:t>
    </dgm:pt>
    <dgm:pt modelId="{07AC3DB2-4E2E-4C6F-8EA3-9F907AE751DB}" type="parTrans" cxnId="{F41471A1-F236-419C-B7C3-AAF62D9ED3EC}">
      <dgm:prSet/>
      <dgm:spPr/>
    </dgm:pt>
    <dgm:pt modelId="{1C948DFC-D952-4EAA-BAE1-9D9F4AD9EE9F}" type="sibTrans" cxnId="{F41471A1-F236-419C-B7C3-AAF62D9ED3EC}">
      <dgm:prSet/>
      <dgm:spPr/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4"/>
      <dgm:spPr/>
    </dgm:pt>
    <dgm:pt modelId="{EC02EF70-355E-4383-9BA3-4D4EF2E6994B}" type="pres">
      <dgm:prSet presAssocID="{86A4EA08-0F60-4667-A50F-A77F09E51C54}" presName="iconRect" presStyleLbl="node1" presStyleIdx="0" presStyleCnt="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4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F91E54E0-8B4F-4AFC-9DF0-DB64FDFA59F1}" type="pres">
      <dgm:prSet presAssocID="{48601DBC-8601-4E98-BA42-2E75DD829CFF}" presName="compNode" presStyleCnt="0"/>
      <dgm:spPr/>
    </dgm:pt>
    <dgm:pt modelId="{019D96EE-F131-4451-9524-DA3C361867DE}" type="pres">
      <dgm:prSet presAssocID="{48601DBC-8601-4E98-BA42-2E75DD829CFF}" presName="bgRect" presStyleLbl="bgShp" presStyleIdx="1" presStyleCnt="4"/>
      <dgm:spPr/>
    </dgm:pt>
    <dgm:pt modelId="{16F2F81A-AA3D-41D2-8A4D-38F4A66C1A68}" type="pres">
      <dgm:prSet presAssocID="{48601DBC-8601-4E98-BA42-2E75DD829CFF}" presName="iconRect" presStyleLbl="node1" presStyleIdx="1" presStyleCnt="4"/>
      <dgm:spPr/>
    </dgm:pt>
    <dgm:pt modelId="{C01F9417-C381-4EA6-8280-1B3A6EB1B16D}" type="pres">
      <dgm:prSet presAssocID="{48601DBC-8601-4E98-BA42-2E75DD829CFF}" presName="spaceRect" presStyleCnt="0"/>
      <dgm:spPr/>
    </dgm:pt>
    <dgm:pt modelId="{BBC36607-675C-4B5A-85CC-5E8E17A5C992}" type="pres">
      <dgm:prSet presAssocID="{48601DBC-8601-4E98-BA42-2E75DD829CFF}" presName="parTx" presStyleLbl="revTx" presStyleIdx="1" presStyleCnt="4">
        <dgm:presLayoutVars>
          <dgm:chMax val="0"/>
          <dgm:chPref val="0"/>
        </dgm:presLayoutVars>
      </dgm:prSet>
      <dgm:spPr/>
    </dgm:pt>
    <dgm:pt modelId="{B9BA5E39-963C-4001-A230-BA03714DEBFE}" type="pres">
      <dgm:prSet presAssocID="{CD5A97D9-333C-444E-9800-CA7466DA8801}" presName="sibTrans" presStyleCnt="0"/>
      <dgm:spPr/>
    </dgm:pt>
    <dgm:pt modelId="{B9C79351-9010-48E5-8368-34AF7704C2E6}" type="pres">
      <dgm:prSet presAssocID="{5784026D-EDD7-4CE2-99A1-8CE0901BD8B4}" presName="compNode" presStyleCnt="0"/>
      <dgm:spPr/>
    </dgm:pt>
    <dgm:pt modelId="{63601C01-78D7-42E8-BAA5-C3297B0A3F1F}" type="pres">
      <dgm:prSet presAssocID="{5784026D-EDD7-4CE2-99A1-8CE0901BD8B4}" presName="bgRect" presStyleLbl="bgShp" presStyleIdx="2" presStyleCnt="4"/>
      <dgm:spPr/>
    </dgm:pt>
    <dgm:pt modelId="{5D3CFEA3-874C-4784-87EE-F4F75C276BAF}" type="pres">
      <dgm:prSet presAssocID="{5784026D-EDD7-4CE2-99A1-8CE0901BD8B4}" presName="iconRect" presStyleLbl="node1" presStyleIdx="2" presStyleCnt="4"/>
      <dgm:spPr/>
    </dgm:pt>
    <dgm:pt modelId="{1A07277E-24F3-4431-AFFE-66B5B408EE2E}" type="pres">
      <dgm:prSet presAssocID="{5784026D-EDD7-4CE2-99A1-8CE0901BD8B4}" presName="spaceRect" presStyleCnt="0"/>
      <dgm:spPr/>
    </dgm:pt>
    <dgm:pt modelId="{5454F622-3C64-445D-89AE-C5AA2ABE9218}" type="pres">
      <dgm:prSet presAssocID="{5784026D-EDD7-4CE2-99A1-8CE0901BD8B4}" presName="parTx" presStyleLbl="revTx" presStyleIdx="2" presStyleCnt="4">
        <dgm:presLayoutVars>
          <dgm:chMax val="0"/>
          <dgm:chPref val="0"/>
        </dgm:presLayoutVars>
      </dgm:prSet>
      <dgm:spPr/>
    </dgm:pt>
    <dgm:pt modelId="{CE56B742-CA22-4AA0-8255-3A55DC38CFD5}" type="pres">
      <dgm:prSet presAssocID="{1C948DFC-D952-4EAA-BAE1-9D9F4AD9EE9F}" presName="sibTrans" presStyleCnt="0"/>
      <dgm:spPr/>
    </dgm:pt>
    <dgm:pt modelId="{F20799E3-FD25-4AA0-8CF1-9C9F1E60002A}" type="pres">
      <dgm:prSet presAssocID="{901DA88F-FBE3-460B-9CC9-D74A5818BB1E}" presName="compNode" presStyleCnt="0"/>
      <dgm:spPr/>
    </dgm:pt>
    <dgm:pt modelId="{8EEE54D0-D877-4752-875E-DA9ED07D8562}" type="pres">
      <dgm:prSet presAssocID="{901DA88F-FBE3-460B-9CC9-D74A5818BB1E}" presName="bgRect" presStyleLbl="bgShp" presStyleIdx="3" presStyleCnt="4"/>
      <dgm:spPr/>
    </dgm:pt>
    <dgm:pt modelId="{359FD419-784D-44ED-8F8D-C5433DA2F97C}" type="pres">
      <dgm:prSet presAssocID="{901DA88F-FBE3-460B-9CC9-D74A5818BB1E}" presName="iconRect" presStyleLbl="node1" presStyleIdx="3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8756F88F-77BC-4A84-9F82-076B797F5841}" type="pres">
      <dgm:prSet presAssocID="{901DA88F-FBE3-460B-9CC9-D74A5818BB1E}" presName="spaceRect" presStyleCnt="0"/>
      <dgm:spPr/>
    </dgm:pt>
    <dgm:pt modelId="{3FA371BA-DD6D-44D4-9DF5-A21FA351BF91}" type="pres">
      <dgm:prSet presAssocID="{901DA88F-FBE3-460B-9CC9-D74A5818BB1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519F5829-643B-4BF8-990E-AC77CC91257F}" type="presOf" srcId="{901DA88F-FBE3-460B-9CC9-D74A5818BB1E}" destId="{3FA371BA-DD6D-44D4-9DF5-A21FA351BF91}" srcOrd="0" destOrd="0" presId="urn:microsoft.com/office/officeart/2018/2/layout/IconVerticalSolidList"/>
    <dgm:cxn modelId="{B955A35E-1D86-4514-ABBA-78FE5F3D8A8F}" type="presOf" srcId="{86A4EA08-0F60-4667-A50F-A77F09E51C54}" destId="{19031AC2-3926-4114-AC13-2083605F8297}" srcOrd="0" destOrd="0" presId="urn:microsoft.com/office/officeart/2018/2/layout/IconVerticalSolidList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B2776878-BFB2-4E32-828D-55F3B32D7296}" type="presOf" srcId="{48601DBC-8601-4E98-BA42-2E75DD829CFF}" destId="{BBC36607-675C-4B5A-85CC-5E8E17A5C992}" srcOrd="0" destOrd="0" presId="urn:microsoft.com/office/officeart/2018/2/layout/IconVerticalSolidList"/>
    <dgm:cxn modelId="{B3CB7481-EC55-4282-A605-84E014A13D22}" type="presOf" srcId="{5784026D-EDD7-4CE2-99A1-8CE0901BD8B4}" destId="{5454F622-3C64-445D-89AE-C5AA2ABE9218}" srcOrd="0" destOrd="0" presId="urn:microsoft.com/office/officeart/2018/2/layout/IconVerticalSolidList"/>
    <dgm:cxn modelId="{3B08028C-161C-4D56-9CAA-27E890458433}" srcId="{03612BAB-B204-4C18-AA5D-35D619EDCBDA}" destId="{901DA88F-FBE3-460B-9CC9-D74A5818BB1E}" srcOrd="3" destOrd="0" parTransId="{7578E348-6C82-49E6-8EB5-425D398C4FC6}" sibTransId="{548A4B29-9B20-46B1-B172-D34B947E84FB}"/>
    <dgm:cxn modelId="{49EFD78F-D47C-4038-B194-06CC3E630620}" srcId="{03612BAB-B204-4C18-AA5D-35D619EDCBDA}" destId="{48601DBC-8601-4E98-BA42-2E75DD829CFF}" srcOrd="1" destOrd="0" parTransId="{B9383D4F-B8B9-470C-AD82-424A3DAAFD9E}" sibTransId="{CD5A97D9-333C-444E-9800-CA7466DA8801}"/>
    <dgm:cxn modelId="{F41471A1-F236-419C-B7C3-AAF62D9ED3EC}" srcId="{03612BAB-B204-4C18-AA5D-35D619EDCBDA}" destId="{5784026D-EDD7-4CE2-99A1-8CE0901BD8B4}" srcOrd="2" destOrd="0" parTransId="{07AC3DB2-4E2E-4C6F-8EA3-9F907AE751DB}" sibTransId="{1C948DFC-D952-4EAA-BAE1-9D9F4AD9EE9F}"/>
    <dgm:cxn modelId="{DF9497F3-FDFF-4C7F-87FB-A40730A1B68D}" type="presParOf" srcId="{9D4DA241-D5D1-4FE4-AFA9-5AAF5F2C2118}" destId="{ED1123AB-39BC-4039-A54E-145C3F1F3B8D}" srcOrd="0" destOrd="0" presId="urn:microsoft.com/office/officeart/2018/2/layout/IconVerticalSolidList"/>
    <dgm:cxn modelId="{A9D720B4-72E1-48B0-BFB8-2701AC2C7B5D}" type="presParOf" srcId="{ED1123AB-39BC-4039-A54E-145C3F1F3B8D}" destId="{6BC39C47-B7AE-47BF-8349-9E88995D79B0}" srcOrd="0" destOrd="0" presId="urn:microsoft.com/office/officeart/2018/2/layout/IconVerticalSolidList"/>
    <dgm:cxn modelId="{BA1CF40B-9BCF-49B0-8911-5877243ED829}" type="presParOf" srcId="{ED1123AB-39BC-4039-A54E-145C3F1F3B8D}" destId="{EC02EF70-355E-4383-9BA3-4D4EF2E6994B}" srcOrd="1" destOrd="0" presId="urn:microsoft.com/office/officeart/2018/2/layout/IconVerticalSolidList"/>
    <dgm:cxn modelId="{2CCD5906-C39E-43F9-A529-7724BD7F7053}" type="presParOf" srcId="{ED1123AB-39BC-4039-A54E-145C3F1F3B8D}" destId="{42F3709A-81EB-4274-9862-2D4CD6E43E86}" srcOrd="2" destOrd="0" presId="urn:microsoft.com/office/officeart/2018/2/layout/IconVerticalSolidList"/>
    <dgm:cxn modelId="{AE5615AB-4DFC-4444-BB83-C6C01798CFE5}" type="presParOf" srcId="{ED1123AB-39BC-4039-A54E-145C3F1F3B8D}" destId="{19031AC2-3926-4114-AC13-2083605F8297}" srcOrd="3" destOrd="0" presId="urn:microsoft.com/office/officeart/2018/2/layout/IconVerticalSolidList"/>
    <dgm:cxn modelId="{AB952CD3-0AB9-4F69-9B68-7AC868A4C5C0}" type="presParOf" srcId="{9D4DA241-D5D1-4FE4-AFA9-5AAF5F2C2118}" destId="{1C864961-C706-479A-9612-458DE4082E2A}" srcOrd="1" destOrd="0" presId="urn:microsoft.com/office/officeart/2018/2/layout/IconVerticalSolidList"/>
    <dgm:cxn modelId="{E3101513-3A19-41C6-92B1-36D657AB0A62}" type="presParOf" srcId="{9D4DA241-D5D1-4FE4-AFA9-5AAF5F2C2118}" destId="{F91E54E0-8B4F-4AFC-9DF0-DB64FDFA59F1}" srcOrd="2" destOrd="0" presId="urn:microsoft.com/office/officeart/2018/2/layout/IconVerticalSolidList"/>
    <dgm:cxn modelId="{A34D5CFB-CA62-4560-A268-5A0750093C8F}" type="presParOf" srcId="{F91E54E0-8B4F-4AFC-9DF0-DB64FDFA59F1}" destId="{019D96EE-F131-4451-9524-DA3C361867DE}" srcOrd="0" destOrd="0" presId="urn:microsoft.com/office/officeart/2018/2/layout/IconVerticalSolidList"/>
    <dgm:cxn modelId="{DB7FC3A6-06E9-41E0-896E-7EF01249A038}" type="presParOf" srcId="{F91E54E0-8B4F-4AFC-9DF0-DB64FDFA59F1}" destId="{16F2F81A-AA3D-41D2-8A4D-38F4A66C1A68}" srcOrd="1" destOrd="0" presId="urn:microsoft.com/office/officeart/2018/2/layout/IconVerticalSolidList"/>
    <dgm:cxn modelId="{E7D22ACF-FEB2-4E35-9355-F929C1F67000}" type="presParOf" srcId="{F91E54E0-8B4F-4AFC-9DF0-DB64FDFA59F1}" destId="{C01F9417-C381-4EA6-8280-1B3A6EB1B16D}" srcOrd="2" destOrd="0" presId="urn:microsoft.com/office/officeart/2018/2/layout/IconVerticalSolidList"/>
    <dgm:cxn modelId="{8CC338D4-C380-47B2-98A5-99817D13E9CE}" type="presParOf" srcId="{F91E54E0-8B4F-4AFC-9DF0-DB64FDFA59F1}" destId="{BBC36607-675C-4B5A-85CC-5E8E17A5C992}" srcOrd="3" destOrd="0" presId="urn:microsoft.com/office/officeart/2018/2/layout/IconVerticalSolidList"/>
    <dgm:cxn modelId="{30CE6F8A-E229-46D4-AD8A-F98BEB8E40E4}" type="presParOf" srcId="{9D4DA241-D5D1-4FE4-AFA9-5AAF5F2C2118}" destId="{B9BA5E39-963C-4001-A230-BA03714DEBFE}" srcOrd="3" destOrd="0" presId="urn:microsoft.com/office/officeart/2018/2/layout/IconVerticalSolidList"/>
    <dgm:cxn modelId="{38A7DE53-30B7-4A2F-98AF-B2676A7852A7}" type="presParOf" srcId="{9D4DA241-D5D1-4FE4-AFA9-5AAF5F2C2118}" destId="{B9C79351-9010-48E5-8368-34AF7704C2E6}" srcOrd="4" destOrd="0" presId="urn:microsoft.com/office/officeart/2018/2/layout/IconVerticalSolidList"/>
    <dgm:cxn modelId="{BDC1F620-705C-4630-95F8-FC176E5511B1}" type="presParOf" srcId="{B9C79351-9010-48E5-8368-34AF7704C2E6}" destId="{63601C01-78D7-42E8-BAA5-C3297B0A3F1F}" srcOrd="0" destOrd="0" presId="urn:microsoft.com/office/officeart/2018/2/layout/IconVerticalSolidList"/>
    <dgm:cxn modelId="{B600BEA8-A898-4B36-9A52-AE66C5633F27}" type="presParOf" srcId="{B9C79351-9010-48E5-8368-34AF7704C2E6}" destId="{5D3CFEA3-874C-4784-87EE-F4F75C276BAF}" srcOrd="1" destOrd="0" presId="urn:microsoft.com/office/officeart/2018/2/layout/IconVerticalSolidList"/>
    <dgm:cxn modelId="{E24C3A40-A851-4F03-A289-409C33328779}" type="presParOf" srcId="{B9C79351-9010-48E5-8368-34AF7704C2E6}" destId="{1A07277E-24F3-4431-AFFE-66B5B408EE2E}" srcOrd="2" destOrd="0" presId="urn:microsoft.com/office/officeart/2018/2/layout/IconVerticalSolidList"/>
    <dgm:cxn modelId="{8EA49DB1-5715-4380-BA6D-28E81D0A67B0}" type="presParOf" srcId="{B9C79351-9010-48E5-8368-34AF7704C2E6}" destId="{5454F622-3C64-445D-89AE-C5AA2ABE9218}" srcOrd="3" destOrd="0" presId="urn:microsoft.com/office/officeart/2018/2/layout/IconVerticalSolidList"/>
    <dgm:cxn modelId="{F77213AA-AD71-47A8-BC83-73590CAAF5A4}" type="presParOf" srcId="{9D4DA241-D5D1-4FE4-AFA9-5AAF5F2C2118}" destId="{CE56B742-CA22-4AA0-8255-3A55DC38CFD5}" srcOrd="5" destOrd="0" presId="urn:microsoft.com/office/officeart/2018/2/layout/IconVerticalSolidList"/>
    <dgm:cxn modelId="{AAE435A3-7B7C-4379-98EC-7F0BB89AF91E}" type="presParOf" srcId="{9D4DA241-D5D1-4FE4-AFA9-5AAF5F2C2118}" destId="{F20799E3-FD25-4AA0-8CF1-9C9F1E60002A}" srcOrd="6" destOrd="0" presId="urn:microsoft.com/office/officeart/2018/2/layout/IconVerticalSolidList"/>
    <dgm:cxn modelId="{8ED20A91-CEF9-42C4-BF61-CD0D3A909659}" type="presParOf" srcId="{F20799E3-FD25-4AA0-8CF1-9C9F1E60002A}" destId="{8EEE54D0-D877-4752-875E-DA9ED07D8562}" srcOrd="0" destOrd="0" presId="urn:microsoft.com/office/officeart/2018/2/layout/IconVerticalSolidList"/>
    <dgm:cxn modelId="{548E02CB-49D4-4317-A48F-15AD5F2C2A9A}" type="presParOf" srcId="{F20799E3-FD25-4AA0-8CF1-9C9F1E60002A}" destId="{359FD419-784D-44ED-8F8D-C5433DA2F97C}" srcOrd="1" destOrd="0" presId="urn:microsoft.com/office/officeart/2018/2/layout/IconVerticalSolidList"/>
    <dgm:cxn modelId="{D6254BAE-077E-4F75-9E2A-1310199B6AF7}" type="presParOf" srcId="{F20799E3-FD25-4AA0-8CF1-9C9F1E60002A}" destId="{8756F88F-77BC-4A84-9F82-076B797F5841}" srcOrd="2" destOrd="0" presId="urn:microsoft.com/office/officeart/2018/2/layout/IconVerticalSolidList"/>
    <dgm:cxn modelId="{A0D6BF0E-88FD-4928-9B09-BBAE88340BDF}" type="presParOf" srcId="{F20799E3-FD25-4AA0-8CF1-9C9F1E60002A}" destId="{3FA371BA-DD6D-44D4-9DF5-A21FA351BF9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2026"/>
          <a:ext cx="10515600" cy="102684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310620" y="233066"/>
          <a:ext cx="564764" cy="564764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1186005" y="2026"/>
          <a:ext cx="9329594" cy="1026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674" tIns="108674" rIns="108674" bIns="108674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Define Key Terms for training and development</a:t>
          </a:r>
        </a:p>
      </dsp:txBody>
      <dsp:txXfrm>
        <a:off x="1186005" y="2026"/>
        <a:ext cx="9329594" cy="1026844"/>
      </dsp:txXfrm>
    </dsp:sp>
    <dsp:sp modelId="{019D96EE-F131-4451-9524-DA3C361867DE}">
      <dsp:nvSpPr>
        <dsp:cNvPr id="0" name=""/>
        <dsp:cNvSpPr/>
      </dsp:nvSpPr>
      <dsp:spPr>
        <a:xfrm>
          <a:off x="0" y="1285581"/>
          <a:ext cx="10515600" cy="102684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F2F81A-AA3D-41D2-8A4D-38F4A66C1A68}">
      <dsp:nvSpPr>
        <dsp:cNvPr id="0" name=""/>
        <dsp:cNvSpPr/>
      </dsp:nvSpPr>
      <dsp:spPr>
        <a:xfrm>
          <a:off x="310620" y="1516621"/>
          <a:ext cx="564764" cy="5647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C36607-675C-4B5A-85CC-5E8E17A5C992}">
      <dsp:nvSpPr>
        <dsp:cNvPr id="0" name=""/>
        <dsp:cNvSpPr/>
      </dsp:nvSpPr>
      <dsp:spPr>
        <a:xfrm>
          <a:off x="1186005" y="1285581"/>
          <a:ext cx="9329594" cy="1026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674" tIns="108674" rIns="108674" bIns="108674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Discuss key components of learning       </a:t>
          </a:r>
        </a:p>
      </dsp:txBody>
      <dsp:txXfrm>
        <a:off x="1186005" y="1285581"/>
        <a:ext cx="9329594" cy="1026844"/>
      </dsp:txXfrm>
    </dsp:sp>
    <dsp:sp modelId="{63601C01-78D7-42E8-BAA5-C3297B0A3F1F}">
      <dsp:nvSpPr>
        <dsp:cNvPr id="0" name=""/>
        <dsp:cNvSpPr/>
      </dsp:nvSpPr>
      <dsp:spPr>
        <a:xfrm>
          <a:off x="0" y="2569137"/>
          <a:ext cx="10515600" cy="102684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3CFEA3-874C-4784-87EE-F4F75C276BAF}">
      <dsp:nvSpPr>
        <dsp:cNvPr id="0" name=""/>
        <dsp:cNvSpPr/>
      </dsp:nvSpPr>
      <dsp:spPr>
        <a:xfrm>
          <a:off x="310620" y="2800177"/>
          <a:ext cx="564764" cy="5647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54F622-3C64-445D-89AE-C5AA2ABE9218}">
      <dsp:nvSpPr>
        <dsp:cNvPr id="0" name=""/>
        <dsp:cNvSpPr/>
      </dsp:nvSpPr>
      <dsp:spPr>
        <a:xfrm>
          <a:off x="1186005" y="2569137"/>
          <a:ext cx="9329594" cy="1026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674" tIns="108674" rIns="108674" bIns="108674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Discuss the forces influencing workplace and learning</a:t>
          </a:r>
          <a:br>
            <a:rPr lang="en-US" sz="2200" kern="1200" dirty="0"/>
          </a:br>
          <a:endParaRPr lang="en-US" sz="2200" kern="1200" dirty="0"/>
        </a:p>
      </dsp:txBody>
      <dsp:txXfrm>
        <a:off x="1186005" y="2569137"/>
        <a:ext cx="9329594" cy="1026844"/>
      </dsp:txXfrm>
    </dsp:sp>
    <dsp:sp modelId="{8EEE54D0-D877-4752-875E-DA9ED07D8562}">
      <dsp:nvSpPr>
        <dsp:cNvPr id="0" name=""/>
        <dsp:cNvSpPr/>
      </dsp:nvSpPr>
      <dsp:spPr>
        <a:xfrm>
          <a:off x="0" y="3852692"/>
          <a:ext cx="10515600" cy="102684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9FD419-784D-44ED-8F8D-C5433DA2F97C}">
      <dsp:nvSpPr>
        <dsp:cNvPr id="0" name=""/>
        <dsp:cNvSpPr/>
      </dsp:nvSpPr>
      <dsp:spPr>
        <a:xfrm>
          <a:off x="310620" y="4083732"/>
          <a:ext cx="564764" cy="564764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A371BA-DD6D-44D4-9DF5-A21FA351BF91}">
      <dsp:nvSpPr>
        <dsp:cNvPr id="0" name=""/>
        <dsp:cNvSpPr/>
      </dsp:nvSpPr>
      <dsp:spPr>
        <a:xfrm>
          <a:off x="1186005" y="3852692"/>
          <a:ext cx="9329594" cy="1026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674" tIns="108674" rIns="108674" bIns="108674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Discuss the key roles for training professionals</a:t>
          </a:r>
        </a:p>
      </dsp:txBody>
      <dsp:txXfrm>
        <a:off x="1186005" y="3852692"/>
        <a:ext cx="9329594" cy="1026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822B0-73C6-694C-8544-1296D2A8F4DE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773DF-67EE-7C40-94BA-562FDA438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12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391D4609-A142-4144-BA20-2802E3DDE0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0D5A48F-4E2B-4AFF-9C28-D8D6A2C78560}" type="slidenum">
              <a:rPr lang="en-US" altLang="en-US" sz="12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BFF871EF-6257-40F5-9156-F4CB1C9D8B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33F198F5-D4D7-4953-94CD-A113360216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102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F1A5E3FC-6303-4F42-ACD9-990D083DCA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CCD771AF-408E-4236-B8FF-2E827B8A9A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9EB4DD48-4E2B-4CC6-87B3-902E11A54A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F2DCD9F-A673-4E11-85CC-6865B984CB8A}" type="slidenum">
              <a:rPr lang="en-US" altLang="en-US" sz="1200" smtClean="0"/>
              <a:pPr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69582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>
            <a:extLst>
              <a:ext uri="{FF2B5EF4-FFF2-40B4-BE49-F238E27FC236}">
                <a16:creationId xmlns:a16="http://schemas.microsoft.com/office/drawing/2014/main" id="{554D1501-C8FC-46CB-8D5D-3A270AA07F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>
            <a:extLst>
              <a:ext uri="{FF2B5EF4-FFF2-40B4-BE49-F238E27FC236}">
                <a16:creationId xmlns:a16="http://schemas.microsoft.com/office/drawing/2014/main" id="{E748A612-8C87-4C88-931A-BFFDED4C6B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AE5DB523-A0A6-46A9-A9EF-960A3A124B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3BAED4D-75AE-438E-A395-0D147953EE61}" type="slidenum">
              <a:rPr lang="en-US" altLang="en-US" sz="1200" smtClean="0"/>
              <a:pPr/>
              <a:t>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479093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46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44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92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011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6673673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355184"/>
            <a:ext cx="3322320" cy="6147633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5961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5315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7847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171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5" name="Rectangle 23"/>
          <p:cNvSpPr>
            <a:spLocks noGrp="1" noChangeArrowheads="1"/>
          </p:cNvSpPr>
          <p:nvPr>
            <p:ph type="ctrTitle" sz="quarter"/>
          </p:nvPr>
        </p:nvSpPr>
        <p:spPr>
          <a:xfrm>
            <a:off x="4165600" y="4267200"/>
            <a:ext cx="7620000" cy="762000"/>
          </a:xfrm>
        </p:spPr>
        <p:txBody>
          <a:bodyPr/>
          <a:lstStyle>
            <a:lvl1pPr algn="r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261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48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83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93334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75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815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2064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190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3945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437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2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117A9E01-318C-4700-B2D9-8BC931103D4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1" y="2422936"/>
            <a:ext cx="5908431" cy="1097454"/>
          </a:xfrm>
        </p:spPr>
        <p:txBody>
          <a:bodyPr anchor="b">
            <a:normAutofit fontScale="90000"/>
          </a:bodyPr>
          <a:lstStyle/>
          <a:p>
            <a:br>
              <a:rPr lang="en-US" altLang="en-US" b="0" dirty="0"/>
            </a:br>
            <a:br>
              <a:rPr lang="en-US" altLang="en-US" b="0" dirty="0"/>
            </a:br>
            <a:r>
              <a:rPr lang="en-US" altLang="en-US" b="0" dirty="0"/>
              <a:t>Employee Training</a:t>
            </a:r>
            <a:r>
              <a:rPr lang="en-US" altLang="en-US" sz="3100" b="0" dirty="0"/>
              <a:t> and Development</a:t>
            </a:r>
            <a:br>
              <a:rPr lang="en-US" altLang="en-US" b="0" dirty="0"/>
            </a:br>
            <a:br>
              <a:rPr lang="en-US" sz="2400" dirty="0">
                <a:latin typeface="Arial" charset="0"/>
                <a:ea typeface="ＭＳ Ｐゴシック" pitchFamily="34" charset="-128"/>
              </a:rPr>
            </a:br>
            <a:r>
              <a:rPr lang="en-US" altLang="en-US" sz="2200" b="0" dirty="0"/>
              <a:t>Module 1:  The Context for Training and Development</a:t>
            </a:r>
            <a:endParaRPr lang="en-US" altLang="en-US" b="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88AAB91-97AE-3044-B07D-3796B67D4B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20390"/>
            <a:ext cx="5272240" cy="56429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9442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Part 1: 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3508890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1112061" y="1772816"/>
            <a:ext cx="4502676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4D7D83-B794-46E9-BFF1-E1C2468EB7FD}"/>
              </a:ext>
            </a:extLst>
          </p:cNvPr>
          <p:cNvGrpSpPr/>
          <p:nvPr/>
        </p:nvGrpSpPr>
        <p:grpSpPr>
          <a:xfrm>
            <a:off x="1112060" y="3262252"/>
            <a:ext cx="450267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49FD52C-61BC-4E19-BFDC-FFFE11D1307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BF3727-C0E4-4377-B526-F64B2F0799ED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4EB472E-A307-469C-B5B9-3CD8CA1A749C}"/>
              </a:ext>
            </a:extLst>
          </p:cNvPr>
          <p:cNvGrpSpPr/>
          <p:nvPr/>
        </p:nvGrpSpPr>
        <p:grpSpPr>
          <a:xfrm>
            <a:off x="1112061" y="4836528"/>
            <a:ext cx="4502674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4FB311-BBA8-4D8E-97E0-E820CAE0C824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E79A8FE-0A88-472F-A45C-B16ED6FCA579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6464968" y="1772816"/>
            <a:ext cx="4614971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55E075-5467-4DF0-B7D4-AA2FEA6705E6}"/>
              </a:ext>
            </a:extLst>
          </p:cNvPr>
          <p:cNvGrpSpPr/>
          <p:nvPr/>
        </p:nvGrpSpPr>
        <p:grpSpPr>
          <a:xfrm>
            <a:off x="6464968" y="3262252"/>
            <a:ext cx="4614971" cy="998402"/>
            <a:chOff x="3127342" y="1556792"/>
            <a:chExt cx="2952328" cy="1152127"/>
          </a:xfrm>
          <a:solidFill>
            <a:schemeClr val="accent4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3C87BA3F-03F3-49A3-A332-22C10CC09B86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38CB037-1FFD-411A-8C8C-84D34C7CBC5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6464968" y="4836528"/>
            <a:ext cx="4614971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1478221" y="2052970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en-US" sz="3200" b="1" dirty="0">
                <a:solidFill>
                  <a:schemeClr val="bg1"/>
                </a:solidFill>
              </a:rPr>
              <a:t>Learning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4EF8D6-59F6-431B-962E-4E91455AEB10}"/>
              </a:ext>
            </a:extLst>
          </p:cNvPr>
          <p:cNvSpPr/>
          <p:nvPr/>
        </p:nvSpPr>
        <p:spPr>
          <a:xfrm>
            <a:off x="1478221" y="3512803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N" sz="3200" b="1" dirty="0">
                <a:solidFill>
                  <a:schemeClr val="bg1"/>
                </a:solidFill>
              </a:rPr>
              <a:t>Training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D2BFCB1-CE1E-4103-B31E-B3F69221800D}"/>
              </a:ext>
            </a:extLst>
          </p:cNvPr>
          <p:cNvSpPr/>
          <p:nvPr/>
        </p:nvSpPr>
        <p:spPr>
          <a:xfrm>
            <a:off x="1478220" y="4846728"/>
            <a:ext cx="3767547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en-US" sz="3200" b="1" dirty="0">
                <a:solidFill>
                  <a:schemeClr val="bg1"/>
                </a:solidFill>
              </a:rPr>
              <a:t>Knowledge Management</a:t>
            </a:r>
            <a:endParaRPr lang="en-IN" sz="32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6785811" y="2052970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en-US" sz="3200" b="1" dirty="0">
                <a:solidFill>
                  <a:schemeClr val="bg1"/>
                </a:solidFill>
              </a:rPr>
              <a:t>Informal learning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EDF73D-F453-4F2A-9698-A84C9C172112}"/>
              </a:ext>
            </a:extLst>
          </p:cNvPr>
          <p:cNvSpPr/>
          <p:nvPr/>
        </p:nvSpPr>
        <p:spPr>
          <a:xfrm>
            <a:off x="6785811" y="3328136"/>
            <a:ext cx="3926617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en-US" sz="2800" b="1" dirty="0">
                <a:solidFill>
                  <a:schemeClr val="bg1"/>
                </a:solidFill>
              </a:rPr>
              <a:t>Formal training </a:t>
            </a:r>
          </a:p>
          <a:p>
            <a:pPr algn="ctr"/>
            <a:r>
              <a:rPr lang="en-US" altLang="en-US" sz="2800" b="1" dirty="0">
                <a:solidFill>
                  <a:schemeClr val="bg1"/>
                </a:solidFill>
              </a:rPr>
              <a:t>and development</a:t>
            </a:r>
            <a:endParaRPr lang="en-IN" sz="28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6785811" y="5092949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en-US" sz="3200" b="1" dirty="0">
                <a:solidFill>
                  <a:schemeClr val="bg1"/>
                </a:solidFill>
              </a:rPr>
              <a:t>Human Capital </a:t>
            </a:r>
          </a:p>
        </p:txBody>
      </p:sp>
    </p:spTree>
    <p:extLst>
      <p:ext uri="{BB962C8B-B14F-4D97-AF65-F5344CB8AC3E}">
        <p14:creationId xmlns:p14="http://schemas.microsoft.com/office/powerpoint/2010/main" val="125478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10AA1DD4-ED6F-46AC-A47A-11A05CB592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Key Components of Learning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C54F94E-A3DA-774C-AB54-C7B2EBAA3831}"/>
              </a:ext>
            </a:extLst>
          </p:cNvPr>
          <p:cNvGrpSpPr/>
          <p:nvPr/>
        </p:nvGrpSpPr>
        <p:grpSpPr>
          <a:xfrm>
            <a:off x="3305969" y="1507074"/>
            <a:ext cx="5580062" cy="5080001"/>
            <a:chOff x="5855758" y="1761067"/>
            <a:chExt cx="5064124" cy="46228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DFF3E00-5F26-5445-ABD3-4612B5E5BD72}"/>
                </a:ext>
              </a:extLst>
            </p:cNvPr>
            <p:cNvGrpSpPr/>
            <p:nvPr/>
          </p:nvGrpSpPr>
          <p:grpSpPr>
            <a:xfrm>
              <a:off x="6096000" y="1761067"/>
              <a:ext cx="4622800" cy="4622800"/>
              <a:chOff x="6096000" y="1761067"/>
              <a:chExt cx="4622800" cy="4622800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10138C1F-E22E-1245-8370-755F07E38230}"/>
                  </a:ext>
                </a:extLst>
              </p:cNvPr>
              <p:cNvSpPr/>
              <p:nvPr/>
            </p:nvSpPr>
            <p:spPr>
              <a:xfrm>
                <a:off x="6096000" y="1761067"/>
                <a:ext cx="4622800" cy="4622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A3D5513-B919-2F49-8163-2D3C46D450D1}"/>
                  </a:ext>
                </a:extLst>
              </p:cNvPr>
              <p:cNvSpPr/>
              <p:nvPr/>
            </p:nvSpPr>
            <p:spPr>
              <a:xfrm>
                <a:off x="7120466" y="2785533"/>
                <a:ext cx="2573867" cy="257386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B6B7C901-85DE-3D48-8B27-8981BADBEA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3367" y="3429000"/>
                <a:ext cx="952499" cy="4487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35CFB01D-F857-5840-B419-965CA449AC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81365" y="3429000"/>
                <a:ext cx="940067" cy="44026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DC41C9A-983C-1F40-8AE3-D258A902E85E}"/>
                  </a:ext>
                </a:extLst>
              </p:cNvPr>
              <p:cNvCxnSpPr>
                <a:stCxn id="5" idx="4"/>
              </p:cNvCxnSpPr>
              <p:nvPr/>
            </p:nvCxnSpPr>
            <p:spPr>
              <a:xfrm flipH="1">
                <a:off x="8407399" y="5359400"/>
                <a:ext cx="1" cy="10244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25EBDA0-B8B8-754D-B9DC-4BFAF52F9FD4}"/>
                </a:ext>
              </a:extLst>
            </p:cNvPr>
            <p:cNvSpPr txBox="1"/>
            <p:nvPr/>
          </p:nvSpPr>
          <p:spPr>
            <a:xfrm>
              <a:off x="7225764" y="2062435"/>
              <a:ext cx="24685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Formal Training</a:t>
              </a:r>
            </a:p>
            <a:p>
              <a:pPr algn="ctr"/>
              <a:r>
                <a:rPr lang="en-US" sz="1600" dirty="0"/>
                <a:t>&amp; Employee Development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3B1B24-DC6B-9746-8C76-711A86683A05}"/>
                </a:ext>
              </a:extLst>
            </p:cNvPr>
            <p:cNvSpPr txBox="1"/>
            <p:nvPr/>
          </p:nvSpPr>
          <p:spPr>
            <a:xfrm>
              <a:off x="7440082" y="3025345"/>
              <a:ext cx="18118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Learning</a:t>
              </a:r>
            </a:p>
            <a:p>
              <a:pPr algn="ctr"/>
              <a:r>
                <a:rPr lang="en-US" dirty="0"/>
                <a:t>Human Capital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CE7C9A-EC49-EF4B-A304-4E4093A28F87}"/>
                </a:ext>
              </a:extLst>
            </p:cNvPr>
            <p:cNvSpPr txBox="1"/>
            <p:nvPr/>
          </p:nvSpPr>
          <p:spPr>
            <a:xfrm>
              <a:off x="7054848" y="4541563"/>
              <a:ext cx="27051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Performance Improvement</a:t>
              </a:r>
            </a:p>
            <a:p>
              <a:pPr algn="ctr"/>
              <a:r>
                <a:rPr lang="en-US" sz="1400" dirty="0"/>
                <a:t>Reach Business Goals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19E01BF-8CA6-EE42-B8C9-4F46EF250F19}"/>
                </a:ext>
              </a:extLst>
            </p:cNvPr>
            <p:cNvCxnSpPr/>
            <p:nvPr/>
          </p:nvCxnSpPr>
          <p:spPr>
            <a:xfrm>
              <a:off x="8346015" y="3671676"/>
              <a:ext cx="0" cy="8698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EE4B224-9E26-EA44-8C2F-B40049FA68B7}"/>
                </a:ext>
              </a:extLst>
            </p:cNvPr>
            <p:cNvSpPr txBox="1"/>
            <p:nvPr/>
          </p:nvSpPr>
          <p:spPr>
            <a:xfrm>
              <a:off x="5855758" y="4106619"/>
              <a:ext cx="15705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Knowledge</a:t>
              </a:r>
              <a:r>
                <a:rPr lang="en-US" sz="1200" dirty="0"/>
                <a:t> </a:t>
              </a:r>
            </a:p>
            <a:p>
              <a:pPr algn="ctr"/>
              <a:r>
                <a:rPr lang="en-US" sz="1400" dirty="0"/>
                <a:t>Management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28B2AE1-6C33-644E-839F-CB07E94318A8}"/>
                </a:ext>
              </a:extLst>
            </p:cNvPr>
            <p:cNvSpPr txBox="1"/>
            <p:nvPr/>
          </p:nvSpPr>
          <p:spPr>
            <a:xfrm>
              <a:off x="9349314" y="4246946"/>
              <a:ext cx="15705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Informal</a:t>
              </a:r>
            </a:p>
            <a:p>
              <a:pPr algn="ctr"/>
              <a:r>
                <a:rPr lang="en-US" sz="1400" dirty="0"/>
                <a:t>Learning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6754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4390B10F-0A94-46BC-8BB2-E74E252AA2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 anchor="ctr">
            <a:normAutofit/>
          </a:bodyPr>
          <a:lstStyle/>
          <a:p>
            <a:r>
              <a:rPr lang="en-US" altLang="en-US" dirty="0"/>
              <a:t>Forces Influencing the Workplace and Learning </a:t>
            </a:r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D1381A4F-D701-BB4A-ADCF-B464744CB0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533" y="1037969"/>
            <a:ext cx="8719148" cy="58200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8954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Intangible Assets</a:t>
            </a:r>
            <a:endParaRPr lang="es-UY" dirty="0"/>
          </a:p>
        </p:txBody>
      </p:sp>
      <p:sp>
        <p:nvSpPr>
          <p:cNvPr id="33" name="Rounded Rectangle 32"/>
          <p:cNvSpPr/>
          <p:nvPr/>
        </p:nvSpPr>
        <p:spPr>
          <a:xfrm>
            <a:off x="1828787" y="1426635"/>
            <a:ext cx="4224536" cy="23846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162" tIns="91416" rIns="914162" bIns="91416" numCol="1" anchor="ctr" anchorCtr="1" compatLnSpc="1">
            <a:prstTxWarp prst="textNoShape">
              <a:avLst/>
            </a:prstTxWarp>
          </a:bodyPr>
          <a:lstStyle/>
          <a:p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167989" y="1421551"/>
            <a:ext cx="4224536" cy="238464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000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167989" y="3926321"/>
            <a:ext cx="4224536" cy="238464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5000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829589" y="3932926"/>
            <a:ext cx="4224536" cy="238464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99000">
                <a:schemeClr val="accent2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ounded Rectangle 29"/>
          <p:cNvSpPr/>
          <p:nvPr/>
        </p:nvSpPr>
        <p:spPr>
          <a:xfrm>
            <a:off x="1960884" y="2163037"/>
            <a:ext cx="3956857" cy="1542495"/>
          </a:xfrm>
          <a:custGeom>
            <a:avLst/>
            <a:gdLst/>
            <a:ahLst/>
            <a:cxnLst/>
            <a:rect l="l" t="t" r="r" b="b"/>
            <a:pathLst>
              <a:path w="3957888" h="1542897">
                <a:moveTo>
                  <a:pt x="0" y="0"/>
                </a:moveTo>
                <a:lnTo>
                  <a:pt x="3957888" y="0"/>
                </a:lnTo>
                <a:lnTo>
                  <a:pt x="3957888" y="1181487"/>
                </a:lnTo>
                <a:cubicBezTo>
                  <a:pt x="3957888" y="1381088"/>
                  <a:pt x="3796079" y="1542897"/>
                  <a:pt x="3596479" y="1542897"/>
                </a:cubicBezTo>
                <a:lnTo>
                  <a:pt x="361410" y="1542897"/>
                </a:lnTo>
                <a:cubicBezTo>
                  <a:pt x="161809" y="1542897"/>
                  <a:pt x="0" y="1381088"/>
                  <a:pt x="0" y="1181487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99673" y="2352937"/>
            <a:ext cx="3596332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>
              <a:defRPr/>
            </a:pPr>
            <a:r>
              <a:rPr lang="en-US" dirty="0"/>
              <a:t>Tacit Knowledge</a:t>
            </a:r>
          </a:p>
          <a:p>
            <a:pPr lvl="1">
              <a:defRPr/>
            </a:pPr>
            <a:r>
              <a:rPr lang="en-US" dirty="0"/>
              <a:t>Education</a:t>
            </a:r>
          </a:p>
          <a:p>
            <a:pPr lvl="1">
              <a:defRPr/>
            </a:pPr>
            <a:r>
              <a:rPr lang="en-US" dirty="0"/>
              <a:t>Work-related know how</a:t>
            </a:r>
          </a:p>
          <a:p>
            <a:pPr lvl="1">
              <a:defRPr/>
            </a:pPr>
            <a:r>
              <a:rPr lang="en-US" dirty="0"/>
              <a:t>Work- related competence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52704" y="1599662"/>
            <a:ext cx="3267383" cy="830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Human</a:t>
            </a:r>
          </a:p>
          <a:p>
            <a:pPr algn="ctr"/>
            <a:endParaRPr lang="en-US" sz="2399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ounded Rectangle 37"/>
          <p:cNvSpPr/>
          <p:nvPr/>
        </p:nvSpPr>
        <p:spPr>
          <a:xfrm>
            <a:off x="6314521" y="2163036"/>
            <a:ext cx="3956858" cy="1562099"/>
          </a:xfrm>
          <a:custGeom>
            <a:avLst/>
            <a:gdLst/>
            <a:ahLst/>
            <a:cxnLst/>
            <a:rect l="l" t="t" r="r" b="b"/>
            <a:pathLst>
              <a:path w="3957889" h="1562506">
                <a:moveTo>
                  <a:pt x="0" y="0"/>
                </a:moveTo>
                <a:lnTo>
                  <a:pt x="3957889" y="0"/>
                </a:lnTo>
                <a:lnTo>
                  <a:pt x="3957889" y="1201096"/>
                </a:lnTo>
                <a:cubicBezTo>
                  <a:pt x="3957888" y="1400697"/>
                  <a:pt x="3796079" y="1562506"/>
                  <a:pt x="3596478" y="1562506"/>
                </a:cubicBezTo>
                <a:lnTo>
                  <a:pt x="361411" y="1562506"/>
                </a:lnTo>
                <a:cubicBezTo>
                  <a:pt x="161809" y="1562506"/>
                  <a:pt x="0" y="1400697"/>
                  <a:pt x="0" y="1201096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54693" y="2378029"/>
            <a:ext cx="3655037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>
              <a:defRPr/>
            </a:pPr>
            <a:r>
              <a:rPr lang="en-US" dirty="0"/>
              <a:t>Customer relationships</a:t>
            </a:r>
          </a:p>
          <a:p>
            <a:pPr lvl="1">
              <a:defRPr/>
            </a:pPr>
            <a:r>
              <a:rPr lang="en-US" dirty="0"/>
              <a:t>Brands</a:t>
            </a:r>
          </a:p>
          <a:p>
            <a:pPr lvl="1">
              <a:defRPr/>
            </a:pPr>
            <a:r>
              <a:rPr lang="en-US" dirty="0"/>
              <a:t>Customer loyalty</a:t>
            </a:r>
          </a:p>
          <a:p>
            <a:pPr lvl="1">
              <a:defRPr/>
            </a:pPr>
            <a:r>
              <a:rPr lang="en-US" dirty="0"/>
              <a:t>Distribution channels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06340" y="1619266"/>
            <a:ext cx="3267383" cy="830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Customer</a:t>
            </a:r>
          </a:p>
          <a:p>
            <a:pPr algn="ctr"/>
            <a:endParaRPr lang="en-US" sz="239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ounded Rectangle 53"/>
          <p:cNvSpPr/>
          <p:nvPr/>
        </p:nvSpPr>
        <p:spPr>
          <a:xfrm>
            <a:off x="1960884" y="4709954"/>
            <a:ext cx="3956857" cy="1499219"/>
          </a:xfrm>
          <a:custGeom>
            <a:avLst/>
            <a:gdLst/>
            <a:ahLst/>
            <a:cxnLst/>
            <a:rect l="l" t="t" r="r" b="b"/>
            <a:pathLst>
              <a:path w="3957888" h="1499610">
                <a:moveTo>
                  <a:pt x="0" y="0"/>
                </a:moveTo>
                <a:lnTo>
                  <a:pt x="3957888" y="0"/>
                </a:lnTo>
                <a:lnTo>
                  <a:pt x="3957888" y="1138199"/>
                </a:lnTo>
                <a:cubicBezTo>
                  <a:pt x="3957888" y="1337800"/>
                  <a:pt x="3796079" y="1499609"/>
                  <a:pt x="3596479" y="1499610"/>
                </a:cubicBezTo>
                <a:lnTo>
                  <a:pt x="361410" y="1499610"/>
                </a:lnTo>
                <a:cubicBezTo>
                  <a:pt x="161809" y="1499609"/>
                  <a:pt x="0" y="1337800"/>
                  <a:pt x="0" y="1138199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07203" y="4720899"/>
            <a:ext cx="3956857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>
              <a:defRPr/>
            </a:pPr>
            <a:r>
              <a:rPr lang="en-US" dirty="0"/>
              <a:t>Corporate Culture</a:t>
            </a:r>
          </a:p>
          <a:p>
            <a:pPr lvl="1">
              <a:defRPr/>
            </a:pPr>
            <a:r>
              <a:rPr lang="en-US" dirty="0"/>
              <a:t>Management Philosophy</a:t>
            </a:r>
          </a:p>
          <a:p>
            <a:pPr lvl="1">
              <a:defRPr/>
            </a:pPr>
            <a:r>
              <a:rPr lang="en-US" dirty="0"/>
              <a:t>Management practices</a:t>
            </a:r>
          </a:p>
          <a:p>
            <a:pPr lvl="1">
              <a:defRPr/>
            </a:pPr>
            <a:r>
              <a:rPr lang="en-US" dirty="0"/>
              <a:t>Informal networking systems</a:t>
            </a:r>
          </a:p>
          <a:p>
            <a:pPr lvl="1">
              <a:defRPr/>
            </a:pPr>
            <a:r>
              <a:rPr lang="en-US" dirty="0"/>
              <a:t>Coaching/Mentoring relationships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52704" y="4103303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Social</a:t>
            </a:r>
          </a:p>
        </p:txBody>
      </p:sp>
      <p:sp>
        <p:nvSpPr>
          <p:cNvPr id="46" name="Rounded Rectangle 56"/>
          <p:cNvSpPr/>
          <p:nvPr/>
        </p:nvSpPr>
        <p:spPr>
          <a:xfrm>
            <a:off x="6308155" y="4709952"/>
            <a:ext cx="3956858" cy="1508743"/>
          </a:xfrm>
          <a:custGeom>
            <a:avLst/>
            <a:gdLst/>
            <a:ahLst/>
            <a:cxnLst/>
            <a:rect l="l" t="t" r="r" b="b"/>
            <a:pathLst>
              <a:path w="3957889" h="1509136">
                <a:moveTo>
                  <a:pt x="0" y="0"/>
                </a:moveTo>
                <a:lnTo>
                  <a:pt x="3957889" y="0"/>
                </a:lnTo>
                <a:lnTo>
                  <a:pt x="3957889" y="1147725"/>
                </a:lnTo>
                <a:cubicBezTo>
                  <a:pt x="3957888" y="1347326"/>
                  <a:pt x="3796079" y="1509135"/>
                  <a:pt x="3596478" y="1509136"/>
                </a:cubicBezTo>
                <a:lnTo>
                  <a:pt x="361411" y="1509136"/>
                </a:lnTo>
                <a:cubicBezTo>
                  <a:pt x="161809" y="1509135"/>
                  <a:pt x="0" y="1347326"/>
                  <a:pt x="0" y="1147725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126"/>
            <a:endParaRPr lang="en-US" sz="1799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940191" y="4874058"/>
            <a:ext cx="38225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>
              <a:defRPr/>
            </a:pPr>
            <a:r>
              <a:rPr lang="en-US" dirty="0"/>
              <a:t>Patents	</a:t>
            </a:r>
          </a:p>
          <a:p>
            <a:pPr lvl="1">
              <a:defRPr/>
            </a:pPr>
            <a:r>
              <a:rPr lang="en-US" dirty="0"/>
              <a:t>Copyrights</a:t>
            </a:r>
          </a:p>
          <a:p>
            <a:pPr lvl="1">
              <a:defRPr/>
            </a:pPr>
            <a:r>
              <a:rPr lang="en-US" dirty="0"/>
              <a:t>Trade secrets</a:t>
            </a:r>
          </a:p>
          <a:p>
            <a:pPr lvl="1">
              <a:defRPr/>
            </a:pPr>
            <a:r>
              <a:rPr lang="en-US" dirty="0"/>
              <a:t>Intellectual property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52900" y="4103303"/>
            <a:ext cx="3267383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9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Intellectual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4878848" y="2555165"/>
            <a:ext cx="2363260" cy="2363260"/>
            <a:chOff x="3389437" y="2730853"/>
            <a:chExt cx="2363876" cy="2363876"/>
          </a:xfrm>
        </p:grpSpPr>
        <p:sp>
          <p:nvSpPr>
            <p:cNvPr id="50" name="Oval 49"/>
            <p:cNvSpPr/>
            <p:nvPr/>
          </p:nvSpPr>
          <p:spPr>
            <a:xfrm>
              <a:off x="3389437" y="2730853"/>
              <a:ext cx="2363876" cy="2363876"/>
            </a:xfrm>
            <a:prstGeom prst="ellipse">
              <a:avLst/>
            </a:prstGeom>
            <a:gradFill>
              <a:gsLst>
                <a:gs pos="9000">
                  <a:sysClr val="windowText" lastClr="000000">
                    <a:lumMod val="85000"/>
                    <a:lumOff val="15000"/>
                  </a:sysClr>
                </a:gs>
                <a:gs pos="43800">
                  <a:srgbClr val="FFFFFF"/>
                </a:gs>
                <a:gs pos="100000">
                  <a:sysClr val="windowText" lastClr="000000"/>
                </a:gs>
                <a:gs pos="60000">
                  <a:sysClr val="window" lastClr="FFFF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126"/>
              <a:endParaRPr lang="en-US" sz="1799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3582478" y="2923887"/>
              <a:ext cx="1977794" cy="1977793"/>
              <a:chOff x="6019800" y="3276599"/>
              <a:chExt cx="533400" cy="533400"/>
            </a:xfrm>
            <a:effectLst/>
          </p:grpSpPr>
          <p:sp>
            <p:nvSpPr>
              <p:cNvPr id="53" name="Oval 52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>
                <a:gsLst>
                  <a:gs pos="35000">
                    <a:schemeClr val="tx2">
                      <a:lumMod val="50000"/>
                    </a:schemeClr>
                  </a:gs>
                  <a:gs pos="70000">
                    <a:schemeClr val="tx2">
                      <a:lumMod val="75000"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032368" y="3296068"/>
                <a:ext cx="508265" cy="44690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65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126"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3792617" y="3593811"/>
              <a:ext cx="1557516" cy="10772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914126"/>
              <a:r>
                <a:rPr lang="en-US" sz="3199" b="1" kern="0" dirty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Arial" pitchFamily="34" charset="0"/>
                  <a:ea typeface="Kozuka Gothic Pr6N B" pitchFamily="34" charset="-128"/>
                  <a:cs typeface="Arial" pitchFamily="34" charset="0"/>
                </a:rPr>
                <a:t>Capital</a:t>
              </a:r>
            </a:p>
            <a:p>
              <a:pPr algn="ctr" defTabSz="914126"/>
              <a:endParaRPr lang="en-US" sz="3199" b="1" kern="0" dirty="0">
                <a:solidFill>
                  <a:prstClr val="white"/>
                </a:solidFill>
                <a:effectLst>
                  <a:outerShdw blurRad="1016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Arial" pitchFamily="34" charset="0"/>
                <a:ea typeface="Kozuka Gothic Pr6N B" pitchFamily="34" charset="-128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269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1" grpId="0"/>
      <p:bldP spid="44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3648567" y="2138026"/>
            <a:ext cx="4768850" cy="3903663"/>
            <a:chOff x="3633311" y="2089974"/>
            <a:chExt cx="4768850" cy="3903663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766786" y="2705924"/>
              <a:ext cx="2500313" cy="2505075"/>
            </a:xfrm>
            <a:custGeom>
              <a:avLst/>
              <a:gdLst/>
              <a:ahLst/>
              <a:cxnLst>
                <a:cxn ang="0">
                  <a:pos x="856" y="3"/>
                </a:cxn>
                <a:cxn ang="0">
                  <a:pos x="986" y="26"/>
                </a:cxn>
                <a:cxn ang="0">
                  <a:pos x="1109" y="69"/>
                </a:cxn>
                <a:cxn ang="0">
                  <a:pos x="1221" y="131"/>
                </a:cxn>
                <a:cxn ang="0">
                  <a:pos x="1322" y="209"/>
                </a:cxn>
                <a:cxn ang="0">
                  <a:pos x="1408" y="303"/>
                </a:cxn>
                <a:cxn ang="0">
                  <a:pos x="1479" y="410"/>
                </a:cxn>
                <a:cxn ang="0">
                  <a:pos x="1531" y="527"/>
                </a:cxn>
                <a:cxn ang="0">
                  <a:pos x="1564" y="654"/>
                </a:cxn>
                <a:cxn ang="0">
                  <a:pos x="1575" y="789"/>
                </a:cxn>
                <a:cxn ang="0">
                  <a:pos x="1564" y="924"/>
                </a:cxn>
                <a:cxn ang="0">
                  <a:pos x="1531" y="1051"/>
                </a:cxn>
                <a:cxn ang="0">
                  <a:pos x="1479" y="1168"/>
                </a:cxn>
                <a:cxn ang="0">
                  <a:pos x="1408" y="1275"/>
                </a:cxn>
                <a:cxn ang="0">
                  <a:pos x="1322" y="1369"/>
                </a:cxn>
                <a:cxn ang="0">
                  <a:pos x="1221" y="1447"/>
                </a:cxn>
                <a:cxn ang="0">
                  <a:pos x="1109" y="1509"/>
                </a:cxn>
                <a:cxn ang="0">
                  <a:pos x="986" y="1552"/>
                </a:cxn>
                <a:cxn ang="0">
                  <a:pos x="856" y="1575"/>
                </a:cxn>
                <a:cxn ang="0">
                  <a:pos x="719" y="1575"/>
                </a:cxn>
                <a:cxn ang="0">
                  <a:pos x="589" y="1552"/>
                </a:cxn>
                <a:cxn ang="0">
                  <a:pos x="466" y="1509"/>
                </a:cxn>
                <a:cxn ang="0">
                  <a:pos x="354" y="1447"/>
                </a:cxn>
                <a:cxn ang="0">
                  <a:pos x="254" y="1369"/>
                </a:cxn>
                <a:cxn ang="0">
                  <a:pos x="168" y="1275"/>
                </a:cxn>
                <a:cxn ang="0">
                  <a:pos x="97" y="1168"/>
                </a:cxn>
                <a:cxn ang="0">
                  <a:pos x="45" y="1051"/>
                </a:cxn>
                <a:cxn ang="0">
                  <a:pos x="12" y="924"/>
                </a:cxn>
                <a:cxn ang="0">
                  <a:pos x="0" y="789"/>
                </a:cxn>
                <a:cxn ang="0">
                  <a:pos x="12" y="654"/>
                </a:cxn>
                <a:cxn ang="0">
                  <a:pos x="45" y="527"/>
                </a:cxn>
                <a:cxn ang="0">
                  <a:pos x="97" y="410"/>
                </a:cxn>
                <a:cxn ang="0">
                  <a:pos x="168" y="303"/>
                </a:cxn>
                <a:cxn ang="0">
                  <a:pos x="254" y="209"/>
                </a:cxn>
                <a:cxn ang="0">
                  <a:pos x="354" y="131"/>
                </a:cxn>
                <a:cxn ang="0">
                  <a:pos x="466" y="69"/>
                </a:cxn>
                <a:cxn ang="0">
                  <a:pos x="589" y="26"/>
                </a:cxn>
                <a:cxn ang="0">
                  <a:pos x="719" y="3"/>
                </a:cxn>
              </a:cxnLst>
              <a:rect l="0" t="0" r="r" b="b"/>
              <a:pathLst>
                <a:path w="1575" h="1578">
                  <a:moveTo>
                    <a:pt x="788" y="0"/>
                  </a:moveTo>
                  <a:lnTo>
                    <a:pt x="856" y="3"/>
                  </a:lnTo>
                  <a:lnTo>
                    <a:pt x="922" y="12"/>
                  </a:lnTo>
                  <a:lnTo>
                    <a:pt x="986" y="26"/>
                  </a:lnTo>
                  <a:lnTo>
                    <a:pt x="1049" y="45"/>
                  </a:lnTo>
                  <a:lnTo>
                    <a:pt x="1109" y="69"/>
                  </a:lnTo>
                  <a:lnTo>
                    <a:pt x="1167" y="97"/>
                  </a:lnTo>
                  <a:lnTo>
                    <a:pt x="1221" y="131"/>
                  </a:lnTo>
                  <a:lnTo>
                    <a:pt x="1273" y="168"/>
                  </a:lnTo>
                  <a:lnTo>
                    <a:pt x="1322" y="209"/>
                  </a:lnTo>
                  <a:lnTo>
                    <a:pt x="1367" y="254"/>
                  </a:lnTo>
                  <a:lnTo>
                    <a:pt x="1408" y="303"/>
                  </a:lnTo>
                  <a:lnTo>
                    <a:pt x="1445" y="355"/>
                  </a:lnTo>
                  <a:lnTo>
                    <a:pt x="1479" y="410"/>
                  </a:lnTo>
                  <a:lnTo>
                    <a:pt x="1507" y="467"/>
                  </a:lnTo>
                  <a:lnTo>
                    <a:pt x="1531" y="527"/>
                  </a:lnTo>
                  <a:lnTo>
                    <a:pt x="1550" y="590"/>
                  </a:lnTo>
                  <a:lnTo>
                    <a:pt x="1564" y="654"/>
                  </a:lnTo>
                  <a:lnTo>
                    <a:pt x="1573" y="721"/>
                  </a:lnTo>
                  <a:lnTo>
                    <a:pt x="1575" y="789"/>
                  </a:lnTo>
                  <a:lnTo>
                    <a:pt x="1573" y="857"/>
                  </a:lnTo>
                  <a:lnTo>
                    <a:pt x="1564" y="924"/>
                  </a:lnTo>
                  <a:lnTo>
                    <a:pt x="1550" y="988"/>
                  </a:lnTo>
                  <a:lnTo>
                    <a:pt x="1531" y="1051"/>
                  </a:lnTo>
                  <a:lnTo>
                    <a:pt x="1507" y="1111"/>
                  </a:lnTo>
                  <a:lnTo>
                    <a:pt x="1479" y="1168"/>
                  </a:lnTo>
                  <a:lnTo>
                    <a:pt x="1445" y="1223"/>
                  </a:lnTo>
                  <a:lnTo>
                    <a:pt x="1408" y="1275"/>
                  </a:lnTo>
                  <a:lnTo>
                    <a:pt x="1367" y="1324"/>
                  </a:lnTo>
                  <a:lnTo>
                    <a:pt x="1322" y="1369"/>
                  </a:lnTo>
                  <a:lnTo>
                    <a:pt x="1273" y="1410"/>
                  </a:lnTo>
                  <a:lnTo>
                    <a:pt x="1221" y="1447"/>
                  </a:lnTo>
                  <a:lnTo>
                    <a:pt x="1167" y="1481"/>
                  </a:lnTo>
                  <a:lnTo>
                    <a:pt x="1109" y="1509"/>
                  </a:lnTo>
                  <a:lnTo>
                    <a:pt x="1049" y="1533"/>
                  </a:lnTo>
                  <a:lnTo>
                    <a:pt x="986" y="1552"/>
                  </a:lnTo>
                  <a:lnTo>
                    <a:pt x="922" y="1566"/>
                  </a:lnTo>
                  <a:lnTo>
                    <a:pt x="856" y="1575"/>
                  </a:lnTo>
                  <a:lnTo>
                    <a:pt x="788" y="1578"/>
                  </a:lnTo>
                  <a:lnTo>
                    <a:pt x="719" y="1575"/>
                  </a:lnTo>
                  <a:lnTo>
                    <a:pt x="654" y="1566"/>
                  </a:lnTo>
                  <a:lnTo>
                    <a:pt x="589" y="1552"/>
                  </a:lnTo>
                  <a:lnTo>
                    <a:pt x="526" y="1533"/>
                  </a:lnTo>
                  <a:lnTo>
                    <a:pt x="466" y="1509"/>
                  </a:lnTo>
                  <a:lnTo>
                    <a:pt x="409" y="1481"/>
                  </a:lnTo>
                  <a:lnTo>
                    <a:pt x="354" y="1447"/>
                  </a:lnTo>
                  <a:lnTo>
                    <a:pt x="302" y="1410"/>
                  </a:lnTo>
                  <a:lnTo>
                    <a:pt x="254" y="1369"/>
                  </a:lnTo>
                  <a:lnTo>
                    <a:pt x="209" y="1324"/>
                  </a:lnTo>
                  <a:lnTo>
                    <a:pt x="168" y="1275"/>
                  </a:lnTo>
                  <a:lnTo>
                    <a:pt x="130" y="1223"/>
                  </a:lnTo>
                  <a:lnTo>
                    <a:pt x="97" y="1168"/>
                  </a:lnTo>
                  <a:lnTo>
                    <a:pt x="68" y="1111"/>
                  </a:lnTo>
                  <a:lnTo>
                    <a:pt x="45" y="1051"/>
                  </a:lnTo>
                  <a:lnTo>
                    <a:pt x="26" y="988"/>
                  </a:lnTo>
                  <a:lnTo>
                    <a:pt x="12" y="924"/>
                  </a:lnTo>
                  <a:lnTo>
                    <a:pt x="3" y="857"/>
                  </a:lnTo>
                  <a:lnTo>
                    <a:pt x="0" y="789"/>
                  </a:lnTo>
                  <a:lnTo>
                    <a:pt x="3" y="721"/>
                  </a:lnTo>
                  <a:lnTo>
                    <a:pt x="12" y="654"/>
                  </a:lnTo>
                  <a:lnTo>
                    <a:pt x="26" y="590"/>
                  </a:lnTo>
                  <a:lnTo>
                    <a:pt x="45" y="527"/>
                  </a:lnTo>
                  <a:lnTo>
                    <a:pt x="68" y="467"/>
                  </a:lnTo>
                  <a:lnTo>
                    <a:pt x="97" y="410"/>
                  </a:lnTo>
                  <a:lnTo>
                    <a:pt x="130" y="355"/>
                  </a:lnTo>
                  <a:lnTo>
                    <a:pt x="168" y="303"/>
                  </a:lnTo>
                  <a:lnTo>
                    <a:pt x="209" y="254"/>
                  </a:lnTo>
                  <a:lnTo>
                    <a:pt x="254" y="209"/>
                  </a:lnTo>
                  <a:lnTo>
                    <a:pt x="302" y="168"/>
                  </a:lnTo>
                  <a:lnTo>
                    <a:pt x="354" y="131"/>
                  </a:lnTo>
                  <a:lnTo>
                    <a:pt x="409" y="97"/>
                  </a:lnTo>
                  <a:lnTo>
                    <a:pt x="466" y="69"/>
                  </a:lnTo>
                  <a:lnTo>
                    <a:pt x="526" y="45"/>
                  </a:lnTo>
                  <a:lnTo>
                    <a:pt x="589" y="26"/>
                  </a:lnTo>
                  <a:lnTo>
                    <a:pt x="654" y="12"/>
                  </a:lnTo>
                  <a:lnTo>
                    <a:pt x="719" y="3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396898" y="2980562"/>
              <a:ext cx="987425" cy="2447925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37" y="22"/>
                </a:cxn>
                <a:cxn ang="0">
                  <a:pos x="266" y="48"/>
                </a:cxn>
                <a:cxn ang="0">
                  <a:pos x="228" y="103"/>
                </a:cxn>
                <a:cxn ang="0">
                  <a:pos x="194" y="159"/>
                </a:cxn>
                <a:cxn ang="0">
                  <a:pos x="165" y="218"/>
                </a:cxn>
                <a:cxn ang="0">
                  <a:pos x="139" y="279"/>
                </a:cxn>
                <a:cxn ang="0">
                  <a:pos x="117" y="342"/>
                </a:cxn>
                <a:cxn ang="0">
                  <a:pos x="100" y="405"/>
                </a:cxn>
                <a:cxn ang="0">
                  <a:pos x="87" y="470"/>
                </a:cxn>
                <a:cxn ang="0">
                  <a:pos x="80" y="537"/>
                </a:cxn>
                <a:cxn ang="0">
                  <a:pos x="76" y="603"/>
                </a:cxn>
                <a:cxn ang="0">
                  <a:pos x="78" y="671"/>
                </a:cxn>
                <a:cxn ang="0">
                  <a:pos x="85" y="738"/>
                </a:cxn>
                <a:cxn ang="0">
                  <a:pos x="96" y="806"/>
                </a:cxn>
                <a:cxn ang="0">
                  <a:pos x="112" y="873"/>
                </a:cxn>
                <a:cxn ang="0">
                  <a:pos x="134" y="941"/>
                </a:cxn>
                <a:cxn ang="0">
                  <a:pos x="158" y="1001"/>
                </a:cxn>
                <a:cxn ang="0">
                  <a:pos x="186" y="1058"/>
                </a:cxn>
                <a:cxn ang="0">
                  <a:pos x="217" y="1113"/>
                </a:cxn>
                <a:cxn ang="0">
                  <a:pos x="251" y="1165"/>
                </a:cxn>
                <a:cxn ang="0">
                  <a:pos x="289" y="1214"/>
                </a:cxn>
                <a:cxn ang="0">
                  <a:pos x="330" y="1261"/>
                </a:cxn>
                <a:cxn ang="0">
                  <a:pos x="372" y="1304"/>
                </a:cxn>
                <a:cxn ang="0">
                  <a:pos x="418" y="1344"/>
                </a:cxn>
                <a:cxn ang="0">
                  <a:pos x="466" y="1381"/>
                </a:cxn>
                <a:cxn ang="0">
                  <a:pos x="516" y="1415"/>
                </a:cxn>
                <a:cxn ang="0">
                  <a:pos x="568" y="1446"/>
                </a:cxn>
                <a:cxn ang="0">
                  <a:pos x="622" y="1473"/>
                </a:cxn>
                <a:cxn ang="0">
                  <a:pos x="588" y="1542"/>
                </a:cxn>
                <a:cxn ang="0">
                  <a:pos x="530" y="1512"/>
                </a:cxn>
                <a:cxn ang="0">
                  <a:pos x="474" y="1479"/>
                </a:cxn>
                <a:cxn ang="0">
                  <a:pos x="420" y="1442"/>
                </a:cxn>
                <a:cxn ang="0">
                  <a:pos x="369" y="1402"/>
                </a:cxn>
                <a:cxn ang="0">
                  <a:pos x="320" y="1358"/>
                </a:cxn>
                <a:cxn ang="0">
                  <a:pos x="273" y="1312"/>
                </a:cxn>
                <a:cxn ang="0">
                  <a:pos x="229" y="1262"/>
                </a:cxn>
                <a:cxn ang="0">
                  <a:pos x="188" y="1209"/>
                </a:cxn>
                <a:cxn ang="0">
                  <a:pos x="152" y="1152"/>
                </a:cxn>
                <a:cxn ang="0">
                  <a:pos x="118" y="1093"/>
                </a:cxn>
                <a:cxn ang="0">
                  <a:pos x="88" y="1031"/>
                </a:cxn>
                <a:cxn ang="0">
                  <a:pos x="62" y="966"/>
                </a:cxn>
                <a:cxn ang="0">
                  <a:pos x="38" y="893"/>
                </a:cxn>
                <a:cxn ang="0">
                  <a:pos x="21" y="820"/>
                </a:cxn>
                <a:cxn ang="0">
                  <a:pos x="8" y="747"/>
                </a:cxn>
                <a:cxn ang="0">
                  <a:pos x="2" y="673"/>
                </a:cxn>
                <a:cxn ang="0">
                  <a:pos x="0" y="600"/>
                </a:cxn>
                <a:cxn ang="0">
                  <a:pos x="4" y="528"/>
                </a:cxn>
                <a:cxn ang="0">
                  <a:pos x="13" y="456"/>
                </a:cxn>
                <a:cxn ang="0">
                  <a:pos x="26" y="386"/>
                </a:cxn>
                <a:cxn ang="0">
                  <a:pos x="45" y="317"/>
                </a:cxn>
                <a:cxn ang="0">
                  <a:pos x="69" y="249"/>
                </a:cxn>
                <a:cxn ang="0">
                  <a:pos x="96" y="183"/>
                </a:cxn>
                <a:cxn ang="0">
                  <a:pos x="129" y="120"/>
                </a:cxn>
                <a:cxn ang="0">
                  <a:pos x="167" y="58"/>
                </a:cxn>
                <a:cxn ang="0">
                  <a:pos x="208" y="0"/>
                </a:cxn>
              </a:cxnLst>
              <a:rect l="0" t="0" r="r" b="b"/>
              <a:pathLst>
                <a:path w="622" h="1542">
                  <a:moveTo>
                    <a:pt x="208" y="0"/>
                  </a:moveTo>
                  <a:lnTo>
                    <a:pt x="237" y="22"/>
                  </a:lnTo>
                  <a:lnTo>
                    <a:pt x="266" y="48"/>
                  </a:lnTo>
                  <a:lnTo>
                    <a:pt x="228" y="103"/>
                  </a:lnTo>
                  <a:lnTo>
                    <a:pt x="194" y="159"/>
                  </a:lnTo>
                  <a:lnTo>
                    <a:pt x="165" y="218"/>
                  </a:lnTo>
                  <a:lnTo>
                    <a:pt x="139" y="279"/>
                  </a:lnTo>
                  <a:lnTo>
                    <a:pt x="117" y="342"/>
                  </a:lnTo>
                  <a:lnTo>
                    <a:pt x="100" y="405"/>
                  </a:lnTo>
                  <a:lnTo>
                    <a:pt x="87" y="470"/>
                  </a:lnTo>
                  <a:lnTo>
                    <a:pt x="80" y="537"/>
                  </a:lnTo>
                  <a:lnTo>
                    <a:pt x="76" y="603"/>
                  </a:lnTo>
                  <a:lnTo>
                    <a:pt x="78" y="671"/>
                  </a:lnTo>
                  <a:lnTo>
                    <a:pt x="85" y="738"/>
                  </a:lnTo>
                  <a:lnTo>
                    <a:pt x="96" y="806"/>
                  </a:lnTo>
                  <a:lnTo>
                    <a:pt x="112" y="873"/>
                  </a:lnTo>
                  <a:lnTo>
                    <a:pt x="134" y="941"/>
                  </a:lnTo>
                  <a:lnTo>
                    <a:pt x="158" y="1001"/>
                  </a:lnTo>
                  <a:lnTo>
                    <a:pt x="186" y="1058"/>
                  </a:lnTo>
                  <a:lnTo>
                    <a:pt x="217" y="1113"/>
                  </a:lnTo>
                  <a:lnTo>
                    <a:pt x="251" y="1165"/>
                  </a:lnTo>
                  <a:lnTo>
                    <a:pt x="289" y="1214"/>
                  </a:lnTo>
                  <a:lnTo>
                    <a:pt x="330" y="1261"/>
                  </a:lnTo>
                  <a:lnTo>
                    <a:pt x="372" y="1304"/>
                  </a:lnTo>
                  <a:lnTo>
                    <a:pt x="418" y="1344"/>
                  </a:lnTo>
                  <a:lnTo>
                    <a:pt x="466" y="1381"/>
                  </a:lnTo>
                  <a:lnTo>
                    <a:pt x="516" y="1415"/>
                  </a:lnTo>
                  <a:lnTo>
                    <a:pt x="568" y="1446"/>
                  </a:lnTo>
                  <a:lnTo>
                    <a:pt x="622" y="1473"/>
                  </a:lnTo>
                  <a:lnTo>
                    <a:pt x="588" y="1542"/>
                  </a:lnTo>
                  <a:lnTo>
                    <a:pt x="530" y="1512"/>
                  </a:lnTo>
                  <a:lnTo>
                    <a:pt x="474" y="1479"/>
                  </a:lnTo>
                  <a:lnTo>
                    <a:pt x="420" y="1442"/>
                  </a:lnTo>
                  <a:lnTo>
                    <a:pt x="369" y="1402"/>
                  </a:lnTo>
                  <a:lnTo>
                    <a:pt x="320" y="1358"/>
                  </a:lnTo>
                  <a:lnTo>
                    <a:pt x="273" y="1312"/>
                  </a:lnTo>
                  <a:lnTo>
                    <a:pt x="229" y="1262"/>
                  </a:lnTo>
                  <a:lnTo>
                    <a:pt x="188" y="1209"/>
                  </a:lnTo>
                  <a:lnTo>
                    <a:pt x="152" y="1152"/>
                  </a:lnTo>
                  <a:lnTo>
                    <a:pt x="118" y="1093"/>
                  </a:lnTo>
                  <a:lnTo>
                    <a:pt x="88" y="1031"/>
                  </a:lnTo>
                  <a:lnTo>
                    <a:pt x="62" y="966"/>
                  </a:lnTo>
                  <a:lnTo>
                    <a:pt x="38" y="893"/>
                  </a:lnTo>
                  <a:lnTo>
                    <a:pt x="21" y="820"/>
                  </a:lnTo>
                  <a:lnTo>
                    <a:pt x="8" y="747"/>
                  </a:lnTo>
                  <a:lnTo>
                    <a:pt x="2" y="673"/>
                  </a:lnTo>
                  <a:lnTo>
                    <a:pt x="0" y="600"/>
                  </a:lnTo>
                  <a:lnTo>
                    <a:pt x="4" y="528"/>
                  </a:lnTo>
                  <a:lnTo>
                    <a:pt x="13" y="456"/>
                  </a:lnTo>
                  <a:lnTo>
                    <a:pt x="26" y="386"/>
                  </a:lnTo>
                  <a:lnTo>
                    <a:pt x="45" y="317"/>
                  </a:lnTo>
                  <a:lnTo>
                    <a:pt x="69" y="249"/>
                  </a:lnTo>
                  <a:lnTo>
                    <a:pt x="96" y="183"/>
                  </a:lnTo>
                  <a:lnTo>
                    <a:pt x="129" y="120"/>
                  </a:lnTo>
                  <a:lnTo>
                    <a:pt x="167" y="58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6722586" y="2524949"/>
              <a:ext cx="915988" cy="22463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92" y="34"/>
                </a:cxn>
                <a:cxn ang="0">
                  <a:pos x="149" y="72"/>
                </a:cxn>
                <a:cxn ang="0">
                  <a:pos x="203" y="113"/>
                </a:cxn>
                <a:cxn ang="0">
                  <a:pos x="255" y="159"/>
                </a:cxn>
                <a:cxn ang="0">
                  <a:pos x="303" y="207"/>
                </a:cxn>
                <a:cxn ang="0">
                  <a:pos x="349" y="259"/>
                </a:cxn>
                <a:cxn ang="0">
                  <a:pos x="391" y="315"/>
                </a:cxn>
                <a:cxn ang="0">
                  <a:pos x="429" y="372"/>
                </a:cxn>
                <a:cxn ang="0">
                  <a:pos x="464" y="433"/>
                </a:cxn>
                <a:cxn ang="0">
                  <a:pos x="494" y="497"/>
                </a:cxn>
                <a:cxn ang="0">
                  <a:pos x="519" y="564"/>
                </a:cxn>
                <a:cxn ang="0">
                  <a:pos x="541" y="633"/>
                </a:cxn>
                <a:cxn ang="0">
                  <a:pos x="557" y="704"/>
                </a:cxn>
                <a:cxn ang="0">
                  <a:pos x="569" y="780"/>
                </a:cxn>
                <a:cxn ang="0">
                  <a:pos x="576" y="856"/>
                </a:cxn>
                <a:cxn ang="0">
                  <a:pos x="577" y="930"/>
                </a:cxn>
                <a:cxn ang="0">
                  <a:pos x="572" y="1003"/>
                </a:cxn>
                <a:cxn ang="0">
                  <a:pos x="562" y="1076"/>
                </a:cxn>
                <a:cxn ang="0">
                  <a:pos x="547" y="1148"/>
                </a:cxn>
                <a:cxn ang="0">
                  <a:pos x="527" y="1218"/>
                </a:cxn>
                <a:cxn ang="0">
                  <a:pos x="502" y="1285"/>
                </a:cxn>
                <a:cxn ang="0">
                  <a:pos x="473" y="1352"/>
                </a:cxn>
                <a:cxn ang="0">
                  <a:pos x="439" y="1415"/>
                </a:cxn>
                <a:cxn ang="0">
                  <a:pos x="375" y="1373"/>
                </a:cxn>
                <a:cxn ang="0">
                  <a:pos x="406" y="1314"/>
                </a:cxn>
                <a:cxn ang="0">
                  <a:pos x="434" y="1254"/>
                </a:cxn>
                <a:cxn ang="0">
                  <a:pos x="455" y="1191"/>
                </a:cxn>
                <a:cxn ang="0">
                  <a:pos x="474" y="1127"/>
                </a:cxn>
                <a:cxn ang="0">
                  <a:pos x="488" y="1062"/>
                </a:cxn>
                <a:cxn ang="0">
                  <a:pos x="496" y="994"/>
                </a:cxn>
                <a:cxn ang="0">
                  <a:pos x="501" y="927"/>
                </a:cxn>
                <a:cxn ang="0">
                  <a:pos x="500" y="857"/>
                </a:cxn>
                <a:cxn ang="0">
                  <a:pos x="494" y="788"/>
                </a:cxn>
                <a:cxn ang="0">
                  <a:pos x="483" y="719"/>
                </a:cxn>
                <a:cxn ang="0">
                  <a:pos x="467" y="653"/>
                </a:cxn>
                <a:cxn ang="0">
                  <a:pos x="447" y="589"/>
                </a:cxn>
                <a:cxn ang="0">
                  <a:pos x="424" y="528"/>
                </a:cxn>
                <a:cxn ang="0">
                  <a:pos x="396" y="470"/>
                </a:cxn>
                <a:cxn ang="0">
                  <a:pos x="364" y="413"/>
                </a:cxn>
                <a:cxn ang="0">
                  <a:pos x="329" y="360"/>
                </a:cxn>
                <a:cxn ang="0">
                  <a:pos x="291" y="308"/>
                </a:cxn>
                <a:cxn ang="0">
                  <a:pos x="249" y="260"/>
                </a:cxn>
                <a:cxn ang="0">
                  <a:pos x="205" y="215"/>
                </a:cxn>
                <a:cxn ang="0">
                  <a:pos x="157" y="174"/>
                </a:cxn>
                <a:cxn ang="0">
                  <a:pos x="108" y="135"/>
                </a:cxn>
                <a:cxn ang="0">
                  <a:pos x="55" y="101"/>
                </a:cxn>
                <a:cxn ang="0">
                  <a:pos x="0" y="69"/>
                </a:cxn>
                <a:cxn ang="0">
                  <a:pos x="33" y="0"/>
                </a:cxn>
              </a:cxnLst>
              <a:rect l="0" t="0" r="r" b="b"/>
              <a:pathLst>
                <a:path w="577" h="1415">
                  <a:moveTo>
                    <a:pt x="33" y="0"/>
                  </a:moveTo>
                  <a:lnTo>
                    <a:pt x="92" y="34"/>
                  </a:lnTo>
                  <a:lnTo>
                    <a:pt x="149" y="72"/>
                  </a:lnTo>
                  <a:lnTo>
                    <a:pt x="203" y="113"/>
                  </a:lnTo>
                  <a:lnTo>
                    <a:pt x="255" y="159"/>
                  </a:lnTo>
                  <a:lnTo>
                    <a:pt x="303" y="207"/>
                  </a:lnTo>
                  <a:lnTo>
                    <a:pt x="349" y="259"/>
                  </a:lnTo>
                  <a:lnTo>
                    <a:pt x="391" y="315"/>
                  </a:lnTo>
                  <a:lnTo>
                    <a:pt x="429" y="372"/>
                  </a:lnTo>
                  <a:lnTo>
                    <a:pt x="464" y="433"/>
                  </a:lnTo>
                  <a:lnTo>
                    <a:pt x="494" y="497"/>
                  </a:lnTo>
                  <a:lnTo>
                    <a:pt x="519" y="564"/>
                  </a:lnTo>
                  <a:lnTo>
                    <a:pt x="541" y="633"/>
                  </a:lnTo>
                  <a:lnTo>
                    <a:pt x="557" y="704"/>
                  </a:lnTo>
                  <a:lnTo>
                    <a:pt x="569" y="780"/>
                  </a:lnTo>
                  <a:lnTo>
                    <a:pt x="576" y="856"/>
                  </a:lnTo>
                  <a:lnTo>
                    <a:pt x="577" y="930"/>
                  </a:lnTo>
                  <a:lnTo>
                    <a:pt x="572" y="1003"/>
                  </a:lnTo>
                  <a:lnTo>
                    <a:pt x="562" y="1076"/>
                  </a:lnTo>
                  <a:lnTo>
                    <a:pt x="547" y="1148"/>
                  </a:lnTo>
                  <a:lnTo>
                    <a:pt x="527" y="1218"/>
                  </a:lnTo>
                  <a:lnTo>
                    <a:pt x="502" y="1285"/>
                  </a:lnTo>
                  <a:lnTo>
                    <a:pt x="473" y="1352"/>
                  </a:lnTo>
                  <a:lnTo>
                    <a:pt x="439" y="1415"/>
                  </a:lnTo>
                  <a:lnTo>
                    <a:pt x="375" y="1373"/>
                  </a:lnTo>
                  <a:lnTo>
                    <a:pt x="406" y="1314"/>
                  </a:lnTo>
                  <a:lnTo>
                    <a:pt x="434" y="1254"/>
                  </a:lnTo>
                  <a:lnTo>
                    <a:pt x="455" y="1191"/>
                  </a:lnTo>
                  <a:lnTo>
                    <a:pt x="474" y="1127"/>
                  </a:lnTo>
                  <a:lnTo>
                    <a:pt x="488" y="1062"/>
                  </a:lnTo>
                  <a:lnTo>
                    <a:pt x="496" y="994"/>
                  </a:lnTo>
                  <a:lnTo>
                    <a:pt x="501" y="927"/>
                  </a:lnTo>
                  <a:lnTo>
                    <a:pt x="500" y="857"/>
                  </a:lnTo>
                  <a:lnTo>
                    <a:pt x="494" y="788"/>
                  </a:lnTo>
                  <a:lnTo>
                    <a:pt x="483" y="719"/>
                  </a:lnTo>
                  <a:lnTo>
                    <a:pt x="467" y="653"/>
                  </a:lnTo>
                  <a:lnTo>
                    <a:pt x="447" y="589"/>
                  </a:lnTo>
                  <a:lnTo>
                    <a:pt x="424" y="528"/>
                  </a:lnTo>
                  <a:lnTo>
                    <a:pt x="396" y="470"/>
                  </a:lnTo>
                  <a:lnTo>
                    <a:pt x="364" y="413"/>
                  </a:lnTo>
                  <a:lnTo>
                    <a:pt x="329" y="360"/>
                  </a:lnTo>
                  <a:lnTo>
                    <a:pt x="291" y="308"/>
                  </a:lnTo>
                  <a:lnTo>
                    <a:pt x="249" y="260"/>
                  </a:lnTo>
                  <a:lnTo>
                    <a:pt x="205" y="215"/>
                  </a:lnTo>
                  <a:lnTo>
                    <a:pt x="157" y="174"/>
                  </a:lnTo>
                  <a:lnTo>
                    <a:pt x="108" y="135"/>
                  </a:lnTo>
                  <a:lnTo>
                    <a:pt x="55" y="101"/>
                  </a:lnTo>
                  <a:lnTo>
                    <a:pt x="0" y="6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939990" y="3261841"/>
              <a:ext cx="2072367" cy="1428750"/>
            </a:xfrm>
            <a:custGeom>
              <a:avLst/>
              <a:gdLst/>
              <a:ahLst/>
              <a:cxnLst>
                <a:cxn ang="0">
                  <a:pos x="450" y="0"/>
                </a:cxn>
                <a:cxn ang="0">
                  <a:pos x="499" y="2"/>
                </a:cxn>
                <a:cxn ang="0">
                  <a:pos x="546" y="10"/>
                </a:cxn>
                <a:cxn ang="0">
                  <a:pos x="592" y="22"/>
                </a:cxn>
                <a:cxn ang="0">
                  <a:pos x="635" y="40"/>
                </a:cxn>
                <a:cxn ang="0">
                  <a:pos x="676" y="61"/>
                </a:cxn>
                <a:cxn ang="0">
                  <a:pos x="716" y="86"/>
                </a:cxn>
                <a:cxn ang="0">
                  <a:pos x="751" y="115"/>
                </a:cxn>
                <a:cxn ang="0">
                  <a:pos x="784" y="148"/>
                </a:cxn>
                <a:cxn ang="0">
                  <a:pos x="813" y="184"/>
                </a:cxn>
                <a:cxn ang="0">
                  <a:pos x="839" y="223"/>
                </a:cxn>
                <a:cxn ang="0">
                  <a:pos x="859" y="264"/>
                </a:cxn>
                <a:cxn ang="0">
                  <a:pos x="877" y="308"/>
                </a:cxn>
                <a:cxn ang="0">
                  <a:pos x="890" y="353"/>
                </a:cxn>
                <a:cxn ang="0">
                  <a:pos x="897" y="401"/>
                </a:cxn>
                <a:cxn ang="0">
                  <a:pos x="900" y="450"/>
                </a:cxn>
                <a:cxn ang="0">
                  <a:pos x="897" y="499"/>
                </a:cxn>
                <a:cxn ang="0">
                  <a:pos x="890" y="547"/>
                </a:cxn>
                <a:cxn ang="0">
                  <a:pos x="877" y="592"/>
                </a:cxn>
                <a:cxn ang="0">
                  <a:pos x="859" y="636"/>
                </a:cxn>
                <a:cxn ang="0">
                  <a:pos x="839" y="677"/>
                </a:cxn>
                <a:cxn ang="0">
                  <a:pos x="813" y="716"/>
                </a:cxn>
                <a:cxn ang="0">
                  <a:pos x="784" y="752"/>
                </a:cxn>
                <a:cxn ang="0">
                  <a:pos x="751" y="785"/>
                </a:cxn>
                <a:cxn ang="0">
                  <a:pos x="716" y="814"/>
                </a:cxn>
                <a:cxn ang="0">
                  <a:pos x="676" y="839"/>
                </a:cxn>
                <a:cxn ang="0">
                  <a:pos x="635" y="860"/>
                </a:cxn>
                <a:cxn ang="0">
                  <a:pos x="592" y="878"/>
                </a:cxn>
                <a:cxn ang="0">
                  <a:pos x="546" y="890"/>
                </a:cxn>
                <a:cxn ang="0">
                  <a:pos x="499" y="898"/>
                </a:cxn>
                <a:cxn ang="0">
                  <a:pos x="450" y="900"/>
                </a:cxn>
                <a:cxn ang="0">
                  <a:pos x="401" y="898"/>
                </a:cxn>
                <a:cxn ang="0">
                  <a:pos x="353" y="890"/>
                </a:cxn>
                <a:cxn ang="0">
                  <a:pos x="308" y="878"/>
                </a:cxn>
                <a:cxn ang="0">
                  <a:pos x="264" y="860"/>
                </a:cxn>
                <a:cxn ang="0">
                  <a:pos x="223" y="839"/>
                </a:cxn>
                <a:cxn ang="0">
                  <a:pos x="185" y="814"/>
                </a:cxn>
                <a:cxn ang="0">
                  <a:pos x="148" y="785"/>
                </a:cxn>
                <a:cxn ang="0">
                  <a:pos x="116" y="752"/>
                </a:cxn>
                <a:cxn ang="0">
                  <a:pos x="87" y="716"/>
                </a:cxn>
                <a:cxn ang="0">
                  <a:pos x="62" y="677"/>
                </a:cxn>
                <a:cxn ang="0">
                  <a:pos x="40" y="636"/>
                </a:cxn>
                <a:cxn ang="0">
                  <a:pos x="23" y="592"/>
                </a:cxn>
                <a:cxn ang="0">
                  <a:pos x="10" y="547"/>
                </a:cxn>
                <a:cxn ang="0">
                  <a:pos x="3" y="499"/>
                </a:cxn>
                <a:cxn ang="0">
                  <a:pos x="0" y="450"/>
                </a:cxn>
                <a:cxn ang="0">
                  <a:pos x="3" y="401"/>
                </a:cxn>
                <a:cxn ang="0">
                  <a:pos x="10" y="353"/>
                </a:cxn>
                <a:cxn ang="0">
                  <a:pos x="23" y="308"/>
                </a:cxn>
                <a:cxn ang="0">
                  <a:pos x="40" y="264"/>
                </a:cxn>
                <a:cxn ang="0">
                  <a:pos x="62" y="223"/>
                </a:cxn>
                <a:cxn ang="0">
                  <a:pos x="87" y="184"/>
                </a:cxn>
                <a:cxn ang="0">
                  <a:pos x="116" y="148"/>
                </a:cxn>
                <a:cxn ang="0">
                  <a:pos x="148" y="115"/>
                </a:cxn>
                <a:cxn ang="0">
                  <a:pos x="185" y="86"/>
                </a:cxn>
                <a:cxn ang="0">
                  <a:pos x="223" y="61"/>
                </a:cxn>
                <a:cxn ang="0">
                  <a:pos x="264" y="40"/>
                </a:cxn>
                <a:cxn ang="0">
                  <a:pos x="308" y="22"/>
                </a:cxn>
                <a:cxn ang="0">
                  <a:pos x="353" y="10"/>
                </a:cxn>
                <a:cxn ang="0">
                  <a:pos x="401" y="2"/>
                </a:cxn>
                <a:cxn ang="0">
                  <a:pos x="450" y="0"/>
                </a:cxn>
              </a:cxnLst>
              <a:rect l="0" t="0" r="r" b="b"/>
              <a:pathLst>
                <a:path w="900" h="900">
                  <a:moveTo>
                    <a:pt x="450" y="0"/>
                  </a:moveTo>
                  <a:lnTo>
                    <a:pt x="499" y="2"/>
                  </a:lnTo>
                  <a:lnTo>
                    <a:pt x="546" y="10"/>
                  </a:lnTo>
                  <a:lnTo>
                    <a:pt x="592" y="22"/>
                  </a:lnTo>
                  <a:lnTo>
                    <a:pt x="635" y="40"/>
                  </a:lnTo>
                  <a:lnTo>
                    <a:pt x="676" y="61"/>
                  </a:lnTo>
                  <a:lnTo>
                    <a:pt x="716" y="86"/>
                  </a:lnTo>
                  <a:lnTo>
                    <a:pt x="751" y="115"/>
                  </a:lnTo>
                  <a:lnTo>
                    <a:pt x="784" y="148"/>
                  </a:lnTo>
                  <a:lnTo>
                    <a:pt x="813" y="184"/>
                  </a:lnTo>
                  <a:lnTo>
                    <a:pt x="839" y="223"/>
                  </a:lnTo>
                  <a:lnTo>
                    <a:pt x="859" y="264"/>
                  </a:lnTo>
                  <a:lnTo>
                    <a:pt x="877" y="308"/>
                  </a:lnTo>
                  <a:lnTo>
                    <a:pt x="890" y="353"/>
                  </a:lnTo>
                  <a:lnTo>
                    <a:pt x="897" y="401"/>
                  </a:lnTo>
                  <a:lnTo>
                    <a:pt x="900" y="450"/>
                  </a:lnTo>
                  <a:lnTo>
                    <a:pt x="897" y="499"/>
                  </a:lnTo>
                  <a:lnTo>
                    <a:pt x="890" y="547"/>
                  </a:lnTo>
                  <a:lnTo>
                    <a:pt x="877" y="592"/>
                  </a:lnTo>
                  <a:lnTo>
                    <a:pt x="859" y="636"/>
                  </a:lnTo>
                  <a:lnTo>
                    <a:pt x="839" y="677"/>
                  </a:lnTo>
                  <a:lnTo>
                    <a:pt x="813" y="716"/>
                  </a:lnTo>
                  <a:lnTo>
                    <a:pt x="784" y="752"/>
                  </a:lnTo>
                  <a:lnTo>
                    <a:pt x="751" y="785"/>
                  </a:lnTo>
                  <a:lnTo>
                    <a:pt x="716" y="814"/>
                  </a:lnTo>
                  <a:lnTo>
                    <a:pt x="676" y="839"/>
                  </a:lnTo>
                  <a:lnTo>
                    <a:pt x="635" y="860"/>
                  </a:lnTo>
                  <a:lnTo>
                    <a:pt x="592" y="878"/>
                  </a:lnTo>
                  <a:lnTo>
                    <a:pt x="546" y="890"/>
                  </a:lnTo>
                  <a:lnTo>
                    <a:pt x="499" y="898"/>
                  </a:lnTo>
                  <a:lnTo>
                    <a:pt x="450" y="900"/>
                  </a:lnTo>
                  <a:lnTo>
                    <a:pt x="401" y="898"/>
                  </a:lnTo>
                  <a:lnTo>
                    <a:pt x="353" y="890"/>
                  </a:lnTo>
                  <a:lnTo>
                    <a:pt x="308" y="878"/>
                  </a:lnTo>
                  <a:lnTo>
                    <a:pt x="264" y="860"/>
                  </a:lnTo>
                  <a:lnTo>
                    <a:pt x="223" y="839"/>
                  </a:lnTo>
                  <a:lnTo>
                    <a:pt x="185" y="814"/>
                  </a:lnTo>
                  <a:lnTo>
                    <a:pt x="148" y="785"/>
                  </a:lnTo>
                  <a:lnTo>
                    <a:pt x="116" y="752"/>
                  </a:lnTo>
                  <a:lnTo>
                    <a:pt x="87" y="716"/>
                  </a:lnTo>
                  <a:lnTo>
                    <a:pt x="62" y="677"/>
                  </a:lnTo>
                  <a:lnTo>
                    <a:pt x="40" y="636"/>
                  </a:lnTo>
                  <a:lnTo>
                    <a:pt x="23" y="592"/>
                  </a:lnTo>
                  <a:lnTo>
                    <a:pt x="10" y="547"/>
                  </a:lnTo>
                  <a:lnTo>
                    <a:pt x="3" y="499"/>
                  </a:lnTo>
                  <a:lnTo>
                    <a:pt x="0" y="450"/>
                  </a:lnTo>
                  <a:lnTo>
                    <a:pt x="3" y="401"/>
                  </a:lnTo>
                  <a:lnTo>
                    <a:pt x="10" y="353"/>
                  </a:lnTo>
                  <a:lnTo>
                    <a:pt x="23" y="308"/>
                  </a:lnTo>
                  <a:lnTo>
                    <a:pt x="40" y="264"/>
                  </a:lnTo>
                  <a:lnTo>
                    <a:pt x="62" y="223"/>
                  </a:lnTo>
                  <a:lnTo>
                    <a:pt x="87" y="184"/>
                  </a:lnTo>
                  <a:lnTo>
                    <a:pt x="116" y="148"/>
                  </a:lnTo>
                  <a:lnTo>
                    <a:pt x="148" y="115"/>
                  </a:lnTo>
                  <a:lnTo>
                    <a:pt x="185" y="86"/>
                  </a:lnTo>
                  <a:lnTo>
                    <a:pt x="223" y="61"/>
                  </a:lnTo>
                  <a:lnTo>
                    <a:pt x="264" y="40"/>
                  </a:lnTo>
                  <a:lnTo>
                    <a:pt x="308" y="22"/>
                  </a:lnTo>
                  <a:lnTo>
                    <a:pt x="353" y="10"/>
                  </a:lnTo>
                  <a:lnTo>
                    <a:pt x="401" y="2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274320" tIns="45720" rIns="27432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Roles for Training Professionals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6197123" y="2658299"/>
              <a:ext cx="1131888" cy="2601913"/>
            </a:xfrm>
            <a:custGeom>
              <a:avLst/>
              <a:gdLst/>
              <a:ahLst/>
              <a:cxnLst>
                <a:cxn ang="0">
                  <a:pos x="66" y="12"/>
                </a:cxn>
                <a:cxn ang="0">
                  <a:pos x="192" y="51"/>
                </a:cxn>
                <a:cxn ang="0">
                  <a:pos x="309" y="109"/>
                </a:cxn>
                <a:cxn ang="0">
                  <a:pos x="415" y="183"/>
                </a:cxn>
                <a:cxn ang="0">
                  <a:pos x="507" y="274"/>
                </a:cxn>
                <a:cxn ang="0">
                  <a:pos x="584" y="377"/>
                </a:cxn>
                <a:cxn ang="0">
                  <a:pos x="645" y="493"/>
                </a:cxn>
                <a:cxn ang="0">
                  <a:pos x="688" y="617"/>
                </a:cxn>
                <a:cxn ang="0">
                  <a:pos x="710" y="750"/>
                </a:cxn>
                <a:cxn ang="0">
                  <a:pos x="710" y="888"/>
                </a:cxn>
                <a:cxn ang="0">
                  <a:pos x="688" y="1021"/>
                </a:cxn>
                <a:cxn ang="0">
                  <a:pos x="645" y="1145"/>
                </a:cxn>
                <a:cxn ang="0">
                  <a:pos x="584" y="1261"/>
                </a:cxn>
                <a:cxn ang="0">
                  <a:pos x="507" y="1364"/>
                </a:cxn>
                <a:cxn ang="0">
                  <a:pos x="415" y="1455"/>
                </a:cxn>
                <a:cxn ang="0">
                  <a:pos x="309" y="1529"/>
                </a:cxn>
                <a:cxn ang="0">
                  <a:pos x="192" y="1588"/>
                </a:cxn>
                <a:cxn ang="0">
                  <a:pos x="66" y="1627"/>
                </a:cxn>
                <a:cxn ang="0">
                  <a:pos x="0" y="1561"/>
                </a:cxn>
                <a:cxn ang="0">
                  <a:pos x="123" y="1531"/>
                </a:cxn>
                <a:cxn ang="0">
                  <a:pos x="237" y="1483"/>
                </a:cxn>
                <a:cxn ang="0">
                  <a:pos x="342" y="1415"/>
                </a:cxn>
                <a:cxn ang="0">
                  <a:pos x="433" y="1333"/>
                </a:cxn>
                <a:cxn ang="0">
                  <a:pos x="510" y="1238"/>
                </a:cxn>
                <a:cxn ang="0">
                  <a:pos x="571" y="1129"/>
                </a:cxn>
                <a:cxn ang="0">
                  <a:pos x="612" y="1010"/>
                </a:cxn>
                <a:cxn ang="0">
                  <a:pos x="634" y="885"/>
                </a:cxn>
                <a:cxn ang="0">
                  <a:pos x="634" y="753"/>
                </a:cxn>
                <a:cxn ang="0">
                  <a:pos x="612" y="628"/>
                </a:cxn>
                <a:cxn ang="0">
                  <a:pos x="571" y="509"/>
                </a:cxn>
                <a:cxn ang="0">
                  <a:pos x="510" y="400"/>
                </a:cxn>
                <a:cxn ang="0">
                  <a:pos x="433" y="305"/>
                </a:cxn>
                <a:cxn ang="0">
                  <a:pos x="342" y="223"/>
                </a:cxn>
                <a:cxn ang="0">
                  <a:pos x="237" y="155"/>
                </a:cxn>
                <a:cxn ang="0">
                  <a:pos x="123" y="107"/>
                </a:cxn>
                <a:cxn ang="0">
                  <a:pos x="0" y="77"/>
                </a:cxn>
              </a:cxnLst>
              <a:rect l="0" t="0" r="r" b="b"/>
              <a:pathLst>
                <a:path w="713" h="1639">
                  <a:moveTo>
                    <a:pt x="0" y="0"/>
                  </a:moveTo>
                  <a:lnTo>
                    <a:pt x="66" y="12"/>
                  </a:lnTo>
                  <a:lnTo>
                    <a:pt x="130" y="29"/>
                  </a:lnTo>
                  <a:lnTo>
                    <a:pt x="192" y="51"/>
                  </a:lnTo>
                  <a:lnTo>
                    <a:pt x="252" y="78"/>
                  </a:lnTo>
                  <a:lnTo>
                    <a:pt x="309" y="109"/>
                  </a:lnTo>
                  <a:lnTo>
                    <a:pt x="363" y="144"/>
                  </a:lnTo>
                  <a:lnTo>
                    <a:pt x="415" y="183"/>
                  </a:lnTo>
                  <a:lnTo>
                    <a:pt x="462" y="226"/>
                  </a:lnTo>
                  <a:lnTo>
                    <a:pt x="507" y="274"/>
                  </a:lnTo>
                  <a:lnTo>
                    <a:pt x="548" y="324"/>
                  </a:lnTo>
                  <a:lnTo>
                    <a:pt x="584" y="377"/>
                  </a:lnTo>
                  <a:lnTo>
                    <a:pt x="617" y="433"/>
                  </a:lnTo>
                  <a:lnTo>
                    <a:pt x="645" y="493"/>
                  </a:lnTo>
                  <a:lnTo>
                    <a:pt x="669" y="554"/>
                  </a:lnTo>
                  <a:lnTo>
                    <a:pt x="688" y="617"/>
                  </a:lnTo>
                  <a:lnTo>
                    <a:pt x="702" y="683"/>
                  </a:lnTo>
                  <a:lnTo>
                    <a:pt x="710" y="750"/>
                  </a:lnTo>
                  <a:lnTo>
                    <a:pt x="713" y="819"/>
                  </a:lnTo>
                  <a:lnTo>
                    <a:pt x="710" y="888"/>
                  </a:lnTo>
                  <a:lnTo>
                    <a:pt x="702" y="955"/>
                  </a:lnTo>
                  <a:lnTo>
                    <a:pt x="688" y="1021"/>
                  </a:lnTo>
                  <a:lnTo>
                    <a:pt x="669" y="1084"/>
                  </a:lnTo>
                  <a:lnTo>
                    <a:pt x="645" y="1145"/>
                  </a:lnTo>
                  <a:lnTo>
                    <a:pt x="617" y="1205"/>
                  </a:lnTo>
                  <a:lnTo>
                    <a:pt x="584" y="1261"/>
                  </a:lnTo>
                  <a:lnTo>
                    <a:pt x="548" y="1314"/>
                  </a:lnTo>
                  <a:lnTo>
                    <a:pt x="507" y="1364"/>
                  </a:lnTo>
                  <a:lnTo>
                    <a:pt x="462" y="1412"/>
                  </a:lnTo>
                  <a:lnTo>
                    <a:pt x="415" y="1455"/>
                  </a:lnTo>
                  <a:lnTo>
                    <a:pt x="363" y="1495"/>
                  </a:lnTo>
                  <a:lnTo>
                    <a:pt x="309" y="1529"/>
                  </a:lnTo>
                  <a:lnTo>
                    <a:pt x="252" y="1561"/>
                  </a:lnTo>
                  <a:lnTo>
                    <a:pt x="192" y="1588"/>
                  </a:lnTo>
                  <a:lnTo>
                    <a:pt x="130" y="1610"/>
                  </a:lnTo>
                  <a:lnTo>
                    <a:pt x="66" y="1627"/>
                  </a:lnTo>
                  <a:lnTo>
                    <a:pt x="0" y="1639"/>
                  </a:lnTo>
                  <a:lnTo>
                    <a:pt x="0" y="1561"/>
                  </a:lnTo>
                  <a:lnTo>
                    <a:pt x="62" y="1549"/>
                  </a:lnTo>
                  <a:lnTo>
                    <a:pt x="123" y="1531"/>
                  </a:lnTo>
                  <a:lnTo>
                    <a:pt x="182" y="1509"/>
                  </a:lnTo>
                  <a:lnTo>
                    <a:pt x="237" y="1483"/>
                  </a:lnTo>
                  <a:lnTo>
                    <a:pt x="291" y="1451"/>
                  </a:lnTo>
                  <a:lnTo>
                    <a:pt x="342" y="1415"/>
                  </a:lnTo>
                  <a:lnTo>
                    <a:pt x="389" y="1376"/>
                  </a:lnTo>
                  <a:lnTo>
                    <a:pt x="433" y="1333"/>
                  </a:lnTo>
                  <a:lnTo>
                    <a:pt x="473" y="1287"/>
                  </a:lnTo>
                  <a:lnTo>
                    <a:pt x="510" y="1238"/>
                  </a:lnTo>
                  <a:lnTo>
                    <a:pt x="542" y="1185"/>
                  </a:lnTo>
                  <a:lnTo>
                    <a:pt x="571" y="1129"/>
                  </a:lnTo>
                  <a:lnTo>
                    <a:pt x="593" y="1071"/>
                  </a:lnTo>
                  <a:lnTo>
                    <a:pt x="612" y="1010"/>
                  </a:lnTo>
                  <a:lnTo>
                    <a:pt x="626" y="948"/>
                  </a:lnTo>
                  <a:lnTo>
                    <a:pt x="634" y="885"/>
                  </a:lnTo>
                  <a:lnTo>
                    <a:pt x="637" y="819"/>
                  </a:lnTo>
                  <a:lnTo>
                    <a:pt x="634" y="753"/>
                  </a:lnTo>
                  <a:lnTo>
                    <a:pt x="626" y="690"/>
                  </a:lnTo>
                  <a:lnTo>
                    <a:pt x="612" y="628"/>
                  </a:lnTo>
                  <a:lnTo>
                    <a:pt x="593" y="567"/>
                  </a:lnTo>
                  <a:lnTo>
                    <a:pt x="571" y="509"/>
                  </a:lnTo>
                  <a:lnTo>
                    <a:pt x="542" y="453"/>
                  </a:lnTo>
                  <a:lnTo>
                    <a:pt x="510" y="400"/>
                  </a:lnTo>
                  <a:lnTo>
                    <a:pt x="473" y="351"/>
                  </a:lnTo>
                  <a:lnTo>
                    <a:pt x="433" y="305"/>
                  </a:lnTo>
                  <a:lnTo>
                    <a:pt x="389" y="262"/>
                  </a:lnTo>
                  <a:lnTo>
                    <a:pt x="342" y="223"/>
                  </a:lnTo>
                  <a:lnTo>
                    <a:pt x="291" y="187"/>
                  </a:lnTo>
                  <a:lnTo>
                    <a:pt x="237" y="155"/>
                  </a:lnTo>
                  <a:lnTo>
                    <a:pt x="182" y="129"/>
                  </a:lnTo>
                  <a:lnTo>
                    <a:pt x="123" y="107"/>
                  </a:lnTo>
                  <a:lnTo>
                    <a:pt x="62" y="89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706461" y="2663062"/>
              <a:ext cx="1096963" cy="2590800"/>
            </a:xfrm>
            <a:custGeom>
              <a:avLst/>
              <a:gdLst/>
              <a:ahLst/>
              <a:cxnLst>
                <a:cxn ang="0">
                  <a:pos x="691" y="78"/>
                </a:cxn>
                <a:cxn ang="0">
                  <a:pos x="572" y="110"/>
                </a:cxn>
                <a:cxn ang="0">
                  <a:pos x="461" y="161"/>
                </a:cxn>
                <a:cxn ang="0">
                  <a:pos x="360" y="229"/>
                </a:cxn>
                <a:cxn ang="0">
                  <a:pos x="273" y="311"/>
                </a:cxn>
                <a:cxn ang="0">
                  <a:pos x="198" y="406"/>
                </a:cxn>
                <a:cxn ang="0">
                  <a:pos x="141" y="512"/>
                </a:cxn>
                <a:cxn ang="0">
                  <a:pos x="100" y="628"/>
                </a:cxn>
                <a:cxn ang="0">
                  <a:pos x="79" y="752"/>
                </a:cxn>
                <a:cxn ang="0">
                  <a:pos x="79" y="881"/>
                </a:cxn>
                <a:cxn ang="0">
                  <a:pos x="100" y="1004"/>
                </a:cxn>
                <a:cxn ang="0">
                  <a:pos x="141" y="1121"/>
                </a:cxn>
                <a:cxn ang="0">
                  <a:pos x="198" y="1227"/>
                </a:cxn>
                <a:cxn ang="0">
                  <a:pos x="273" y="1322"/>
                </a:cxn>
                <a:cxn ang="0">
                  <a:pos x="360" y="1404"/>
                </a:cxn>
                <a:cxn ang="0">
                  <a:pos x="461" y="1472"/>
                </a:cxn>
                <a:cxn ang="0">
                  <a:pos x="572" y="1523"/>
                </a:cxn>
                <a:cxn ang="0">
                  <a:pos x="691" y="1555"/>
                </a:cxn>
                <a:cxn ang="0">
                  <a:pos x="626" y="1618"/>
                </a:cxn>
                <a:cxn ang="0">
                  <a:pos x="503" y="1577"/>
                </a:cxn>
                <a:cxn ang="0">
                  <a:pos x="390" y="1519"/>
                </a:cxn>
                <a:cxn ang="0">
                  <a:pos x="288" y="1443"/>
                </a:cxn>
                <a:cxn ang="0">
                  <a:pos x="198" y="1354"/>
                </a:cxn>
                <a:cxn ang="0">
                  <a:pos x="124" y="1251"/>
                </a:cxn>
                <a:cxn ang="0">
                  <a:pos x="64" y="1138"/>
                </a:cxn>
                <a:cxn ang="0">
                  <a:pos x="23" y="1015"/>
                </a:cxn>
                <a:cxn ang="0">
                  <a:pos x="3" y="883"/>
                </a:cxn>
                <a:cxn ang="0">
                  <a:pos x="3" y="749"/>
                </a:cxn>
                <a:cxn ang="0">
                  <a:pos x="23" y="618"/>
                </a:cxn>
                <a:cxn ang="0">
                  <a:pos x="64" y="495"/>
                </a:cxn>
                <a:cxn ang="0">
                  <a:pos x="124" y="381"/>
                </a:cxn>
                <a:cxn ang="0">
                  <a:pos x="198" y="279"/>
                </a:cxn>
                <a:cxn ang="0">
                  <a:pos x="288" y="189"/>
                </a:cxn>
                <a:cxn ang="0">
                  <a:pos x="390" y="114"/>
                </a:cxn>
                <a:cxn ang="0">
                  <a:pos x="503" y="55"/>
                </a:cxn>
                <a:cxn ang="0">
                  <a:pos x="626" y="14"/>
                </a:cxn>
              </a:cxnLst>
              <a:rect l="0" t="0" r="r" b="b"/>
              <a:pathLst>
                <a:path w="691" h="1632">
                  <a:moveTo>
                    <a:pt x="691" y="0"/>
                  </a:moveTo>
                  <a:lnTo>
                    <a:pt x="691" y="78"/>
                  </a:lnTo>
                  <a:lnTo>
                    <a:pt x="630" y="92"/>
                  </a:lnTo>
                  <a:lnTo>
                    <a:pt x="572" y="110"/>
                  </a:lnTo>
                  <a:lnTo>
                    <a:pt x="515" y="134"/>
                  </a:lnTo>
                  <a:lnTo>
                    <a:pt x="461" y="161"/>
                  </a:lnTo>
                  <a:lnTo>
                    <a:pt x="410" y="193"/>
                  </a:lnTo>
                  <a:lnTo>
                    <a:pt x="360" y="229"/>
                  </a:lnTo>
                  <a:lnTo>
                    <a:pt x="315" y="268"/>
                  </a:lnTo>
                  <a:lnTo>
                    <a:pt x="273" y="311"/>
                  </a:lnTo>
                  <a:lnTo>
                    <a:pt x="234" y="356"/>
                  </a:lnTo>
                  <a:lnTo>
                    <a:pt x="198" y="406"/>
                  </a:lnTo>
                  <a:lnTo>
                    <a:pt x="167" y="458"/>
                  </a:lnTo>
                  <a:lnTo>
                    <a:pt x="141" y="512"/>
                  </a:lnTo>
                  <a:lnTo>
                    <a:pt x="118" y="569"/>
                  </a:lnTo>
                  <a:lnTo>
                    <a:pt x="100" y="628"/>
                  </a:lnTo>
                  <a:lnTo>
                    <a:pt x="87" y="689"/>
                  </a:lnTo>
                  <a:lnTo>
                    <a:pt x="79" y="752"/>
                  </a:lnTo>
                  <a:lnTo>
                    <a:pt x="76" y="816"/>
                  </a:lnTo>
                  <a:lnTo>
                    <a:pt x="79" y="881"/>
                  </a:lnTo>
                  <a:lnTo>
                    <a:pt x="87" y="943"/>
                  </a:lnTo>
                  <a:lnTo>
                    <a:pt x="100" y="1004"/>
                  </a:lnTo>
                  <a:lnTo>
                    <a:pt x="118" y="1063"/>
                  </a:lnTo>
                  <a:lnTo>
                    <a:pt x="141" y="1121"/>
                  </a:lnTo>
                  <a:lnTo>
                    <a:pt x="167" y="1175"/>
                  </a:lnTo>
                  <a:lnTo>
                    <a:pt x="198" y="1227"/>
                  </a:lnTo>
                  <a:lnTo>
                    <a:pt x="234" y="1276"/>
                  </a:lnTo>
                  <a:lnTo>
                    <a:pt x="273" y="1322"/>
                  </a:lnTo>
                  <a:lnTo>
                    <a:pt x="315" y="1365"/>
                  </a:lnTo>
                  <a:lnTo>
                    <a:pt x="360" y="1404"/>
                  </a:lnTo>
                  <a:lnTo>
                    <a:pt x="410" y="1440"/>
                  </a:lnTo>
                  <a:lnTo>
                    <a:pt x="461" y="1472"/>
                  </a:lnTo>
                  <a:lnTo>
                    <a:pt x="515" y="1499"/>
                  </a:lnTo>
                  <a:lnTo>
                    <a:pt x="572" y="1523"/>
                  </a:lnTo>
                  <a:lnTo>
                    <a:pt x="630" y="1541"/>
                  </a:lnTo>
                  <a:lnTo>
                    <a:pt x="691" y="1555"/>
                  </a:lnTo>
                  <a:lnTo>
                    <a:pt x="691" y="1632"/>
                  </a:lnTo>
                  <a:lnTo>
                    <a:pt x="626" y="1618"/>
                  </a:lnTo>
                  <a:lnTo>
                    <a:pt x="564" y="1600"/>
                  </a:lnTo>
                  <a:lnTo>
                    <a:pt x="503" y="1577"/>
                  </a:lnTo>
                  <a:lnTo>
                    <a:pt x="446" y="1550"/>
                  </a:lnTo>
                  <a:lnTo>
                    <a:pt x="390" y="1519"/>
                  </a:lnTo>
                  <a:lnTo>
                    <a:pt x="338" y="1483"/>
                  </a:lnTo>
                  <a:lnTo>
                    <a:pt x="288" y="1443"/>
                  </a:lnTo>
                  <a:lnTo>
                    <a:pt x="242" y="1400"/>
                  </a:lnTo>
                  <a:lnTo>
                    <a:pt x="198" y="1354"/>
                  </a:lnTo>
                  <a:lnTo>
                    <a:pt x="159" y="1304"/>
                  </a:lnTo>
                  <a:lnTo>
                    <a:pt x="124" y="1251"/>
                  </a:lnTo>
                  <a:lnTo>
                    <a:pt x="92" y="1195"/>
                  </a:lnTo>
                  <a:lnTo>
                    <a:pt x="64" y="1138"/>
                  </a:lnTo>
                  <a:lnTo>
                    <a:pt x="42" y="1077"/>
                  </a:lnTo>
                  <a:lnTo>
                    <a:pt x="23" y="1015"/>
                  </a:lnTo>
                  <a:lnTo>
                    <a:pt x="11" y="950"/>
                  </a:lnTo>
                  <a:lnTo>
                    <a:pt x="3" y="883"/>
                  </a:lnTo>
                  <a:lnTo>
                    <a:pt x="0" y="816"/>
                  </a:lnTo>
                  <a:lnTo>
                    <a:pt x="3" y="749"/>
                  </a:lnTo>
                  <a:lnTo>
                    <a:pt x="11" y="682"/>
                  </a:lnTo>
                  <a:lnTo>
                    <a:pt x="23" y="618"/>
                  </a:lnTo>
                  <a:lnTo>
                    <a:pt x="42" y="555"/>
                  </a:lnTo>
                  <a:lnTo>
                    <a:pt x="64" y="495"/>
                  </a:lnTo>
                  <a:lnTo>
                    <a:pt x="92" y="437"/>
                  </a:lnTo>
                  <a:lnTo>
                    <a:pt x="124" y="381"/>
                  </a:lnTo>
                  <a:lnTo>
                    <a:pt x="159" y="328"/>
                  </a:lnTo>
                  <a:lnTo>
                    <a:pt x="198" y="279"/>
                  </a:lnTo>
                  <a:lnTo>
                    <a:pt x="242" y="232"/>
                  </a:lnTo>
                  <a:lnTo>
                    <a:pt x="288" y="189"/>
                  </a:lnTo>
                  <a:lnTo>
                    <a:pt x="338" y="149"/>
                  </a:lnTo>
                  <a:lnTo>
                    <a:pt x="390" y="114"/>
                  </a:lnTo>
                  <a:lnTo>
                    <a:pt x="446" y="82"/>
                  </a:lnTo>
                  <a:lnTo>
                    <a:pt x="503" y="55"/>
                  </a:lnTo>
                  <a:lnTo>
                    <a:pt x="564" y="32"/>
                  </a:lnTo>
                  <a:lnTo>
                    <a:pt x="626" y="14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6898798" y="4391849"/>
              <a:ext cx="881063" cy="1119188"/>
            </a:xfrm>
            <a:custGeom>
              <a:avLst/>
              <a:gdLst/>
              <a:ahLst/>
              <a:cxnLst>
                <a:cxn ang="0">
                  <a:pos x="481" y="0"/>
                </a:cxn>
                <a:cxn ang="0">
                  <a:pos x="555" y="21"/>
                </a:cxn>
                <a:cxn ang="0">
                  <a:pos x="534" y="92"/>
                </a:cxn>
                <a:cxn ang="0">
                  <a:pos x="507" y="160"/>
                </a:cxn>
                <a:cxn ang="0">
                  <a:pos x="477" y="228"/>
                </a:cxn>
                <a:cxn ang="0">
                  <a:pos x="444" y="291"/>
                </a:cxn>
                <a:cxn ang="0">
                  <a:pos x="406" y="353"/>
                </a:cxn>
                <a:cxn ang="0">
                  <a:pos x="364" y="414"/>
                </a:cxn>
                <a:cxn ang="0">
                  <a:pos x="320" y="470"/>
                </a:cxn>
                <a:cxn ang="0">
                  <a:pos x="271" y="524"/>
                </a:cxn>
                <a:cxn ang="0">
                  <a:pos x="220" y="574"/>
                </a:cxn>
                <a:cxn ang="0">
                  <a:pos x="165" y="622"/>
                </a:cxn>
                <a:cxn ang="0">
                  <a:pos x="107" y="665"/>
                </a:cxn>
                <a:cxn ang="0">
                  <a:pos x="47" y="705"/>
                </a:cxn>
                <a:cxn ang="0">
                  <a:pos x="0" y="643"/>
                </a:cxn>
                <a:cxn ang="0">
                  <a:pos x="62" y="602"/>
                </a:cxn>
                <a:cxn ang="0">
                  <a:pos x="122" y="558"/>
                </a:cxn>
                <a:cxn ang="0">
                  <a:pos x="178" y="508"/>
                </a:cxn>
                <a:cxn ang="0">
                  <a:pos x="231" y="456"/>
                </a:cxn>
                <a:cxn ang="0">
                  <a:pos x="279" y="399"/>
                </a:cxn>
                <a:cxn ang="0">
                  <a:pos x="323" y="340"/>
                </a:cxn>
                <a:cxn ang="0">
                  <a:pos x="364" y="277"/>
                </a:cxn>
                <a:cxn ang="0">
                  <a:pos x="401" y="212"/>
                </a:cxn>
                <a:cxn ang="0">
                  <a:pos x="432" y="144"/>
                </a:cxn>
                <a:cxn ang="0">
                  <a:pos x="459" y="73"/>
                </a:cxn>
                <a:cxn ang="0">
                  <a:pos x="481" y="0"/>
                </a:cxn>
              </a:cxnLst>
              <a:rect l="0" t="0" r="r" b="b"/>
              <a:pathLst>
                <a:path w="555" h="705">
                  <a:moveTo>
                    <a:pt x="481" y="0"/>
                  </a:moveTo>
                  <a:lnTo>
                    <a:pt x="555" y="21"/>
                  </a:lnTo>
                  <a:lnTo>
                    <a:pt x="534" y="92"/>
                  </a:lnTo>
                  <a:lnTo>
                    <a:pt x="507" y="160"/>
                  </a:lnTo>
                  <a:lnTo>
                    <a:pt x="477" y="228"/>
                  </a:lnTo>
                  <a:lnTo>
                    <a:pt x="444" y="291"/>
                  </a:lnTo>
                  <a:lnTo>
                    <a:pt x="406" y="353"/>
                  </a:lnTo>
                  <a:lnTo>
                    <a:pt x="364" y="414"/>
                  </a:lnTo>
                  <a:lnTo>
                    <a:pt x="320" y="470"/>
                  </a:lnTo>
                  <a:lnTo>
                    <a:pt x="271" y="524"/>
                  </a:lnTo>
                  <a:lnTo>
                    <a:pt x="220" y="574"/>
                  </a:lnTo>
                  <a:lnTo>
                    <a:pt x="165" y="622"/>
                  </a:lnTo>
                  <a:lnTo>
                    <a:pt x="107" y="665"/>
                  </a:lnTo>
                  <a:lnTo>
                    <a:pt x="47" y="705"/>
                  </a:lnTo>
                  <a:lnTo>
                    <a:pt x="0" y="643"/>
                  </a:lnTo>
                  <a:lnTo>
                    <a:pt x="62" y="602"/>
                  </a:lnTo>
                  <a:lnTo>
                    <a:pt x="122" y="558"/>
                  </a:lnTo>
                  <a:lnTo>
                    <a:pt x="178" y="508"/>
                  </a:lnTo>
                  <a:lnTo>
                    <a:pt x="231" y="456"/>
                  </a:lnTo>
                  <a:lnTo>
                    <a:pt x="279" y="399"/>
                  </a:lnTo>
                  <a:lnTo>
                    <a:pt x="323" y="340"/>
                  </a:lnTo>
                  <a:lnTo>
                    <a:pt x="364" y="277"/>
                  </a:lnTo>
                  <a:lnTo>
                    <a:pt x="401" y="212"/>
                  </a:lnTo>
                  <a:lnTo>
                    <a:pt x="432" y="144"/>
                  </a:lnTo>
                  <a:lnTo>
                    <a:pt x="459" y="73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7300436" y="2767837"/>
              <a:ext cx="538163" cy="1473200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106" y="56"/>
                </a:cxn>
                <a:cxn ang="0">
                  <a:pos x="148" y="115"/>
                </a:cxn>
                <a:cxn ang="0">
                  <a:pos x="185" y="176"/>
                </a:cxn>
                <a:cxn ang="0">
                  <a:pos x="220" y="240"/>
                </a:cxn>
                <a:cxn ang="0">
                  <a:pos x="250" y="306"/>
                </a:cxn>
                <a:cxn ang="0">
                  <a:pos x="276" y="374"/>
                </a:cxn>
                <a:cxn ang="0">
                  <a:pos x="298" y="445"/>
                </a:cxn>
                <a:cxn ang="0">
                  <a:pos x="315" y="517"/>
                </a:cxn>
                <a:cxn ang="0">
                  <a:pos x="328" y="590"/>
                </a:cxn>
                <a:cxn ang="0">
                  <a:pos x="336" y="666"/>
                </a:cxn>
                <a:cxn ang="0">
                  <a:pos x="339" y="743"/>
                </a:cxn>
                <a:cxn ang="0">
                  <a:pos x="338" y="806"/>
                </a:cxn>
                <a:cxn ang="0">
                  <a:pos x="334" y="867"/>
                </a:cxn>
                <a:cxn ang="0">
                  <a:pos x="325" y="928"/>
                </a:cxn>
                <a:cxn ang="0">
                  <a:pos x="288" y="922"/>
                </a:cxn>
                <a:cxn ang="0">
                  <a:pos x="250" y="916"/>
                </a:cxn>
                <a:cxn ang="0">
                  <a:pos x="257" y="859"/>
                </a:cxn>
                <a:cxn ang="0">
                  <a:pos x="262" y="802"/>
                </a:cxn>
                <a:cxn ang="0">
                  <a:pos x="263" y="744"/>
                </a:cxn>
                <a:cxn ang="0">
                  <a:pos x="259" y="664"/>
                </a:cxn>
                <a:cxn ang="0">
                  <a:pos x="251" y="587"/>
                </a:cxn>
                <a:cxn ang="0">
                  <a:pos x="236" y="511"/>
                </a:cxn>
                <a:cxn ang="0">
                  <a:pos x="216" y="437"/>
                </a:cxn>
                <a:cxn ang="0">
                  <a:pos x="192" y="365"/>
                </a:cxn>
                <a:cxn ang="0">
                  <a:pos x="162" y="296"/>
                </a:cxn>
                <a:cxn ang="0">
                  <a:pos x="129" y="229"/>
                </a:cxn>
                <a:cxn ang="0">
                  <a:pos x="90" y="166"/>
                </a:cxn>
                <a:cxn ang="0">
                  <a:pos x="47" y="104"/>
                </a:cxn>
                <a:cxn ang="0">
                  <a:pos x="0" y="47"/>
                </a:cxn>
                <a:cxn ang="0">
                  <a:pos x="60" y="0"/>
                </a:cxn>
              </a:cxnLst>
              <a:rect l="0" t="0" r="r" b="b"/>
              <a:pathLst>
                <a:path w="339" h="928">
                  <a:moveTo>
                    <a:pt x="60" y="0"/>
                  </a:moveTo>
                  <a:lnTo>
                    <a:pt x="106" y="56"/>
                  </a:lnTo>
                  <a:lnTo>
                    <a:pt x="148" y="115"/>
                  </a:lnTo>
                  <a:lnTo>
                    <a:pt x="185" y="176"/>
                  </a:lnTo>
                  <a:lnTo>
                    <a:pt x="220" y="240"/>
                  </a:lnTo>
                  <a:lnTo>
                    <a:pt x="250" y="306"/>
                  </a:lnTo>
                  <a:lnTo>
                    <a:pt x="276" y="374"/>
                  </a:lnTo>
                  <a:lnTo>
                    <a:pt x="298" y="445"/>
                  </a:lnTo>
                  <a:lnTo>
                    <a:pt x="315" y="517"/>
                  </a:lnTo>
                  <a:lnTo>
                    <a:pt x="328" y="590"/>
                  </a:lnTo>
                  <a:lnTo>
                    <a:pt x="336" y="666"/>
                  </a:lnTo>
                  <a:lnTo>
                    <a:pt x="339" y="743"/>
                  </a:lnTo>
                  <a:lnTo>
                    <a:pt x="338" y="806"/>
                  </a:lnTo>
                  <a:lnTo>
                    <a:pt x="334" y="867"/>
                  </a:lnTo>
                  <a:lnTo>
                    <a:pt x="325" y="928"/>
                  </a:lnTo>
                  <a:lnTo>
                    <a:pt x="288" y="922"/>
                  </a:lnTo>
                  <a:lnTo>
                    <a:pt x="250" y="916"/>
                  </a:lnTo>
                  <a:lnTo>
                    <a:pt x="257" y="859"/>
                  </a:lnTo>
                  <a:lnTo>
                    <a:pt x="262" y="802"/>
                  </a:lnTo>
                  <a:lnTo>
                    <a:pt x="263" y="744"/>
                  </a:lnTo>
                  <a:lnTo>
                    <a:pt x="259" y="664"/>
                  </a:lnTo>
                  <a:lnTo>
                    <a:pt x="251" y="587"/>
                  </a:lnTo>
                  <a:lnTo>
                    <a:pt x="236" y="511"/>
                  </a:lnTo>
                  <a:lnTo>
                    <a:pt x="216" y="437"/>
                  </a:lnTo>
                  <a:lnTo>
                    <a:pt x="192" y="365"/>
                  </a:lnTo>
                  <a:lnTo>
                    <a:pt x="162" y="296"/>
                  </a:lnTo>
                  <a:lnTo>
                    <a:pt x="129" y="229"/>
                  </a:lnTo>
                  <a:lnTo>
                    <a:pt x="90" y="166"/>
                  </a:lnTo>
                  <a:lnTo>
                    <a:pt x="47" y="104"/>
                  </a:lnTo>
                  <a:lnTo>
                    <a:pt x="0" y="4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4196873" y="2229674"/>
              <a:ext cx="1285875" cy="2690813"/>
            </a:xfrm>
            <a:custGeom>
              <a:avLst/>
              <a:gdLst/>
              <a:ahLst/>
              <a:cxnLst>
                <a:cxn ang="0">
                  <a:pos x="783" y="0"/>
                </a:cxn>
                <a:cxn ang="0">
                  <a:pos x="810" y="72"/>
                </a:cxn>
                <a:cxn ang="0">
                  <a:pos x="749" y="95"/>
                </a:cxn>
                <a:cxn ang="0">
                  <a:pos x="689" y="121"/>
                </a:cxn>
                <a:cxn ang="0">
                  <a:pos x="629" y="151"/>
                </a:cxn>
                <a:cxn ang="0">
                  <a:pos x="573" y="184"/>
                </a:cxn>
                <a:cxn ang="0">
                  <a:pos x="517" y="222"/>
                </a:cxn>
                <a:cxn ang="0">
                  <a:pos x="465" y="262"/>
                </a:cxn>
                <a:cxn ang="0">
                  <a:pos x="415" y="307"/>
                </a:cxn>
                <a:cxn ang="0">
                  <a:pos x="366" y="355"/>
                </a:cxn>
                <a:cxn ang="0">
                  <a:pos x="321" y="407"/>
                </a:cxn>
                <a:cxn ang="0">
                  <a:pos x="278" y="462"/>
                </a:cxn>
                <a:cxn ang="0">
                  <a:pos x="237" y="524"/>
                </a:cxn>
                <a:cxn ang="0">
                  <a:pos x="201" y="587"/>
                </a:cxn>
                <a:cxn ang="0">
                  <a:pos x="169" y="651"/>
                </a:cxn>
                <a:cxn ang="0">
                  <a:pos x="142" y="718"/>
                </a:cxn>
                <a:cxn ang="0">
                  <a:pos x="120" y="785"/>
                </a:cxn>
                <a:cxn ang="0">
                  <a:pos x="102" y="854"/>
                </a:cxn>
                <a:cxn ang="0">
                  <a:pos x="89" y="923"/>
                </a:cxn>
                <a:cxn ang="0">
                  <a:pos x="80" y="992"/>
                </a:cxn>
                <a:cxn ang="0">
                  <a:pos x="77" y="1062"/>
                </a:cxn>
                <a:cxn ang="0">
                  <a:pos x="78" y="1132"/>
                </a:cxn>
                <a:cxn ang="0">
                  <a:pos x="82" y="1200"/>
                </a:cxn>
                <a:cxn ang="0">
                  <a:pos x="91" y="1270"/>
                </a:cxn>
                <a:cxn ang="0">
                  <a:pos x="106" y="1337"/>
                </a:cxn>
                <a:cxn ang="0">
                  <a:pos x="124" y="1404"/>
                </a:cxn>
                <a:cxn ang="0">
                  <a:pos x="146" y="1470"/>
                </a:cxn>
                <a:cxn ang="0">
                  <a:pos x="172" y="1535"/>
                </a:cxn>
                <a:cxn ang="0">
                  <a:pos x="203" y="1597"/>
                </a:cxn>
                <a:cxn ang="0">
                  <a:pos x="239" y="1658"/>
                </a:cxn>
                <a:cxn ang="0">
                  <a:pos x="173" y="1695"/>
                </a:cxn>
                <a:cxn ang="0">
                  <a:pos x="138" y="1633"/>
                </a:cxn>
                <a:cxn ang="0">
                  <a:pos x="106" y="1570"/>
                </a:cxn>
                <a:cxn ang="0">
                  <a:pos x="79" y="1506"/>
                </a:cxn>
                <a:cxn ang="0">
                  <a:pos x="55" y="1439"/>
                </a:cxn>
                <a:cxn ang="0">
                  <a:pos x="36" y="1372"/>
                </a:cxn>
                <a:cxn ang="0">
                  <a:pos x="21" y="1302"/>
                </a:cxn>
                <a:cxn ang="0">
                  <a:pos x="9" y="1233"/>
                </a:cxn>
                <a:cxn ang="0">
                  <a:pos x="3" y="1164"/>
                </a:cxn>
                <a:cxn ang="0">
                  <a:pos x="0" y="1093"/>
                </a:cxn>
                <a:cxn ang="0">
                  <a:pos x="2" y="1022"/>
                </a:cxn>
                <a:cxn ang="0">
                  <a:pos x="8" y="952"/>
                </a:cxn>
                <a:cxn ang="0">
                  <a:pos x="18" y="882"/>
                </a:cxn>
                <a:cxn ang="0">
                  <a:pos x="34" y="813"/>
                </a:cxn>
                <a:cxn ang="0">
                  <a:pos x="53" y="743"/>
                </a:cxn>
                <a:cxn ang="0">
                  <a:pos x="77" y="676"/>
                </a:cxn>
                <a:cxn ang="0">
                  <a:pos x="105" y="608"/>
                </a:cxn>
                <a:cxn ang="0">
                  <a:pos x="138" y="544"/>
                </a:cxn>
                <a:cxn ang="0">
                  <a:pos x="175" y="479"/>
                </a:cxn>
                <a:cxn ang="0">
                  <a:pos x="217" y="417"/>
                </a:cxn>
                <a:cxn ang="0">
                  <a:pos x="263" y="358"/>
                </a:cxn>
                <a:cxn ang="0">
                  <a:pos x="311" y="303"/>
                </a:cxn>
                <a:cxn ang="0">
                  <a:pos x="362" y="252"/>
                </a:cxn>
                <a:cxn ang="0">
                  <a:pos x="415" y="205"/>
                </a:cxn>
                <a:cxn ang="0">
                  <a:pos x="472" y="161"/>
                </a:cxn>
                <a:cxn ang="0">
                  <a:pos x="531" y="121"/>
                </a:cxn>
                <a:cxn ang="0">
                  <a:pos x="591" y="84"/>
                </a:cxn>
                <a:cxn ang="0">
                  <a:pos x="654" y="52"/>
                </a:cxn>
                <a:cxn ang="0">
                  <a:pos x="718" y="24"/>
                </a:cxn>
                <a:cxn ang="0">
                  <a:pos x="783" y="0"/>
                </a:cxn>
              </a:cxnLst>
              <a:rect l="0" t="0" r="r" b="b"/>
              <a:pathLst>
                <a:path w="810" h="1695">
                  <a:moveTo>
                    <a:pt x="783" y="0"/>
                  </a:moveTo>
                  <a:lnTo>
                    <a:pt x="810" y="72"/>
                  </a:lnTo>
                  <a:lnTo>
                    <a:pt x="749" y="95"/>
                  </a:lnTo>
                  <a:lnTo>
                    <a:pt x="689" y="121"/>
                  </a:lnTo>
                  <a:lnTo>
                    <a:pt x="629" y="151"/>
                  </a:lnTo>
                  <a:lnTo>
                    <a:pt x="573" y="184"/>
                  </a:lnTo>
                  <a:lnTo>
                    <a:pt x="517" y="222"/>
                  </a:lnTo>
                  <a:lnTo>
                    <a:pt x="465" y="262"/>
                  </a:lnTo>
                  <a:lnTo>
                    <a:pt x="415" y="307"/>
                  </a:lnTo>
                  <a:lnTo>
                    <a:pt x="366" y="355"/>
                  </a:lnTo>
                  <a:lnTo>
                    <a:pt x="321" y="407"/>
                  </a:lnTo>
                  <a:lnTo>
                    <a:pt x="278" y="462"/>
                  </a:lnTo>
                  <a:lnTo>
                    <a:pt x="237" y="524"/>
                  </a:lnTo>
                  <a:lnTo>
                    <a:pt x="201" y="587"/>
                  </a:lnTo>
                  <a:lnTo>
                    <a:pt x="169" y="651"/>
                  </a:lnTo>
                  <a:lnTo>
                    <a:pt x="142" y="718"/>
                  </a:lnTo>
                  <a:lnTo>
                    <a:pt x="120" y="785"/>
                  </a:lnTo>
                  <a:lnTo>
                    <a:pt x="102" y="854"/>
                  </a:lnTo>
                  <a:lnTo>
                    <a:pt x="89" y="923"/>
                  </a:lnTo>
                  <a:lnTo>
                    <a:pt x="80" y="992"/>
                  </a:lnTo>
                  <a:lnTo>
                    <a:pt x="77" y="1062"/>
                  </a:lnTo>
                  <a:lnTo>
                    <a:pt x="78" y="1132"/>
                  </a:lnTo>
                  <a:lnTo>
                    <a:pt x="82" y="1200"/>
                  </a:lnTo>
                  <a:lnTo>
                    <a:pt x="91" y="1270"/>
                  </a:lnTo>
                  <a:lnTo>
                    <a:pt x="106" y="1337"/>
                  </a:lnTo>
                  <a:lnTo>
                    <a:pt x="124" y="1404"/>
                  </a:lnTo>
                  <a:lnTo>
                    <a:pt x="146" y="1470"/>
                  </a:lnTo>
                  <a:lnTo>
                    <a:pt x="172" y="1535"/>
                  </a:lnTo>
                  <a:lnTo>
                    <a:pt x="203" y="1597"/>
                  </a:lnTo>
                  <a:lnTo>
                    <a:pt x="239" y="1658"/>
                  </a:lnTo>
                  <a:lnTo>
                    <a:pt x="173" y="1695"/>
                  </a:lnTo>
                  <a:lnTo>
                    <a:pt x="138" y="1633"/>
                  </a:lnTo>
                  <a:lnTo>
                    <a:pt x="106" y="1570"/>
                  </a:lnTo>
                  <a:lnTo>
                    <a:pt x="79" y="1506"/>
                  </a:lnTo>
                  <a:lnTo>
                    <a:pt x="55" y="1439"/>
                  </a:lnTo>
                  <a:lnTo>
                    <a:pt x="36" y="1372"/>
                  </a:lnTo>
                  <a:lnTo>
                    <a:pt x="21" y="1302"/>
                  </a:lnTo>
                  <a:lnTo>
                    <a:pt x="9" y="1233"/>
                  </a:lnTo>
                  <a:lnTo>
                    <a:pt x="3" y="1164"/>
                  </a:lnTo>
                  <a:lnTo>
                    <a:pt x="0" y="1093"/>
                  </a:lnTo>
                  <a:lnTo>
                    <a:pt x="2" y="1022"/>
                  </a:lnTo>
                  <a:lnTo>
                    <a:pt x="8" y="952"/>
                  </a:lnTo>
                  <a:lnTo>
                    <a:pt x="18" y="882"/>
                  </a:lnTo>
                  <a:lnTo>
                    <a:pt x="34" y="813"/>
                  </a:lnTo>
                  <a:lnTo>
                    <a:pt x="53" y="743"/>
                  </a:lnTo>
                  <a:lnTo>
                    <a:pt x="77" y="676"/>
                  </a:lnTo>
                  <a:lnTo>
                    <a:pt x="105" y="608"/>
                  </a:lnTo>
                  <a:lnTo>
                    <a:pt x="138" y="544"/>
                  </a:lnTo>
                  <a:lnTo>
                    <a:pt x="175" y="479"/>
                  </a:lnTo>
                  <a:lnTo>
                    <a:pt x="217" y="417"/>
                  </a:lnTo>
                  <a:lnTo>
                    <a:pt x="263" y="358"/>
                  </a:lnTo>
                  <a:lnTo>
                    <a:pt x="311" y="303"/>
                  </a:lnTo>
                  <a:lnTo>
                    <a:pt x="362" y="252"/>
                  </a:lnTo>
                  <a:lnTo>
                    <a:pt x="415" y="205"/>
                  </a:lnTo>
                  <a:lnTo>
                    <a:pt x="472" y="161"/>
                  </a:lnTo>
                  <a:lnTo>
                    <a:pt x="531" y="121"/>
                  </a:lnTo>
                  <a:lnTo>
                    <a:pt x="591" y="84"/>
                  </a:lnTo>
                  <a:lnTo>
                    <a:pt x="654" y="52"/>
                  </a:lnTo>
                  <a:lnTo>
                    <a:pt x="718" y="24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6771798" y="2115374"/>
              <a:ext cx="1258888" cy="262255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07" y="33"/>
                </a:cxn>
                <a:cxn ang="0">
                  <a:pos x="173" y="70"/>
                </a:cxn>
                <a:cxn ang="0">
                  <a:pos x="237" y="111"/>
                </a:cxn>
                <a:cxn ang="0">
                  <a:pos x="298" y="155"/>
                </a:cxn>
                <a:cxn ang="0">
                  <a:pos x="356" y="203"/>
                </a:cxn>
                <a:cxn ang="0">
                  <a:pos x="412" y="254"/>
                </a:cxn>
                <a:cxn ang="0">
                  <a:pos x="464" y="308"/>
                </a:cxn>
                <a:cxn ang="0">
                  <a:pos x="513" y="366"/>
                </a:cxn>
                <a:cxn ang="0">
                  <a:pos x="559" y="426"/>
                </a:cxn>
                <a:cxn ang="0">
                  <a:pos x="601" y="489"/>
                </a:cxn>
                <a:cxn ang="0">
                  <a:pos x="639" y="555"/>
                </a:cxn>
                <a:cxn ang="0">
                  <a:pos x="674" y="623"/>
                </a:cxn>
                <a:cxn ang="0">
                  <a:pos x="705" y="694"/>
                </a:cxn>
                <a:cxn ang="0">
                  <a:pos x="730" y="767"/>
                </a:cxn>
                <a:cxn ang="0">
                  <a:pos x="752" y="842"/>
                </a:cxn>
                <a:cxn ang="0">
                  <a:pos x="770" y="919"/>
                </a:cxn>
                <a:cxn ang="0">
                  <a:pos x="782" y="998"/>
                </a:cxn>
                <a:cxn ang="0">
                  <a:pos x="790" y="1078"/>
                </a:cxn>
                <a:cxn ang="0">
                  <a:pos x="793" y="1165"/>
                </a:cxn>
                <a:cxn ang="0">
                  <a:pos x="790" y="1249"/>
                </a:cxn>
                <a:cxn ang="0">
                  <a:pos x="781" y="1333"/>
                </a:cxn>
                <a:cxn ang="0">
                  <a:pos x="768" y="1415"/>
                </a:cxn>
                <a:cxn ang="0">
                  <a:pos x="749" y="1497"/>
                </a:cxn>
                <a:cxn ang="0">
                  <a:pos x="724" y="1575"/>
                </a:cxn>
                <a:cxn ang="0">
                  <a:pos x="695" y="1652"/>
                </a:cxn>
                <a:cxn ang="0">
                  <a:pos x="627" y="1618"/>
                </a:cxn>
                <a:cxn ang="0">
                  <a:pos x="654" y="1547"/>
                </a:cxn>
                <a:cxn ang="0">
                  <a:pos x="676" y="1473"/>
                </a:cxn>
                <a:cxn ang="0">
                  <a:pos x="694" y="1398"/>
                </a:cxn>
                <a:cxn ang="0">
                  <a:pos x="707" y="1321"/>
                </a:cxn>
                <a:cxn ang="0">
                  <a:pos x="715" y="1243"/>
                </a:cxn>
                <a:cxn ang="0">
                  <a:pos x="718" y="1164"/>
                </a:cxn>
                <a:cxn ang="0">
                  <a:pos x="715" y="1083"/>
                </a:cxn>
                <a:cxn ang="0">
                  <a:pos x="707" y="1002"/>
                </a:cxn>
                <a:cxn ang="0">
                  <a:pos x="694" y="924"/>
                </a:cxn>
                <a:cxn ang="0">
                  <a:pos x="676" y="846"/>
                </a:cxn>
                <a:cxn ang="0">
                  <a:pos x="653" y="773"/>
                </a:cxn>
                <a:cxn ang="0">
                  <a:pos x="625" y="700"/>
                </a:cxn>
                <a:cxn ang="0">
                  <a:pos x="593" y="629"/>
                </a:cxn>
                <a:cxn ang="0">
                  <a:pos x="556" y="563"/>
                </a:cxn>
                <a:cxn ang="0">
                  <a:pos x="516" y="498"/>
                </a:cxn>
                <a:cxn ang="0">
                  <a:pos x="472" y="436"/>
                </a:cxn>
                <a:cxn ang="0">
                  <a:pos x="424" y="378"/>
                </a:cxn>
                <a:cxn ang="0">
                  <a:pos x="372" y="322"/>
                </a:cxn>
                <a:cxn ang="0">
                  <a:pos x="318" y="270"/>
                </a:cxn>
                <a:cxn ang="0">
                  <a:pos x="260" y="222"/>
                </a:cxn>
                <a:cxn ang="0">
                  <a:pos x="199" y="177"/>
                </a:cxn>
                <a:cxn ang="0">
                  <a:pos x="135" y="136"/>
                </a:cxn>
                <a:cxn ang="0">
                  <a:pos x="69" y="100"/>
                </a:cxn>
                <a:cxn ang="0">
                  <a:pos x="0" y="67"/>
                </a:cxn>
                <a:cxn ang="0">
                  <a:pos x="38" y="0"/>
                </a:cxn>
              </a:cxnLst>
              <a:rect l="0" t="0" r="r" b="b"/>
              <a:pathLst>
                <a:path w="793" h="1652">
                  <a:moveTo>
                    <a:pt x="38" y="0"/>
                  </a:moveTo>
                  <a:lnTo>
                    <a:pt x="107" y="33"/>
                  </a:lnTo>
                  <a:lnTo>
                    <a:pt x="173" y="70"/>
                  </a:lnTo>
                  <a:lnTo>
                    <a:pt x="237" y="111"/>
                  </a:lnTo>
                  <a:lnTo>
                    <a:pt x="298" y="155"/>
                  </a:lnTo>
                  <a:lnTo>
                    <a:pt x="356" y="203"/>
                  </a:lnTo>
                  <a:lnTo>
                    <a:pt x="412" y="254"/>
                  </a:lnTo>
                  <a:lnTo>
                    <a:pt x="464" y="308"/>
                  </a:lnTo>
                  <a:lnTo>
                    <a:pt x="513" y="366"/>
                  </a:lnTo>
                  <a:lnTo>
                    <a:pt x="559" y="426"/>
                  </a:lnTo>
                  <a:lnTo>
                    <a:pt x="601" y="489"/>
                  </a:lnTo>
                  <a:lnTo>
                    <a:pt x="639" y="555"/>
                  </a:lnTo>
                  <a:lnTo>
                    <a:pt x="674" y="623"/>
                  </a:lnTo>
                  <a:lnTo>
                    <a:pt x="705" y="694"/>
                  </a:lnTo>
                  <a:lnTo>
                    <a:pt x="730" y="767"/>
                  </a:lnTo>
                  <a:lnTo>
                    <a:pt x="752" y="842"/>
                  </a:lnTo>
                  <a:lnTo>
                    <a:pt x="770" y="919"/>
                  </a:lnTo>
                  <a:lnTo>
                    <a:pt x="782" y="998"/>
                  </a:lnTo>
                  <a:lnTo>
                    <a:pt x="790" y="1078"/>
                  </a:lnTo>
                  <a:lnTo>
                    <a:pt x="793" y="1165"/>
                  </a:lnTo>
                  <a:lnTo>
                    <a:pt x="790" y="1249"/>
                  </a:lnTo>
                  <a:lnTo>
                    <a:pt x="781" y="1333"/>
                  </a:lnTo>
                  <a:lnTo>
                    <a:pt x="768" y="1415"/>
                  </a:lnTo>
                  <a:lnTo>
                    <a:pt x="749" y="1497"/>
                  </a:lnTo>
                  <a:lnTo>
                    <a:pt x="724" y="1575"/>
                  </a:lnTo>
                  <a:lnTo>
                    <a:pt x="695" y="1652"/>
                  </a:lnTo>
                  <a:lnTo>
                    <a:pt x="627" y="1618"/>
                  </a:lnTo>
                  <a:lnTo>
                    <a:pt x="654" y="1547"/>
                  </a:lnTo>
                  <a:lnTo>
                    <a:pt x="676" y="1473"/>
                  </a:lnTo>
                  <a:lnTo>
                    <a:pt x="694" y="1398"/>
                  </a:lnTo>
                  <a:lnTo>
                    <a:pt x="707" y="1321"/>
                  </a:lnTo>
                  <a:lnTo>
                    <a:pt x="715" y="1243"/>
                  </a:lnTo>
                  <a:lnTo>
                    <a:pt x="718" y="1164"/>
                  </a:lnTo>
                  <a:lnTo>
                    <a:pt x="715" y="1083"/>
                  </a:lnTo>
                  <a:lnTo>
                    <a:pt x="707" y="1002"/>
                  </a:lnTo>
                  <a:lnTo>
                    <a:pt x="694" y="924"/>
                  </a:lnTo>
                  <a:lnTo>
                    <a:pt x="676" y="846"/>
                  </a:lnTo>
                  <a:lnTo>
                    <a:pt x="653" y="773"/>
                  </a:lnTo>
                  <a:lnTo>
                    <a:pt x="625" y="700"/>
                  </a:lnTo>
                  <a:lnTo>
                    <a:pt x="593" y="629"/>
                  </a:lnTo>
                  <a:lnTo>
                    <a:pt x="556" y="563"/>
                  </a:lnTo>
                  <a:lnTo>
                    <a:pt x="516" y="498"/>
                  </a:lnTo>
                  <a:lnTo>
                    <a:pt x="472" y="436"/>
                  </a:lnTo>
                  <a:lnTo>
                    <a:pt x="424" y="378"/>
                  </a:lnTo>
                  <a:lnTo>
                    <a:pt x="372" y="322"/>
                  </a:lnTo>
                  <a:lnTo>
                    <a:pt x="318" y="270"/>
                  </a:lnTo>
                  <a:lnTo>
                    <a:pt x="260" y="222"/>
                  </a:lnTo>
                  <a:lnTo>
                    <a:pt x="199" y="177"/>
                  </a:lnTo>
                  <a:lnTo>
                    <a:pt x="135" y="136"/>
                  </a:lnTo>
                  <a:lnTo>
                    <a:pt x="69" y="100"/>
                  </a:lnTo>
                  <a:lnTo>
                    <a:pt x="0" y="6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025423" y="2380487"/>
              <a:ext cx="820738" cy="1306513"/>
            </a:xfrm>
            <a:custGeom>
              <a:avLst/>
              <a:gdLst/>
              <a:ahLst/>
              <a:cxnLst>
                <a:cxn ang="0">
                  <a:pos x="465" y="0"/>
                </a:cxn>
                <a:cxn ang="0">
                  <a:pos x="517" y="57"/>
                </a:cxn>
                <a:cxn ang="0">
                  <a:pos x="459" y="106"/>
                </a:cxn>
                <a:cxn ang="0">
                  <a:pos x="403" y="159"/>
                </a:cxn>
                <a:cxn ang="0">
                  <a:pos x="352" y="214"/>
                </a:cxn>
                <a:cxn ang="0">
                  <a:pos x="305" y="274"/>
                </a:cxn>
                <a:cxn ang="0">
                  <a:pos x="261" y="335"/>
                </a:cxn>
                <a:cxn ang="0">
                  <a:pos x="222" y="399"/>
                </a:cxn>
                <a:cxn ang="0">
                  <a:pos x="187" y="465"/>
                </a:cxn>
                <a:cxn ang="0">
                  <a:pos x="156" y="534"/>
                </a:cxn>
                <a:cxn ang="0">
                  <a:pos x="129" y="604"/>
                </a:cxn>
                <a:cxn ang="0">
                  <a:pos x="106" y="675"/>
                </a:cxn>
                <a:cxn ang="0">
                  <a:pos x="89" y="749"/>
                </a:cxn>
                <a:cxn ang="0">
                  <a:pos x="75" y="823"/>
                </a:cxn>
                <a:cxn ang="0">
                  <a:pos x="0" y="813"/>
                </a:cxn>
                <a:cxn ang="0">
                  <a:pos x="13" y="741"/>
                </a:cxn>
                <a:cxn ang="0">
                  <a:pos x="30" y="669"/>
                </a:cxn>
                <a:cxn ang="0">
                  <a:pos x="51" y="598"/>
                </a:cxn>
                <a:cxn ang="0">
                  <a:pos x="75" y="529"/>
                </a:cxn>
                <a:cxn ang="0">
                  <a:pos x="105" y="461"/>
                </a:cxn>
                <a:cxn ang="0">
                  <a:pos x="137" y="396"/>
                </a:cxn>
                <a:cxn ang="0">
                  <a:pos x="173" y="332"/>
                </a:cxn>
                <a:cxn ang="0">
                  <a:pos x="213" y="270"/>
                </a:cxn>
                <a:cxn ang="0">
                  <a:pos x="257" y="211"/>
                </a:cxn>
                <a:cxn ang="0">
                  <a:pos x="304" y="154"/>
                </a:cxn>
                <a:cxn ang="0">
                  <a:pos x="354" y="99"/>
                </a:cxn>
                <a:cxn ang="0">
                  <a:pos x="408" y="48"/>
                </a:cxn>
                <a:cxn ang="0">
                  <a:pos x="465" y="0"/>
                </a:cxn>
              </a:cxnLst>
              <a:rect l="0" t="0" r="r" b="b"/>
              <a:pathLst>
                <a:path w="517" h="823">
                  <a:moveTo>
                    <a:pt x="465" y="0"/>
                  </a:moveTo>
                  <a:lnTo>
                    <a:pt x="517" y="57"/>
                  </a:lnTo>
                  <a:lnTo>
                    <a:pt x="459" y="106"/>
                  </a:lnTo>
                  <a:lnTo>
                    <a:pt x="403" y="159"/>
                  </a:lnTo>
                  <a:lnTo>
                    <a:pt x="352" y="214"/>
                  </a:lnTo>
                  <a:lnTo>
                    <a:pt x="305" y="274"/>
                  </a:lnTo>
                  <a:lnTo>
                    <a:pt x="261" y="335"/>
                  </a:lnTo>
                  <a:lnTo>
                    <a:pt x="222" y="399"/>
                  </a:lnTo>
                  <a:lnTo>
                    <a:pt x="187" y="465"/>
                  </a:lnTo>
                  <a:lnTo>
                    <a:pt x="156" y="534"/>
                  </a:lnTo>
                  <a:lnTo>
                    <a:pt x="129" y="604"/>
                  </a:lnTo>
                  <a:lnTo>
                    <a:pt x="106" y="675"/>
                  </a:lnTo>
                  <a:lnTo>
                    <a:pt x="89" y="749"/>
                  </a:lnTo>
                  <a:lnTo>
                    <a:pt x="75" y="823"/>
                  </a:lnTo>
                  <a:lnTo>
                    <a:pt x="0" y="813"/>
                  </a:lnTo>
                  <a:lnTo>
                    <a:pt x="13" y="741"/>
                  </a:lnTo>
                  <a:lnTo>
                    <a:pt x="30" y="669"/>
                  </a:lnTo>
                  <a:lnTo>
                    <a:pt x="51" y="598"/>
                  </a:lnTo>
                  <a:lnTo>
                    <a:pt x="75" y="529"/>
                  </a:lnTo>
                  <a:lnTo>
                    <a:pt x="105" y="461"/>
                  </a:lnTo>
                  <a:lnTo>
                    <a:pt x="137" y="396"/>
                  </a:lnTo>
                  <a:lnTo>
                    <a:pt x="173" y="332"/>
                  </a:lnTo>
                  <a:lnTo>
                    <a:pt x="213" y="270"/>
                  </a:lnTo>
                  <a:lnTo>
                    <a:pt x="257" y="211"/>
                  </a:lnTo>
                  <a:lnTo>
                    <a:pt x="304" y="154"/>
                  </a:lnTo>
                  <a:lnTo>
                    <a:pt x="354" y="99"/>
                  </a:lnTo>
                  <a:lnTo>
                    <a:pt x="408" y="48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004786" y="3793362"/>
              <a:ext cx="1098550" cy="19304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2" y="2"/>
                </a:cxn>
                <a:cxn ang="0">
                  <a:pos x="80" y="5"/>
                </a:cxn>
                <a:cxn ang="0">
                  <a:pos x="76" y="81"/>
                </a:cxn>
                <a:cxn ang="0">
                  <a:pos x="77" y="159"/>
                </a:cxn>
                <a:cxn ang="0">
                  <a:pos x="83" y="236"/>
                </a:cxn>
                <a:cxn ang="0">
                  <a:pos x="94" y="314"/>
                </a:cxn>
                <a:cxn ang="0">
                  <a:pos x="110" y="391"/>
                </a:cxn>
                <a:cxn ang="0">
                  <a:pos x="132" y="468"/>
                </a:cxn>
                <a:cxn ang="0">
                  <a:pos x="160" y="544"/>
                </a:cxn>
                <a:cxn ang="0">
                  <a:pos x="190" y="616"/>
                </a:cxn>
                <a:cxn ang="0">
                  <a:pos x="226" y="684"/>
                </a:cxn>
                <a:cxn ang="0">
                  <a:pos x="265" y="750"/>
                </a:cxn>
                <a:cxn ang="0">
                  <a:pos x="308" y="812"/>
                </a:cxn>
                <a:cxn ang="0">
                  <a:pos x="353" y="870"/>
                </a:cxn>
                <a:cxn ang="0">
                  <a:pos x="404" y="926"/>
                </a:cxn>
                <a:cxn ang="0">
                  <a:pos x="455" y="978"/>
                </a:cxn>
                <a:cxn ang="0">
                  <a:pos x="511" y="1026"/>
                </a:cxn>
                <a:cxn ang="0">
                  <a:pos x="569" y="1071"/>
                </a:cxn>
                <a:cxn ang="0">
                  <a:pos x="629" y="1112"/>
                </a:cxn>
                <a:cxn ang="0">
                  <a:pos x="692" y="1149"/>
                </a:cxn>
                <a:cxn ang="0">
                  <a:pos x="656" y="1216"/>
                </a:cxn>
                <a:cxn ang="0">
                  <a:pos x="595" y="1180"/>
                </a:cxn>
                <a:cxn ang="0">
                  <a:pos x="535" y="1141"/>
                </a:cxn>
                <a:cxn ang="0">
                  <a:pos x="478" y="1098"/>
                </a:cxn>
                <a:cxn ang="0">
                  <a:pos x="423" y="1051"/>
                </a:cxn>
                <a:cxn ang="0">
                  <a:pos x="371" y="1002"/>
                </a:cxn>
                <a:cxn ang="0">
                  <a:pos x="321" y="949"/>
                </a:cxn>
                <a:cxn ang="0">
                  <a:pos x="274" y="894"/>
                </a:cxn>
                <a:cxn ang="0">
                  <a:pos x="231" y="835"/>
                </a:cxn>
                <a:cxn ang="0">
                  <a:pos x="190" y="774"/>
                </a:cxn>
                <a:cxn ang="0">
                  <a:pos x="153" y="709"/>
                </a:cxn>
                <a:cxn ang="0">
                  <a:pos x="119" y="643"/>
                </a:cxn>
                <a:cxn ang="0">
                  <a:pos x="89" y="573"/>
                </a:cxn>
                <a:cxn ang="0">
                  <a:pos x="60" y="492"/>
                </a:cxn>
                <a:cxn ang="0">
                  <a:pos x="37" y="410"/>
                </a:cxn>
                <a:cxn ang="0">
                  <a:pos x="19" y="328"/>
                </a:cxn>
                <a:cxn ang="0">
                  <a:pos x="7" y="245"/>
                </a:cxn>
                <a:cxn ang="0">
                  <a:pos x="1" y="163"/>
                </a:cxn>
                <a:cxn ang="0">
                  <a:pos x="0" y="81"/>
                </a:cxn>
                <a:cxn ang="0">
                  <a:pos x="4" y="0"/>
                </a:cxn>
              </a:cxnLst>
              <a:rect l="0" t="0" r="r" b="b"/>
              <a:pathLst>
                <a:path w="692" h="1216">
                  <a:moveTo>
                    <a:pt x="4" y="0"/>
                  </a:moveTo>
                  <a:lnTo>
                    <a:pt x="42" y="2"/>
                  </a:lnTo>
                  <a:lnTo>
                    <a:pt x="80" y="5"/>
                  </a:lnTo>
                  <a:lnTo>
                    <a:pt x="76" y="81"/>
                  </a:lnTo>
                  <a:lnTo>
                    <a:pt x="77" y="159"/>
                  </a:lnTo>
                  <a:lnTo>
                    <a:pt x="83" y="236"/>
                  </a:lnTo>
                  <a:lnTo>
                    <a:pt x="94" y="314"/>
                  </a:lnTo>
                  <a:lnTo>
                    <a:pt x="110" y="391"/>
                  </a:lnTo>
                  <a:lnTo>
                    <a:pt x="132" y="468"/>
                  </a:lnTo>
                  <a:lnTo>
                    <a:pt x="160" y="544"/>
                  </a:lnTo>
                  <a:lnTo>
                    <a:pt x="190" y="616"/>
                  </a:lnTo>
                  <a:lnTo>
                    <a:pt x="226" y="684"/>
                  </a:lnTo>
                  <a:lnTo>
                    <a:pt x="265" y="750"/>
                  </a:lnTo>
                  <a:lnTo>
                    <a:pt x="308" y="812"/>
                  </a:lnTo>
                  <a:lnTo>
                    <a:pt x="353" y="870"/>
                  </a:lnTo>
                  <a:lnTo>
                    <a:pt x="404" y="926"/>
                  </a:lnTo>
                  <a:lnTo>
                    <a:pt x="455" y="978"/>
                  </a:lnTo>
                  <a:lnTo>
                    <a:pt x="511" y="1026"/>
                  </a:lnTo>
                  <a:lnTo>
                    <a:pt x="569" y="1071"/>
                  </a:lnTo>
                  <a:lnTo>
                    <a:pt x="629" y="1112"/>
                  </a:lnTo>
                  <a:lnTo>
                    <a:pt x="692" y="1149"/>
                  </a:lnTo>
                  <a:lnTo>
                    <a:pt x="656" y="1216"/>
                  </a:lnTo>
                  <a:lnTo>
                    <a:pt x="595" y="1180"/>
                  </a:lnTo>
                  <a:lnTo>
                    <a:pt x="535" y="1141"/>
                  </a:lnTo>
                  <a:lnTo>
                    <a:pt x="478" y="1098"/>
                  </a:lnTo>
                  <a:lnTo>
                    <a:pt x="423" y="1051"/>
                  </a:lnTo>
                  <a:lnTo>
                    <a:pt x="371" y="1002"/>
                  </a:lnTo>
                  <a:lnTo>
                    <a:pt x="321" y="949"/>
                  </a:lnTo>
                  <a:lnTo>
                    <a:pt x="274" y="894"/>
                  </a:lnTo>
                  <a:lnTo>
                    <a:pt x="231" y="835"/>
                  </a:lnTo>
                  <a:lnTo>
                    <a:pt x="190" y="774"/>
                  </a:lnTo>
                  <a:lnTo>
                    <a:pt x="153" y="709"/>
                  </a:lnTo>
                  <a:lnTo>
                    <a:pt x="119" y="643"/>
                  </a:lnTo>
                  <a:lnTo>
                    <a:pt x="89" y="573"/>
                  </a:lnTo>
                  <a:lnTo>
                    <a:pt x="60" y="492"/>
                  </a:lnTo>
                  <a:lnTo>
                    <a:pt x="37" y="410"/>
                  </a:lnTo>
                  <a:lnTo>
                    <a:pt x="19" y="328"/>
                  </a:lnTo>
                  <a:lnTo>
                    <a:pt x="7" y="245"/>
                  </a:lnTo>
                  <a:lnTo>
                    <a:pt x="1" y="163"/>
                  </a:lnTo>
                  <a:lnTo>
                    <a:pt x="0" y="8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7689373" y="2945637"/>
              <a:ext cx="520700" cy="2311400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08" y="73"/>
                </a:cxn>
                <a:cxn ang="0">
                  <a:pos x="239" y="148"/>
                </a:cxn>
                <a:cxn ang="0">
                  <a:pos x="265" y="225"/>
                </a:cxn>
                <a:cxn ang="0">
                  <a:pos x="287" y="304"/>
                </a:cxn>
                <a:cxn ang="0">
                  <a:pos x="305" y="385"/>
                </a:cxn>
                <a:cxn ang="0">
                  <a:pos x="318" y="468"/>
                </a:cxn>
                <a:cxn ang="0">
                  <a:pos x="325" y="552"/>
                </a:cxn>
                <a:cxn ang="0">
                  <a:pos x="328" y="638"/>
                </a:cxn>
                <a:cxn ang="0">
                  <a:pos x="325" y="721"/>
                </a:cxn>
                <a:cxn ang="0">
                  <a:pos x="318" y="802"/>
                </a:cxn>
                <a:cxn ang="0">
                  <a:pos x="306" y="882"/>
                </a:cxn>
                <a:cxn ang="0">
                  <a:pos x="290" y="961"/>
                </a:cxn>
                <a:cxn ang="0">
                  <a:pos x="270" y="1038"/>
                </a:cxn>
                <a:cxn ang="0">
                  <a:pos x="244" y="1113"/>
                </a:cxn>
                <a:cxn ang="0">
                  <a:pos x="215" y="1186"/>
                </a:cxn>
                <a:cxn ang="0">
                  <a:pos x="182" y="1257"/>
                </a:cxn>
                <a:cxn ang="0">
                  <a:pos x="145" y="1326"/>
                </a:cxn>
                <a:cxn ang="0">
                  <a:pos x="105" y="1392"/>
                </a:cxn>
                <a:cxn ang="0">
                  <a:pos x="60" y="1456"/>
                </a:cxn>
                <a:cxn ang="0">
                  <a:pos x="0" y="1409"/>
                </a:cxn>
                <a:cxn ang="0">
                  <a:pos x="46" y="1343"/>
                </a:cxn>
                <a:cxn ang="0">
                  <a:pos x="88" y="1274"/>
                </a:cxn>
                <a:cxn ang="0">
                  <a:pos x="124" y="1202"/>
                </a:cxn>
                <a:cxn ang="0">
                  <a:pos x="157" y="1128"/>
                </a:cxn>
                <a:cxn ang="0">
                  <a:pos x="185" y="1051"/>
                </a:cxn>
                <a:cxn ang="0">
                  <a:pos x="209" y="972"/>
                </a:cxn>
                <a:cxn ang="0">
                  <a:pos x="227" y="891"/>
                </a:cxn>
                <a:cxn ang="0">
                  <a:pos x="241" y="809"/>
                </a:cxn>
                <a:cxn ang="0">
                  <a:pos x="249" y="724"/>
                </a:cxn>
                <a:cxn ang="0">
                  <a:pos x="252" y="638"/>
                </a:cxn>
                <a:cxn ang="0">
                  <a:pos x="249" y="558"/>
                </a:cxn>
                <a:cxn ang="0">
                  <a:pos x="243" y="478"/>
                </a:cxn>
                <a:cxn ang="0">
                  <a:pos x="231" y="401"/>
                </a:cxn>
                <a:cxn ang="0">
                  <a:pos x="214" y="325"/>
                </a:cxn>
                <a:cxn ang="0">
                  <a:pos x="193" y="250"/>
                </a:cxn>
                <a:cxn ang="0">
                  <a:pos x="169" y="178"/>
                </a:cxn>
                <a:cxn ang="0">
                  <a:pos x="140" y="107"/>
                </a:cxn>
                <a:cxn ang="0">
                  <a:pos x="107" y="39"/>
                </a:cxn>
                <a:cxn ang="0">
                  <a:pos x="172" y="0"/>
                </a:cxn>
              </a:cxnLst>
              <a:rect l="0" t="0" r="r" b="b"/>
              <a:pathLst>
                <a:path w="328" h="1456">
                  <a:moveTo>
                    <a:pt x="172" y="0"/>
                  </a:moveTo>
                  <a:lnTo>
                    <a:pt x="208" y="73"/>
                  </a:lnTo>
                  <a:lnTo>
                    <a:pt x="239" y="148"/>
                  </a:lnTo>
                  <a:lnTo>
                    <a:pt x="265" y="225"/>
                  </a:lnTo>
                  <a:lnTo>
                    <a:pt x="287" y="304"/>
                  </a:lnTo>
                  <a:lnTo>
                    <a:pt x="305" y="385"/>
                  </a:lnTo>
                  <a:lnTo>
                    <a:pt x="318" y="468"/>
                  </a:lnTo>
                  <a:lnTo>
                    <a:pt x="325" y="552"/>
                  </a:lnTo>
                  <a:lnTo>
                    <a:pt x="328" y="638"/>
                  </a:lnTo>
                  <a:lnTo>
                    <a:pt x="325" y="721"/>
                  </a:lnTo>
                  <a:lnTo>
                    <a:pt x="318" y="802"/>
                  </a:lnTo>
                  <a:lnTo>
                    <a:pt x="306" y="882"/>
                  </a:lnTo>
                  <a:lnTo>
                    <a:pt x="290" y="961"/>
                  </a:lnTo>
                  <a:lnTo>
                    <a:pt x="270" y="1038"/>
                  </a:lnTo>
                  <a:lnTo>
                    <a:pt x="244" y="1113"/>
                  </a:lnTo>
                  <a:lnTo>
                    <a:pt x="215" y="1186"/>
                  </a:lnTo>
                  <a:lnTo>
                    <a:pt x="182" y="1257"/>
                  </a:lnTo>
                  <a:lnTo>
                    <a:pt x="145" y="1326"/>
                  </a:lnTo>
                  <a:lnTo>
                    <a:pt x="105" y="1392"/>
                  </a:lnTo>
                  <a:lnTo>
                    <a:pt x="60" y="1456"/>
                  </a:lnTo>
                  <a:lnTo>
                    <a:pt x="0" y="1409"/>
                  </a:lnTo>
                  <a:lnTo>
                    <a:pt x="46" y="1343"/>
                  </a:lnTo>
                  <a:lnTo>
                    <a:pt x="88" y="1274"/>
                  </a:lnTo>
                  <a:lnTo>
                    <a:pt x="124" y="1202"/>
                  </a:lnTo>
                  <a:lnTo>
                    <a:pt x="157" y="1128"/>
                  </a:lnTo>
                  <a:lnTo>
                    <a:pt x="185" y="1051"/>
                  </a:lnTo>
                  <a:lnTo>
                    <a:pt x="209" y="972"/>
                  </a:lnTo>
                  <a:lnTo>
                    <a:pt x="227" y="891"/>
                  </a:lnTo>
                  <a:lnTo>
                    <a:pt x="241" y="809"/>
                  </a:lnTo>
                  <a:lnTo>
                    <a:pt x="249" y="724"/>
                  </a:lnTo>
                  <a:lnTo>
                    <a:pt x="252" y="638"/>
                  </a:lnTo>
                  <a:lnTo>
                    <a:pt x="249" y="558"/>
                  </a:lnTo>
                  <a:lnTo>
                    <a:pt x="243" y="478"/>
                  </a:lnTo>
                  <a:lnTo>
                    <a:pt x="231" y="401"/>
                  </a:lnTo>
                  <a:lnTo>
                    <a:pt x="214" y="325"/>
                  </a:lnTo>
                  <a:lnTo>
                    <a:pt x="193" y="250"/>
                  </a:lnTo>
                  <a:lnTo>
                    <a:pt x="169" y="178"/>
                  </a:lnTo>
                  <a:lnTo>
                    <a:pt x="140" y="107"/>
                  </a:lnTo>
                  <a:lnTo>
                    <a:pt x="107" y="39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825398" y="2089974"/>
              <a:ext cx="1111250" cy="2668588"/>
            </a:xfrm>
            <a:custGeom>
              <a:avLst/>
              <a:gdLst/>
              <a:ahLst/>
              <a:cxnLst>
                <a:cxn ang="0">
                  <a:pos x="657" y="0"/>
                </a:cxn>
                <a:cxn ang="0">
                  <a:pos x="700" y="63"/>
                </a:cxn>
                <a:cxn ang="0">
                  <a:pos x="634" y="106"/>
                </a:cxn>
                <a:cxn ang="0">
                  <a:pos x="571" y="154"/>
                </a:cxn>
                <a:cxn ang="0">
                  <a:pos x="511" y="204"/>
                </a:cxn>
                <a:cxn ang="0">
                  <a:pos x="454" y="259"/>
                </a:cxn>
                <a:cxn ang="0">
                  <a:pos x="401" y="316"/>
                </a:cxn>
                <a:cxn ang="0">
                  <a:pos x="351" y="376"/>
                </a:cxn>
                <a:cxn ang="0">
                  <a:pos x="304" y="440"/>
                </a:cxn>
                <a:cxn ang="0">
                  <a:pos x="262" y="506"/>
                </a:cxn>
                <a:cxn ang="0">
                  <a:pos x="223" y="575"/>
                </a:cxn>
                <a:cxn ang="0">
                  <a:pos x="190" y="645"/>
                </a:cxn>
                <a:cxn ang="0">
                  <a:pos x="160" y="718"/>
                </a:cxn>
                <a:cxn ang="0">
                  <a:pos x="134" y="794"/>
                </a:cxn>
                <a:cxn ang="0">
                  <a:pos x="112" y="871"/>
                </a:cxn>
                <a:cxn ang="0">
                  <a:pos x="96" y="949"/>
                </a:cxn>
                <a:cxn ang="0">
                  <a:pos x="84" y="1028"/>
                </a:cxn>
                <a:cxn ang="0">
                  <a:pos x="78" y="1110"/>
                </a:cxn>
                <a:cxn ang="0">
                  <a:pos x="76" y="1192"/>
                </a:cxn>
                <a:cxn ang="0">
                  <a:pos x="79" y="1274"/>
                </a:cxn>
                <a:cxn ang="0">
                  <a:pos x="89" y="1358"/>
                </a:cxn>
                <a:cxn ang="0">
                  <a:pos x="101" y="1432"/>
                </a:cxn>
                <a:cxn ang="0">
                  <a:pos x="118" y="1506"/>
                </a:cxn>
                <a:cxn ang="0">
                  <a:pos x="139" y="1577"/>
                </a:cxn>
                <a:cxn ang="0">
                  <a:pos x="163" y="1647"/>
                </a:cxn>
                <a:cxn ang="0">
                  <a:pos x="95" y="1681"/>
                </a:cxn>
                <a:cxn ang="0">
                  <a:pos x="68" y="1606"/>
                </a:cxn>
                <a:cxn ang="0">
                  <a:pos x="45" y="1528"/>
                </a:cxn>
                <a:cxn ang="0">
                  <a:pos x="27" y="1449"/>
                </a:cxn>
                <a:cxn ang="0">
                  <a:pos x="13" y="1368"/>
                </a:cxn>
                <a:cxn ang="0">
                  <a:pos x="4" y="1280"/>
                </a:cxn>
                <a:cxn ang="0">
                  <a:pos x="0" y="1193"/>
                </a:cxn>
                <a:cxn ang="0">
                  <a:pos x="2" y="1106"/>
                </a:cxn>
                <a:cxn ang="0">
                  <a:pos x="8" y="1020"/>
                </a:cxn>
                <a:cxn ang="0">
                  <a:pos x="21" y="936"/>
                </a:cxn>
                <a:cxn ang="0">
                  <a:pos x="38" y="854"/>
                </a:cxn>
                <a:cxn ang="0">
                  <a:pos x="60" y="773"/>
                </a:cxn>
                <a:cxn ang="0">
                  <a:pos x="88" y="694"/>
                </a:cxn>
                <a:cxn ang="0">
                  <a:pos x="119" y="617"/>
                </a:cxn>
                <a:cxn ang="0">
                  <a:pos x="155" y="542"/>
                </a:cxn>
                <a:cxn ang="0">
                  <a:pos x="195" y="469"/>
                </a:cxn>
                <a:cxn ang="0">
                  <a:pos x="240" y="399"/>
                </a:cxn>
                <a:cxn ang="0">
                  <a:pos x="289" y="333"/>
                </a:cxn>
                <a:cxn ang="0">
                  <a:pos x="341" y="269"/>
                </a:cxn>
                <a:cxn ang="0">
                  <a:pos x="397" y="208"/>
                </a:cxn>
                <a:cxn ang="0">
                  <a:pos x="457" y="150"/>
                </a:cxn>
                <a:cxn ang="0">
                  <a:pos x="520" y="96"/>
                </a:cxn>
                <a:cxn ang="0">
                  <a:pos x="587" y="46"/>
                </a:cxn>
                <a:cxn ang="0">
                  <a:pos x="657" y="0"/>
                </a:cxn>
              </a:cxnLst>
              <a:rect l="0" t="0" r="r" b="b"/>
              <a:pathLst>
                <a:path w="700" h="1681">
                  <a:moveTo>
                    <a:pt x="657" y="0"/>
                  </a:moveTo>
                  <a:lnTo>
                    <a:pt x="700" y="63"/>
                  </a:lnTo>
                  <a:lnTo>
                    <a:pt x="634" y="106"/>
                  </a:lnTo>
                  <a:lnTo>
                    <a:pt x="571" y="154"/>
                  </a:lnTo>
                  <a:lnTo>
                    <a:pt x="511" y="204"/>
                  </a:lnTo>
                  <a:lnTo>
                    <a:pt x="454" y="259"/>
                  </a:lnTo>
                  <a:lnTo>
                    <a:pt x="401" y="316"/>
                  </a:lnTo>
                  <a:lnTo>
                    <a:pt x="351" y="376"/>
                  </a:lnTo>
                  <a:lnTo>
                    <a:pt x="304" y="440"/>
                  </a:lnTo>
                  <a:lnTo>
                    <a:pt x="262" y="506"/>
                  </a:lnTo>
                  <a:lnTo>
                    <a:pt x="223" y="575"/>
                  </a:lnTo>
                  <a:lnTo>
                    <a:pt x="190" y="645"/>
                  </a:lnTo>
                  <a:lnTo>
                    <a:pt x="160" y="718"/>
                  </a:lnTo>
                  <a:lnTo>
                    <a:pt x="134" y="794"/>
                  </a:lnTo>
                  <a:lnTo>
                    <a:pt x="112" y="871"/>
                  </a:lnTo>
                  <a:lnTo>
                    <a:pt x="96" y="949"/>
                  </a:lnTo>
                  <a:lnTo>
                    <a:pt x="84" y="1028"/>
                  </a:lnTo>
                  <a:lnTo>
                    <a:pt x="78" y="1110"/>
                  </a:lnTo>
                  <a:lnTo>
                    <a:pt x="76" y="1192"/>
                  </a:lnTo>
                  <a:lnTo>
                    <a:pt x="79" y="1274"/>
                  </a:lnTo>
                  <a:lnTo>
                    <a:pt x="89" y="1358"/>
                  </a:lnTo>
                  <a:lnTo>
                    <a:pt x="101" y="1432"/>
                  </a:lnTo>
                  <a:lnTo>
                    <a:pt x="118" y="1506"/>
                  </a:lnTo>
                  <a:lnTo>
                    <a:pt x="139" y="1577"/>
                  </a:lnTo>
                  <a:lnTo>
                    <a:pt x="163" y="1647"/>
                  </a:lnTo>
                  <a:lnTo>
                    <a:pt x="95" y="1681"/>
                  </a:lnTo>
                  <a:lnTo>
                    <a:pt x="68" y="1606"/>
                  </a:lnTo>
                  <a:lnTo>
                    <a:pt x="45" y="1528"/>
                  </a:lnTo>
                  <a:lnTo>
                    <a:pt x="27" y="1449"/>
                  </a:lnTo>
                  <a:lnTo>
                    <a:pt x="13" y="1368"/>
                  </a:lnTo>
                  <a:lnTo>
                    <a:pt x="4" y="1280"/>
                  </a:lnTo>
                  <a:lnTo>
                    <a:pt x="0" y="1193"/>
                  </a:lnTo>
                  <a:lnTo>
                    <a:pt x="2" y="1106"/>
                  </a:lnTo>
                  <a:lnTo>
                    <a:pt x="8" y="1020"/>
                  </a:lnTo>
                  <a:lnTo>
                    <a:pt x="21" y="936"/>
                  </a:lnTo>
                  <a:lnTo>
                    <a:pt x="38" y="854"/>
                  </a:lnTo>
                  <a:lnTo>
                    <a:pt x="60" y="773"/>
                  </a:lnTo>
                  <a:lnTo>
                    <a:pt x="88" y="694"/>
                  </a:lnTo>
                  <a:lnTo>
                    <a:pt x="119" y="617"/>
                  </a:lnTo>
                  <a:lnTo>
                    <a:pt x="155" y="542"/>
                  </a:lnTo>
                  <a:lnTo>
                    <a:pt x="195" y="469"/>
                  </a:lnTo>
                  <a:lnTo>
                    <a:pt x="240" y="399"/>
                  </a:lnTo>
                  <a:lnTo>
                    <a:pt x="289" y="333"/>
                  </a:lnTo>
                  <a:lnTo>
                    <a:pt x="341" y="269"/>
                  </a:lnTo>
                  <a:lnTo>
                    <a:pt x="397" y="208"/>
                  </a:lnTo>
                  <a:lnTo>
                    <a:pt x="457" y="150"/>
                  </a:lnTo>
                  <a:lnTo>
                    <a:pt x="520" y="96"/>
                  </a:lnTo>
                  <a:lnTo>
                    <a:pt x="587" y="46"/>
                  </a:lnTo>
                  <a:lnTo>
                    <a:pt x="65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633311" y="2812287"/>
              <a:ext cx="717550" cy="2759075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253" y="34"/>
                </a:cxn>
                <a:cxn ang="0">
                  <a:pos x="219" y="100"/>
                </a:cxn>
                <a:cxn ang="0">
                  <a:pos x="188" y="169"/>
                </a:cxn>
                <a:cxn ang="0">
                  <a:pos x="160" y="240"/>
                </a:cxn>
                <a:cxn ang="0">
                  <a:pos x="137" y="313"/>
                </a:cxn>
                <a:cxn ang="0">
                  <a:pos x="117" y="387"/>
                </a:cxn>
                <a:cxn ang="0">
                  <a:pos x="98" y="472"/>
                </a:cxn>
                <a:cxn ang="0">
                  <a:pos x="87" y="556"/>
                </a:cxn>
                <a:cxn ang="0">
                  <a:pos x="79" y="640"/>
                </a:cxn>
                <a:cxn ang="0">
                  <a:pos x="77" y="724"/>
                </a:cxn>
                <a:cxn ang="0">
                  <a:pos x="79" y="807"/>
                </a:cxn>
                <a:cxn ang="0">
                  <a:pos x="87" y="889"/>
                </a:cxn>
                <a:cxn ang="0">
                  <a:pos x="98" y="970"/>
                </a:cxn>
                <a:cxn ang="0">
                  <a:pos x="115" y="1050"/>
                </a:cxn>
                <a:cxn ang="0">
                  <a:pos x="136" y="1129"/>
                </a:cxn>
                <a:cxn ang="0">
                  <a:pos x="161" y="1206"/>
                </a:cxn>
                <a:cxn ang="0">
                  <a:pos x="190" y="1282"/>
                </a:cxn>
                <a:cxn ang="0">
                  <a:pos x="224" y="1355"/>
                </a:cxn>
                <a:cxn ang="0">
                  <a:pos x="262" y="1426"/>
                </a:cxn>
                <a:cxn ang="0">
                  <a:pos x="304" y="1495"/>
                </a:cxn>
                <a:cxn ang="0">
                  <a:pos x="350" y="1562"/>
                </a:cxn>
                <a:cxn ang="0">
                  <a:pos x="399" y="1627"/>
                </a:cxn>
                <a:cxn ang="0">
                  <a:pos x="452" y="1688"/>
                </a:cxn>
                <a:cxn ang="0">
                  <a:pos x="395" y="1738"/>
                </a:cxn>
                <a:cxn ang="0">
                  <a:pos x="340" y="1673"/>
                </a:cxn>
                <a:cxn ang="0">
                  <a:pos x="288" y="1606"/>
                </a:cxn>
                <a:cxn ang="0">
                  <a:pos x="240" y="1535"/>
                </a:cxn>
                <a:cxn ang="0">
                  <a:pos x="196" y="1463"/>
                </a:cxn>
                <a:cxn ang="0">
                  <a:pos x="156" y="1388"/>
                </a:cxn>
                <a:cxn ang="0">
                  <a:pos x="120" y="1310"/>
                </a:cxn>
                <a:cxn ang="0">
                  <a:pos x="89" y="1231"/>
                </a:cxn>
                <a:cxn ang="0">
                  <a:pos x="63" y="1150"/>
                </a:cxn>
                <a:cxn ang="0">
                  <a:pos x="40" y="1068"/>
                </a:cxn>
                <a:cxn ang="0">
                  <a:pos x="23" y="983"/>
                </a:cxn>
                <a:cxn ang="0">
                  <a:pos x="10" y="898"/>
                </a:cxn>
                <a:cxn ang="0">
                  <a:pos x="3" y="811"/>
                </a:cxn>
                <a:cxn ang="0">
                  <a:pos x="0" y="724"/>
                </a:cxn>
                <a:cxn ang="0">
                  <a:pos x="3" y="635"/>
                </a:cxn>
                <a:cxn ang="0">
                  <a:pos x="10" y="547"/>
                </a:cxn>
                <a:cxn ang="0">
                  <a:pos x="24" y="458"/>
                </a:cxn>
                <a:cxn ang="0">
                  <a:pos x="42" y="369"/>
                </a:cxn>
                <a:cxn ang="0">
                  <a:pos x="63" y="291"/>
                </a:cxn>
                <a:cxn ang="0">
                  <a:pos x="88" y="215"/>
                </a:cxn>
                <a:cxn ang="0">
                  <a:pos x="117" y="141"/>
                </a:cxn>
                <a:cxn ang="0">
                  <a:pos x="149" y="69"/>
                </a:cxn>
                <a:cxn ang="0">
                  <a:pos x="185" y="0"/>
                </a:cxn>
              </a:cxnLst>
              <a:rect l="0" t="0" r="r" b="b"/>
              <a:pathLst>
                <a:path w="452" h="1738">
                  <a:moveTo>
                    <a:pt x="185" y="0"/>
                  </a:moveTo>
                  <a:lnTo>
                    <a:pt x="253" y="34"/>
                  </a:lnTo>
                  <a:lnTo>
                    <a:pt x="219" y="100"/>
                  </a:lnTo>
                  <a:lnTo>
                    <a:pt x="188" y="169"/>
                  </a:lnTo>
                  <a:lnTo>
                    <a:pt x="160" y="240"/>
                  </a:lnTo>
                  <a:lnTo>
                    <a:pt x="137" y="313"/>
                  </a:lnTo>
                  <a:lnTo>
                    <a:pt x="117" y="387"/>
                  </a:lnTo>
                  <a:lnTo>
                    <a:pt x="98" y="472"/>
                  </a:lnTo>
                  <a:lnTo>
                    <a:pt x="87" y="556"/>
                  </a:lnTo>
                  <a:lnTo>
                    <a:pt x="79" y="640"/>
                  </a:lnTo>
                  <a:lnTo>
                    <a:pt x="77" y="724"/>
                  </a:lnTo>
                  <a:lnTo>
                    <a:pt x="79" y="807"/>
                  </a:lnTo>
                  <a:lnTo>
                    <a:pt x="87" y="889"/>
                  </a:lnTo>
                  <a:lnTo>
                    <a:pt x="98" y="970"/>
                  </a:lnTo>
                  <a:lnTo>
                    <a:pt x="115" y="1050"/>
                  </a:lnTo>
                  <a:lnTo>
                    <a:pt x="136" y="1129"/>
                  </a:lnTo>
                  <a:lnTo>
                    <a:pt x="161" y="1206"/>
                  </a:lnTo>
                  <a:lnTo>
                    <a:pt x="190" y="1282"/>
                  </a:lnTo>
                  <a:lnTo>
                    <a:pt x="224" y="1355"/>
                  </a:lnTo>
                  <a:lnTo>
                    <a:pt x="262" y="1426"/>
                  </a:lnTo>
                  <a:lnTo>
                    <a:pt x="304" y="1495"/>
                  </a:lnTo>
                  <a:lnTo>
                    <a:pt x="350" y="1562"/>
                  </a:lnTo>
                  <a:lnTo>
                    <a:pt x="399" y="1627"/>
                  </a:lnTo>
                  <a:lnTo>
                    <a:pt x="452" y="1688"/>
                  </a:lnTo>
                  <a:lnTo>
                    <a:pt x="395" y="1738"/>
                  </a:lnTo>
                  <a:lnTo>
                    <a:pt x="340" y="1673"/>
                  </a:lnTo>
                  <a:lnTo>
                    <a:pt x="288" y="1606"/>
                  </a:lnTo>
                  <a:lnTo>
                    <a:pt x="240" y="1535"/>
                  </a:lnTo>
                  <a:lnTo>
                    <a:pt x="196" y="1463"/>
                  </a:lnTo>
                  <a:lnTo>
                    <a:pt x="156" y="1388"/>
                  </a:lnTo>
                  <a:lnTo>
                    <a:pt x="120" y="1310"/>
                  </a:lnTo>
                  <a:lnTo>
                    <a:pt x="89" y="1231"/>
                  </a:lnTo>
                  <a:lnTo>
                    <a:pt x="63" y="1150"/>
                  </a:lnTo>
                  <a:lnTo>
                    <a:pt x="40" y="1068"/>
                  </a:lnTo>
                  <a:lnTo>
                    <a:pt x="23" y="983"/>
                  </a:lnTo>
                  <a:lnTo>
                    <a:pt x="10" y="898"/>
                  </a:lnTo>
                  <a:lnTo>
                    <a:pt x="3" y="811"/>
                  </a:lnTo>
                  <a:lnTo>
                    <a:pt x="0" y="724"/>
                  </a:lnTo>
                  <a:lnTo>
                    <a:pt x="3" y="635"/>
                  </a:lnTo>
                  <a:lnTo>
                    <a:pt x="10" y="547"/>
                  </a:lnTo>
                  <a:lnTo>
                    <a:pt x="24" y="458"/>
                  </a:lnTo>
                  <a:lnTo>
                    <a:pt x="42" y="369"/>
                  </a:lnTo>
                  <a:lnTo>
                    <a:pt x="63" y="291"/>
                  </a:lnTo>
                  <a:lnTo>
                    <a:pt x="88" y="215"/>
                  </a:lnTo>
                  <a:lnTo>
                    <a:pt x="117" y="141"/>
                  </a:lnTo>
                  <a:lnTo>
                    <a:pt x="149" y="69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7200423" y="3920362"/>
              <a:ext cx="1201738" cy="2073275"/>
            </a:xfrm>
            <a:custGeom>
              <a:avLst/>
              <a:gdLst/>
              <a:ahLst/>
              <a:cxnLst>
                <a:cxn ang="0">
                  <a:pos x="681" y="0"/>
                </a:cxn>
                <a:cxn ang="0">
                  <a:pos x="756" y="0"/>
                </a:cxn>
                <a:cxn ang="0">
                  <a:pos x="757" y="12"/>
                </a:cxn>
                <a:cxn ang="0">
                  <a:pos x="757" y="24"/>
                </a:cxn>
                <a:cxn ang="0">
                  <a:pos x="754" y="113"/>
                </a:cxn>
                <a:cxn ang="0">
                  <a:pos x="747" y="202"/>
                </a:cxn>
                <a:cxn ang="0">
                  <a:pos x="734" y="288"/>
                </a:cxn>
                <a:cxn ang="0">
                  <a:pos x="716" y="373"/>
                </a:cxn>
                <a:cxn ang="0">
                  <a:pos x="693" y="457"/>
                </a:cxn>
                <a:cxn ang="0">
                  <a:pos x="667" y="538"/>
                </a:cxn>
                <a:cxn ang="0">
                  <a:pos x="635" y="618"/>
                </a:cxn>
                <a:cxn ang="0">
                  <a:pos x="600" y="694"/>
                </a:cxn>
                <a:cxn ang="0">
                  <a:pos x="560" y="769"/>
                </a:cxn>
                <a:cxn ang="0">
                  <a:pos x="516" y="840"/>
                </a:cxn>
                <a:cxn ang="0">
                  <a:pos x="468" y="909"/>
                </a:cxn>
                <a:cxn ang="0">
                  <a:pos x="417" y="976"/>
                </a:cxn>
                <a:cxn ang="0">
                  <a:pos x="362" y="1040"/>
                </a:cxn>
                <a:cxn ang="0">
                  <a:pos x="304" y="1100"/>
                </a:cxn>
                <a:cxn ang="0">
                  <a:pos x="242" y="1157"/>
                </a:cxn>
                <a:cxn ang="0">
                  <a:pos x="177" y="1210"/>
                </a:cxn>
                <a:cxn ang="0">
                  <a:pos x="110" y="1260"/>
                </a:cxn>
                <a:cxn ang="0">
                  <a:pos x="40" y="1306"/>
                </a:cxn>
                <a:cxn ang="0">
                  <a:pos x="0" y="1241"/>
                </a:cxn>
                <a:cxn ang="0">
                  <a:pos x="70" y="1195"/>
                </a:cxn>
                <a:cxn ang="0">
                  <a:pos x="138" y="1145"/>
                </a:cxn>
                <a:cxn ang="0">
                  <a:pos x="203" y="1090"/>
                </a:cxn>
                <a:cxn ang="0">
                  <a:pos x="264" y="1032"/>
                </a:cxn>
                <a:cxn ang="0">
                  <a:pos x="321" y="970"/>
                </a:cxn>
                <a:cxn ang="0">
                  <a:pos x="375" y="907"/>
                </a:cxn>
                <a:cxn ang="0">
                  <a:pos x="426" y="838"/>
                </a:cxn>
                <a:cxn ang="0">
                  <a:pos x="471" y="767"/>
                </a:cxn>
                <a:cxn ang="0">
                  <a:pos x="514" y="694"/>
                </a:cxn>
                <a:cxn ang="0">
                  <a:pos x="551" y="618"/>
                </a:cxn>
                <a:cxn ang="0">
                  <a:pos x="585" y="539"/>
                </a:cxn>
                <a:cxn ang="0">
                  <a:pos x="613" y="458"/>
                </a:cxn>
                <a:cxn ang="0">
                  <a:pos x="637" y="375"/>
                </a:cxn>
                <a:cxn ang="0">
                  <a:pos x="656" y="289"/>
                </a:cxn>
                <a:cxn ang="0">
                  <a:pos x="670" y="203"/>
                </a:cxn>
                <a:cxn ang="0">
                  <a:pos x="678" y="114"/>
                </a:cxn>
                <a:cxn ang="0">
                  <a:pos x="681" y="24"/>
                </a:cxn>
                <a:cxn ang="0">
                  <a:pos x="681" y="0"/>
                </a:cxn>
              </a:cxnLst>
              <a:rect l="0" t="0" r="r" b="b"/>
              <a:pathLst>
                <a:path w="757" h="1306">
                  <a:moveTo>
                    <a:pt x="681" y="0"/>
                  </a:moveTo>
                  <a:lnTo>
                    <a:pt x="756" y="0"/>
                  </a:lnTo>
                  <a:lnTo>
                    <a:pt x="757" y="12"/>
                  </a:lnTo>
                  <a:lnTo>
                    <a:pt x="757" y="24"/>
                  </a:lnTo>
                  <a:lnTo>
                    <a:pt x="754" y="113"/>
                  </a:lnTo>
                  <a:lnTo>
                    <a:pt x="747" y="202"/>
                  </a:lnTo>
                  <a:lnTo>
                    <a:pt x="734" y="288"/>
                  </a:lnTo>
                  <a:lnTo>
                    <a:pt x="716" y="373"/>
                  </a:lnTo>
                  <a:lnTo>
                    <a:pt x="693" y="457"/>
                  </a:lnTo>
                  <a:lnTo>
                    <a:pt x="667" y="538"/>
                  </a:lnTo>
                  <a:lnTo>
                    <a:pt x="635" y="618"/>
                  </a:lnTo>
                  <a:lnTo>
                    <a:pt x="600" y="694"/>
                  </a:lnTo>
                  <a:lnTo>
                    <a:pt x="560" y="769"/>
                  </a:lnTo>
                  <a:lnTo>
                    <a:pt x="516" y="840"/>
                  </a:lnTo>
                  <a:lnTo>
                    <a:pt x="468" y="909"/>
                  </a:lnTo>
                  <a:lnTo>
                    <a:pt x="417" y="976"/>
                  </a:lnTo>
                  <a:lnTo>
                    <a:pt x="362" y="1040"/>
                  </a:lnTo>
                  <a:lnTo>
                    <a:pt x="304" y="1100"/>
                  </a:lnTo>
                  <a:lnTo>
                    <a:pt x="242" y="1157"/>
                  </a:lnTo>
                  <a:lnTo>
                    <a:pt x="177" y="1210"/>
                  </a:lnTo>
                  <a:lnTo>
                    <a:pt x="110" y="1260"/>
                  </a:lnTo>
                  <a:lnTo>
                    <a:pt x="40" y="1306"/>
                  </a:lnTo>
                  <a:lnTo>
                    <a:pt x="0" y="1241"/>
                  </a:lnTo>
                  <a:lnTo>
                    <a:pt x="70" y="1195"/>
                  </a:lnTo>
                  <a:lnTo>
                    <a:pt x="138" y="1145"/>
                  </a:lnTo>
                  <a:lnTo>
                    <a:pt x="203" y="1090"/>
                  </a:lnTo>
                  <a:lnTo>
                    <a:pt x="264" y="1032"/>
                  </a:lnTo>
                  <a:lnTo>
                    <a:pt x="321" y="970"/>
                  </a:lnTo>
                  <a:lnTo>
                    <a:pt x="375" y="907"/>
                  </a:lnTo>
                  <a:lnTo>
                    <a:pt x="426" y="838"/>
                  </a:lnTo>
                  <a:lnTo>
                    <a:pt x="471" y="767"/>
                  </a:lnTo>
                  <a:lnTo>
                    <a:pt x="514" y="694"/>
                  </a:lnTo>
                  <a:lnTo>
                    <a:pt x="551" y="618"/>
                  </a:lnTo>
                  <a:lnTo>
                    <a:pt x="585" y="539"/>
                  </a:lnTo>
                  <a:lnTo>
                    <a:pt x="613" y="458"/>
                  </a:lnTo>
                  <a:lnTo>
                    <a:pt x="637" y="375"/>
                  </a:lnTo>
                  <a:lnTo>
                    <a:pt x="656" y="289"/>
                  </a:lnTo>
                  <a:lnTo>
                    <a:pt x="670" y="203"/>
                  </a:lnTo>
                  <a:lnTo>
                    <a:pt x="678" y="114"/>
                  </a:lnTo>
                  <a:lnTo>
                    <a:pt x="681" y="24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7648098" y="2304287"/>
              <a:ext cx="749300" cy="150812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111" y="61"/>
                </a:cxn>
                <a:cxn ang="0">
                  <a:pos x="162" y="124"/>
                </a:cxn>
                <a:cxn ang="0">
                  <a:pos x="210" y="189"/>
                </a:cxn>
                <a:cxn ang="0">
                  <a:pos x="254" y="258"/>
                </a:cxn>
                <a:cxn ang="0">
                  <a:pos x="294" y="328"/>
                </a:cxn>
                <a:cxn ang="0">
                  <a:pos x="330" y="400"/>
                </a:cxn>
                <a:cxn ang="0">
                  <a:pos x="363" y="475"/>
                </a:cxn>
                <a:cxn ang="0">
                  <a:pos x="391" y="550"/>
                </a:cxn>
                <a:cxn ang="0">
                  <a:pos x="416" y="627"/>
                </a:cxn>
                <a:cxn ang="0">
                  <a:pos x="436" y="705"/>
                </a:cxn>
                <a:cxn ang="0">
                  <a:pos x="452" y="784"/>
                </a:cxn>
                <a:cxn ang="0">
                  <a:pos x="464" y="864"/>
                </a:cxn>
                <a:cxn ang="0">
                  <a:pos x="472" y="944"/>
                </a:cxn>
                <a:cxn ang="0">
                  <a:pos x="395" y="950"/>
                </a:cxn>
                <a:cxn ang="0">
                  <a:pos x="387" y="867"/>
                </a:cxn>
                <a:cxn ang="0">
                  <a:pos x="374" y="785"/>
                </a:cxn>
                <a:cxn ang="0">
                  <a:pos x="357" y="703"/>
                </a:cxn>
                <a:cxn ang="0">
                  <a:pos x="335" y="623"/>
                </a:cxn>
                <a:cxn ang="0">
                  <a:pos x="309" y="544"/>
                </a:cxn>
                <a:cxn ang="0">
                  <a:pos x="278" y="468"/>
                </a:cxn>
                <a:cxn ang="0">
                  <a:pos x="242" y="392"/>
                </a:cxn>
                <a:cxn ang="0">
                  <a:pos x="202" y="319"/>
                </a:cxn>
                <a:cxn ang="0">
                  <a:pos x="157" y="248"/>
                </a:cxn>
                <a:cxn ang="0">
                  <a:pos x="109" y="180"/>
                </a:cxn>
                <a:cxn ang="0">
                  <a:pos x="56" y="115"/>
                </a:cxn>
                <a:cxn ang="0">
                  <a:pos x="0" y="52"/>
                </a:cxn>
                <a:cxn ang="0">
                  <a:pos x="55" y="0"/>
                </a:cxn>
              </a:cxnLst>
              <a:rect l="0" t="0" r="r" b="b"/>
              <a:pathLst>
                <a:path w="472" h="950">
                  <a:moveTo>
                    <a:pt x="55" y="0"/>
                  </a:moveTo>
                  <a:lnTo>
                    <a:pt x="111" y="61"/>
                  </a:lnTo>
                  <a:lnTo>
                    <a:pt x="162" y="124"/>
                  </a:lnTo>
                  <a:lnTo>
                    <a:pt x="210" y="189"/>
                  </a:lnTo>
                  <a:lnTo>
                    <a:pt x="254" y="258"/>
                  </a:lnTo>
                  <a:lnTo>
                    <a:pt x="294" y="328"/>
                  </a:lnTo>
                  <a:lnTo>
                    <a:pt x="330" y="400"/>
                  </a:lnTo>
                  <a:lnTo>
                    <a:pt x="363" y="475"/>
                  </a:lnTo>
                  <a:lnTo>
                    <a:pt x="391" y="550"/>
                  </a:lnTo>
                  <a:lnTo>
                    <a:pt x="416" y="627"/>
                  </a:lnTo>
                  <a:lnTo>
                    <a:pt x="436" y="705"/>
                  </a:lnTo>
                  <a:lnTo>
                    <a:pt x="452" y="784"/>
                  </a:lnTo>
                  <a:lnTo>
                    <a:pt x="464" y="864"/>
                  </a:lnTo>
                  <a:lnTo>
                    <a:pt x="472" y="944"/>
                  </a:lnTo>
                  <a:lnTo>
                    <a:pt x="395" y="950"/>
                  </a:lnTo>
                  <a:lnTo>
                    <a:pt x="387" y="867"/>
                  </a:lnTo>
                  <a:lnTo>
                    <a:pt x="374" y="785"/>
                  </a:lnTo>
                  <a:lnTo>
                    <a:pt x="357" y="703"/>
                  </a:lnTo>
                  <a:lnTo>
                    <a:pt x="335" y="623"/>
                  </a:lnTo>
                  <a:lnTo>
                    <a:pt x="309" y="544"/>
                  </a:lnTo>
                  <a:lnTo>
                    <a:pt x="278" y="468"/>
                  </a:lnTo>
                  <a:lnTo>
                    <a:pt x="242" y="392"/>
                  </a:lnTo>
                  <a:lnTo>
                    <a:pt x="202" y="319"/>
                  </a:lnTo>
                  <a:lnTo>
                    <a:pt x="157" y="248"/>
                  </a:lnTo>
                  <a:lnTo>
                    <a:pt x="109" y="180"/>
                  </a:lnTo>
                  <a:lnTo>
                    <a:pt x="56" y="115"/>
                  </a:lnTo>
                  <a:lnTo>
                    <a:pt x="0" y="52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1779" y="288623"/>
            <a:ext cx="10515600" cy="767043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Roles, Competencies and Positions of Training Professionals</a:t>
            </a:r>
            <a:endParaRPr lang="en-US" sz="28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652488" y="1693744"/>
            <a:ext cx="4070648" cy="4123991"/>
            <a:chOff x="650900" y="1693744"/>
            <a:chExt cx="4070648" cy="4123991"/>
          </a:xfrm>
        </p:grpSpPr>
        <p:grpSp>
          <p:nvGrpSpPr>
            <p:cNvPr id="29" name="Group 54"/>
            <p:cNvGrpSpPr/>
            <p:nvPr/>
          </p:nvGrpSpPr>
          <p:grpSpPr>
            <a:xfrm flipH="1">
              <a:off x="753959" y="2081690"/>
              <a:ext cx="3967589" cy="773030"/>
              <a:chOff x="7406591" y="1509822"/>
              <a:chExt cx="3967589" cy="773030"/>
            </a:xfrm>
          </p:grpSpPr>
          <p:sp>
            <p:nvSpPr>
              <p:cNvPr id="95" name="Freeform 94"/>
              <p:cNvSpPr/>
              <p:nvPr/>
            </p:nvSpPr>
            <p:spPr>
              <a:xfrm>
                <a:off x="7440855" y="1509822"/>
                <a:ext cx="3933325" cy="731011"/>
              </a:xfrm>
              <a:custGeom>
                <a:avLst/>
                <a:gdLst>
                  <a:gd name="connsiteX0" fmla="*/ 0 w 1581593"/>
                  <a:gd name="connsiteY0" fmla="*/ 2658 h 2658"/>
                  <a:gd name="connsiteX1" fmla="*/ 1581593 w 1581593"/>
                  <a:gd name="connsiteY1" fmla="*/ 0 h 2658"/>
                  <a:gd name="connsiteX2" fmla="*/ 1581593 w 1581593"/>
                  <a:gd name="connsiteY2" fmla="*/ 0 h 2658"/>
                  <a:gd name="connsiteX0" fmla="*/ 0 w 1581593"/>
                  <a:gd name="connsiteY0" fmla="*/ 2658 h 2658"/>
                  <a:gd name="connsiteX1" fmla="*/ 180754 w 1581593"/>
                  <a:gd name="connsiteY1" fmla="*/ 0 h 2658"/>
                  <a:gd name="connsiteX2" fmla="*/ 1581593 w 1581593"/>
                  <a:gd name="connsiteY2" fmla="*/ 0 h 2658"/>
                  <a:gd name="connsiteX3" fmla="*/ 1581593 w 1581593"/>
                  <a:gd name="connsiteY3" fmla="*/ 0 h 2658"/>
                  <a:gd name="connsiteX0" fmla="*/ 0 w 3309559"/>
                  <a:gd name="connsiteY0" fmla="*/ 708902 h 708902"/>
                  <a:gd name="connsiteX1" fmla="*/ 1908720 w 3309559"/>
                  <a:gd name="connsiteY1" fmla="*/ 0 h 708902"/>
                  <a:gd name="connsiteX2" fmla="*/ 3309559 w 3309559"/>
                  <a:gd name="connsiteY2" fmla="*/ 0 h 708902"/>
                  <a:gd name="connsiteX3" fmla="*/ 3309559 w 3309559"/>
                  <a:gd name="connsiteY3" fmla="*/ 0 h 708902"/>
                  <a:gd name="connsiteX0" fmla="*/ 0 w 3036837"/>
                  <a:gd name="connsiteY0" fmla="*/ 1089902 h 1089902"/>
                  <a:gd name="connsiteX1" fmla="*/ 1635998 w 3036837"/>
                  <a:gd name="connsiteY1" fmla="*/ 0 h 1089902"/>
                  <a:gd name="connsiteX2" fmla="*/ 3036837 w 3036837"/>
                  <a:gd name="connsiteY2" fmla="*/ 0 h 1089902"/>
                  <a:gd name="connsiteX3" fmla="*/ 3036837 w 3036837"/>
                  <a:gd name="connsiteY3" fmla="*/ 0 h 1089902"/>
                  <a:gd name="connsiteX0" fmla="*/ 0 w 3818585"/>
                  <a:gd name="connsiteY0" fmla="*/ 677223 h 677223"/>
                  <a:gd name="connsiteX1" fmla="*/ 2417746 w 3818585"/>
                  <a:gd name="connsiteY1" fmla="*/ 0 h 677223"/>
                  <a:gd name="connsiteX2" fmla="*/ 3818585 w 3818585"/>
                  <a:gd name="connsiteY2" fmla="*/ 0 h 677223"/>
                  <a:gd name="connsiteX3" fmla="*/ 3818585 w 3818585"/>
                  <a:gd name="connsiteY3" fmla="*/ 0 h 677223"/>
                  <a:gd name="connsiteX0" fmla="*/ 0 w 3537800"/>
                  <a:gd name="connsiteY0" fmla="*/ 731011 h 731011"/>
                  <a:gd name="connsiteX1" fmla="*/ 2136961 w 3537800"/>
                  <a:gd name="connsiteY1" fmla="*/ 0 h 731011"/>
                  <a:gd name="connsiteX2" fmla="*/ 3537800 w 3537800"/>
                  <a:gd name="connsiteY2" fmla="*/ 0 h 731011"/>
                  <a:gd name="connsiteX3" fmla="*/ 3537800 w 3537800"/>
                  <a:gd name="connsiteY3" fmla="*/ 0 h 73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37800" h="731011">
                    <a:moveTo>
                      <a:pt x="0" y="731011"/>
                    </a:moveTo>
                    <a:lnTo>
                      <a:pt x="2136961" y="0"/>
                    </a:lnTo>
                    <a:lnTo>
                      <a:pt x="3537800" y="0"/>
                    </a:lnTo>
                    <a:lnTo>
                      <a:pt x="3537800" y="0"/>
                    </a:lnTo>
                  </a:path>
                </a:pathLst>
              </a:custGeom>
              <a:ln w="3175">
                <a:solidFill>
                  <a:schemeClr val="bg1">
                    <a:lumMod val="85000"/>
                  </a:schemeClr>
                </a:solidFill>
                <a:prstDash val="solid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7406591" y="2195766"/>
                <a:ext cx="87086" cy="8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55"/>
            <p:cNvGrpSpPr/>
            <p:nvPr/>
          </p:nvGrpSpPr>
          <p:grpSpPr>
            <a:xfrm flipH="1">
              <a:off x="753960" y="2822287"/>
              <a:ext cx="3490018" cy="447403"/>
              <a:chOff x="7884161" y="1509823"/>
              <a:chExt cx="3490018" cy="447403"/>
            </a:xfrm>
          </p:grpSpPr>
          <p:sp>
            <p:nvSpPr>
              <p:cNvPr id="93" name="Freeform 92"/>
              <p:cNvSpPr/>
              <p:nvPr/>
            </p:nvSpPr>
            <p:spPr>
              <a:xfrm>
                <a:off x="7949825" y="1509823"/>
                <a:ext cx="3424354" cy="395137"/>
              </a:xfrm>
              <a:custGeom>
                <a:avLst/>
                <a:gdLst>
                  <a:gd name="connsiteX0" fmla="*/ 0 w 1581593"/>
                  <a:gd name="connsiteY0" fmla="*/ 2658 h 2658"/>
                  <a:gd name="connsiteX1" fmla="*/ 1581593 w 1581593"/>
                  <a:gd name="connsiteY1" fmla="*/ 0 h 2658"/>
                  <a:gd name="connsiteX2" fmla="*/ 1581593 w 1581593"/>
                  <a:gd name="connsiteY2" fmla="*/ 0 h 2658"/>
                  <a:gd name="connsiteX0" fmla="*/ 0 w 1581593"/>
                  <a:gd name="connsiteY0" fmla="*/ 2658 h 2658"/>
                  <a:gd name="connsiteX1" fmla="*/ 180754 w 1581593"/>
                  <a:gd name="connsiteY1" fmla="*/ 0 h 2658"/>
                  <a:gd name="connsiteX2" fmla="*/ 1581593 w 1581593"/>
                  <a:gd name="connsiteY2" fmla="*/ 0 h 2658"/>
                  <a:gd name="connsiteX3" fmla="*/ 1581593 w 1581593"/>
                  <a:gd name="connsiteY3" fmla="*/ 0 h 2658"/>
                  <a:gd name="connsiteX0" fmla="*/ 0 w 3309559"/>
                  <a:gd name="connsiteY0" fmla="*/ 708902 h 708902"/>
                  <a:gd name="connsiteX1" fmla="*/ 1908720 w 3309559"/>
                  <a:gd name="connsiteY1" fmla="*/ 0 h 708902"/>
                  <a:gd name="connsiteX2" fmla="*/ 3309559 w 3309559"/>
                  <a:gd name="connsiteY2" fmla="*/ 0 h 708902"/>
                  <a:gd name="connsiteX3" fmla="*/ 3309559 w 3309559"/>
                  <a:gd name="connsiteY3" fmla="*/ 0 h 708902"/>
                  <a:gd name="connsiteX0" fmla="*/ 0 w 3036837"/>
                  <a:gd name="connsiteY0" fmla="*/ 1089902 h 1089902"/>
                  <a:gd name="connsiteX1" fmla="*/ 1635998 w 3036837"/>
                  <a:gd name="connsiteY1" fmla="*/ 0 h 1089902"/>
                  <a:gd name="connsiteX2" fmla="*/ 3036837 w 3036837"/>
                  <a:gd name="connsiteY2" fmla="*/ 0 h 1089902"/>
                  <a:gd name="connsiteX3" fmla="*/ 3036837 w 3036837"/>
                  <a:gd name="connsiteY3" fmla="*/ 0 h 1089902"/>
                  <a:gd name="connsiteX0" fmla="*/ 0 w 3036837"/>
                  <a:gd name="connsiteY0" fmla="*/ 404102 h 404102"/>
                  <a:gd name="connsiteX1" fmla="*/ 1635998 w 3036837"/>
                  <a:gd name="connsiteY1" fmla="*/ 0 h 404102"/>
                  <a:gd name="connsiteX2" fmla="*/ 3036837 w 3036837"/>
                  <a:gd name="connsiteY2" fmla="*/ 0 h 404102"/>
                  <a:gd name="connsiteX3" fmla="*/ 3036837 w 3036837"/>
                  <a:gd name="connsiteY3" fmla="*/ 0 h 404102"/>
                  <a:gd name="connsiteX0" fmla="*/ 0 w 2893127"/>
                  <a:gd name="connsiteY0" fmla="*/ 354796 h 354796"/>
                  <a:gd name="connsiteX1" fmla="*/ 1492288 w 2893127"/>
                  <a:gd name="connsiteY1" fmla="*/ 0 h 354796"/>
                  <a:gd name="connsiteX2" fmla="*/ 2893127 w 2893127"/>
                  <a:gd name="connsiteY2" fmla="*/ 0 h 354796"/>
                  <a:gd name="connsiteX3" fmla="*/ 2893127 w 2893127"/>
                  <a:gd name="connsiteY3" fmla="*/ 0 h 354796"/>
                  <a:gd name="connsiteX0" fmla="*/ 0 w 3080010"/>
                  <a:gd name="connsiteY0" fmla="*/ 395137 h 395137"/>
                  <a:gd name="connsiteX1" fmla="*/ 1679171 w 3080010"/>
                  <a:gd name="connsiteY1" fmla="*/ 0 h 395137"/>
                  <a:gd name="connsiteX2" fmla="*/ 3080010 w 3080010"/>
                  <a:gd name="connsiteY2" fmla="*/ 0 h 395137"/>
                  <a:gd name="connsiteX3" fmla="*/ 3080010 w 3080010"/>
                  <a:gd name="connsiteY3" fmla="*/ 0 h 395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0010" h="395137">
                    <a:moveTo>
                      <a:pt x="0" y="395137"/>
                    </a:moveTo>
                    <a:lnTo>
                      <a:pt x="1679171" y="0"/>
                    </a:lnTo>
                    <a:lnTo>
                      <a:pt x="3080010" y="0"/>
                    </a:lnTo>
                    <a:lnTo>
                      <a:pt x="3080010" y="0"/>
                    </a:lnTo>
                  </a:path>
                </a:pathLst>
              </a:custGeom>
              <a:ln w="3175">
                <a:solidFill>
                  <a:schemeClr val="bg1">
                    <a:lumMod val="85000"/>
                  </a:schemeClr>
                </a:solidFill>
                <a:prstDash val="solid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7884161" y="1870140"/>
                <a:ext cx="87086" cy="8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58"/>
            <p:cNvGrpSpPr/>
            <p:nvPr/>
          </p:nvGrpSpPr>
          <p:grpSpPr>
            <a:xfrm flipH="1">
              <a:off x="753960" y="3579031"/>
              <a:ext cx="3167343" cy="254510"/>
              <a:chOff x="8206836" y="1509822"/>
              <a:chExt cx="3167343" cy="254510"/>
            </a:xfrm>
          </p:grpSpPr>
          <p:sp>
            <p:nvSpPr>
              <p:cNvPr id="91" name="Freeform 90"/>
              <p:cNvSpPr/>
              <p:nvPr/>
            </p:nvSpPr>
            <p:spPr>
              <a:xfrm>
                <a:off x="8250887" y="1509822"/>
                <a:ext cx="3123292" cy="205643"/>
              </a:xfrm>
              <a:custGeom>
                <a:avLst/>
                <a:gdLst>
                  <a:gd name="connsiteX0" fmla="*/ 0 w 1581593"/>
                  <a:gd name="connsiteY0" fmla="*/ 2658 h 2658"/>
                  <a:gd name="connsiteX1" fmla="*/ 1581593 w 1581593"/>
                  <a:gd name="connsiteY1" fmla="*/ 0 h 2658"/>
                  <a:gd name="connsiteX2" fmla="*/ 1581593 w 1581593"/>
                  <a:gd name="connsiteY2" fmla="*/ 0 h 2658"/>
                  <a:gd name="connsiteX0" fmla="*/ 0 w 1581593"/>
                  <a:gd name="connsiteY0" fmla="*/ 2658 h 2658"/>
                  <a:gd name="connsiteX1" fmla="*/ 180754 w 1581593"/>
                  <a:gd name="connsiteY1" fmla="*/ 0 h 2658"/>
                  <a:gd name="connsiteX2" fmla="*/ 1581593 w 1581593"/>
                  <a:gd name="connsiteY2" fmla="*/ 0 h 2658"/>
                  <a:gd name="connsiteX3" fmla="*/ 1581593 w 1581593"/>
                  <a:gd name="connsiteY3" fmla="*/ 0 h 2658"/>
                  <a:gd name="connsiteX0" fmla="*/ 0 w 3309559"/>
                  <a:gd name="connsiteY0" fmla="*/ 708902 h 708902"/>
                  <a:gd name="connsiteX1" fmla="*/ 1908720 w 3309559"/>
                  <a:gd name="connsiteY1" fmla="*/ 0 h 708902"/>
                  <a:gd name="connsiteX2" fmla="*/ 3309559 w 3309559"/>
                  <a:gd name="connsiteY2" fmla="*/ 0 h 708902"/>
                  <a:gd name="connsiteX3" fmla="*/ 3309559 w 3309559"/>
                  <a:gd name="connsiteY3" fmla="*/ 0 h 708902"/>
                  <a:gd name="connsiteX0" fmla="*/ 0 w 3036837"/>
                  <a:gd name="connsiteY0" fmla="*/ 1089902 h 1089902"/>
                  <a:gd name="connsiteX1" fmla="*/ 1635998 w 3036837"/>
                  <a:gd name="connsiteY1" fmla="*/ 0 h 1089902"/>
                  <a:gd name="connsiteX2" fmla="*/ 3036837 w 3036837"/>
                  <a:gd name="connsiteY2" fmla="*/ 0 h 1089902"/>
                  <a:gd name="connsiteX3" fmla="*/ 3036837 w 3036837"/>
                  <a:gd name="connsiteY3" fmla="*/ 0 h 1089902"/>
                  <a:gd name="connsiteX0" fmla="*/ 0 w 3036837"/>
                  <a:gd name="connsiteY0" fmla="*/ 404102 h 404102"/>
                  <a:gd name="connsiteX1" fmla="*/ 1635998 w 3036837"/>
                  <a:gd name="connsiteY1" fmla="*/ 0 h 404102"/>
                  <a:gd name="connsiteX2" fmla="*/ 3036837 w 3036837"/>
                  <a:gd name="connsiteY2" fmla="*/ 0 h 404102"/>
                  <a:gd name="connsiteX3" fmla="*/ 3036837 w 3036837"/>
                  <a:gd name="connsiteY3" fmla="*/ 0 h 404102"/>
                  <a:gd name="connsiteX0" fmla="*/ 0 w 3293015"/>
                  <a:gd name="connsiteY0" fmla="*/ 380454 h 380454"/>
                  <a:gd name="connsiteX1" fmla="*/ 1892176 w 3293015"/>
                  <a:gd name="connsiteY1" fmla="*/ 0 h 380454"/>
                  <a:gd name="connsiteX2" fmla="*/ 3293015 w 3293015"/>
                  <a:gd name="connsiteY2" fmla="*/ 0 h 380454"/>
                  <a:gd name="connsiteX3" fmla="*/ 3293015 w 3293015"/>
                  <a:gd name="connsiteY3" fmla="*/ 0 h 380454"/>
                  <a:gd name="connsiteX0" fmla="*/ 0 w 2809221"/>
                  <a:gd name="connsiteY0" fmla="*/ 205643 h 205643"/>
                  <a:gd name="connsiteX1" fmla="*/ 1408382 w 2809221"/>
                  <a:gd name="connsiteY1" fmla="*/ 0 h 205643"/>
                  <a:gd name="connsiteX2" fmla="*/ 2809221 w 2809221"/>
                  <a:gd name="connsiteY2" fmla="*/ 0 h 205643"/>
                  <a:gd name="connsiteX3" fmla="*/ 2809221 w 2809221"/>
                  <a:gd name="connsiteY3" fmla="*/ 0 h 205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09221" h="205643">
                    <a:moveTo>
                      <a:pt x="0" y="205643"/>
                    </a:moveTo>
                    <a:lnTo>
                      <a:pt x="1408382" y="0"/>
                    </a:lnTo>
                    <a:lnTo>
                      <a:pt x="2809221" y="0"/>
                    </a:lnTo>
                    <a:lnTo>
                      <a:pt x="2809221" y="0"/>
                    </a:lnTo>
                  </a:path>
                </a:pathLst>
              </a:custGeom>
              <a:ln w="3175">
                <a:solidFill>
                  <a:schemeClr val="bg1">
                    <a:lumMod val="85000"/>
                  </a:schemeClr>
                </a:solidFill>
                <a:prstDash val="solid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8206836" y="1677246"/>
                <a:ext cx="87086" cy="8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61"/>
            <p:cNvGrpSpPr/>
            <p:nvPr/>
          </p:nvGrpSpPr>
          <p:grpSpPr>
            <a:xfrm flipH="1">
              <a:off x="753961" y="4169681"/>
              <a:ext cx="3372786" cy="166095"/>
              <a:chOff x="8001392" y="1343727"/>
              <a:chExt cx="3372786" cy="166095"/>
            </a:xfrm>
          </p:grpSpPr>
          <p:sp>
            <p:nvSpPr>
              <p:cNvPr id="89" name="Freeform 88"/>
              <p:cNvSpPr/>
              <p:nvPr/>
            </p:nvSpPr>
            <p:spPr>
              <a:xfrm>
                <a:off x="8075565" y="1396059"/>
                <a:ext cx="3298613" cy="113763"/>
              </a:xfrm>
              <a:custGeom>
                <a:avLst/>
                <a:gdLst>
                  <a:gd name="connsiteX0" fmla="*/ 0 w 1581593"/>
                  <a:gd name="connsiteY0" fmla="*/ 2658 h 2658"/>
                  <a:gd name="connsiteX1" fmla="*/ 1581593 w 1581593"/>
                  <a:gd name="connsiteY1" fmla="*/ 0 h 2658"/>
                  <a:gd name="connsiteX2" fmla="*/ 1581593 w 1581593"/>
                  <a:gd name="connsiteY2" fmla="*/ 0 h 2658"/>
                  <a:gd name="connsiteX0" fmla="*/ 0 w 1581593"/>
                  <a:gd name="connsiteY0" fmla="*/ 2658 h 2658"/>
                  <a:gd name="connsiteX1" fmla="*/ 180754 w 1581593"/>
                  <a:gd name="connsiteY1" fmla="*/ 0 h 2658"/>
                  <a:gd name="connsiteX2" fmla="*/ 1581593 w 1581593"/>
                  <a:gd name="connsiteY2" fmla="*/ 0 h 2658"/>
                  <a:gd name="connsiteX3" fmla="*/ 1581593 w 1581593"/>
                  <a:gd name="connsiteY3" fmla="*/ 0 h 2658"/>
                  <a:gd name="connsiteX0" fmla="*/ 0 w 3309559"/>
                  <a:gd name="connsiteY0" fmla="*/ 708902 h 708902"/>
                  <a:gd name="connsiteX1" fmla="*/ 1908720 w 3309559"/>
                  <a:gd name="connsiteY1" fmla="*/ 0 h 708902"/>
                  <a:gd name="connsiteX2" fmla="*/ 3309559 w 3309559"/>
                  <a:gd name="connsiteY2" fmla="*/ 0 h 708902"/>
                  <a:gd name="connsiteX3" fmla="*/ 3309559 w 3309559"/>
                  <a:gd name="connsiteY3" fmla="*/ 0 h 708902"/>
                  <a:gd name="connsiteX0" fmla="*/ 0 w 3036837"/>
                  <a:gd name="connsiteY0" fmla="*/ 1089902 h 1089902"/>
                  <a:gd name="connsiteX1" fmla="*/ 1635998 w 3036837"/>
                  <a:gd name="connsiteY1" fmla="*/ 0 h 1089902"/>
                  <a:gd name="connsiteX2" fmla="*/ 3036837 w 3036837"/>
                  <a:gd name="connsiteY2" fmla="*/ 0 h 1089902"/>
                  <a:gd name="connsiteX3" fmla="*/ 3036837 w 3036837"/>
                  <a:gd name="connsiteY3" fmla="*/ 0 h 1089902"/>
                  <a:gd name="connsiteX0" fmla="*/ 0 w 3036837"/>
                  <a:gd name="connsiteY0" fmla="*/ 404102 h 404102"/>
                  <a:gd name="connsiteX1" fmla="*/ 1635998 w 3036837"/>
                  <a:gd name="connsiteY1" fmla="*/ 0 h 404102"/>
                  <a:gd name="connsiteX2" fmla="*/ 3036837 w 3036837"/>
                  <a:gd name="connsiteY2" fmla="*/ 0 h 404102"/>
                  <a:gd name="connsiteX3" fmla="*/ 3036837 w 3036837"/>
                  <a:gd name="connsiteY3" fmla="*/ 0 h 404102"/>
                  <a:gd name="connsiteX0" fmla="*/ 0 w 3293015"/>
                  <a:gd name="connsiteY0" fmla="*/ 380454 h 380454"/>
                  <a:gd name="connsiteX1" fmla="*/ 1892176 w 3293015"/>
                  <a:gd name="connsiteY1" fmla="*/ 0 h 380454"/>
                  <a:gd name="connsiteX2" fmla="*/ 3293015 w 3293015"/>
                  <a:gd name="connsiteY2" fmla="*/ 0 h 380454"/>
                  <a:gd name="connsiteX3" fmla="*/ 3293015 w 3293015"/>
                  <a:gd name="connsiteY3" fmla="*/ 0 h 380454"/>
                  <a:gd name="connsiteX0" fmla="*/ 0 w 3095427"/>
                  <a:gd name="connsiteY0" fmla="*/ 0 h 24194"/>
                  <a:gd name="connsiteX1" fmla="*/ 1694588 w 3095427"/>
                  <a:gd name="connsiteY1" fmla="*/ 24194 h 24194"/>
                  <a:gd name="connsiteX2" fmla="*/ 3095427 w 3095427"/>
                  <a:gd name="connsiteY2" fmla="*/ 24194 h 24194"/>
                  <a:gd name="connsiteX3" fmla="*/ 3095427 w 3095427"/>
                  <a:gd name="connsiteY3" fmla="*/ 24194 h 24194"/>
                  <a:gd name="connsiteX0" fmla="*/ 0 w 2961650"/>
                  <a:gd name="connsiteY0" fmla="*/ 0 h 100394"/>
                  <a:gd name="connsiteX1" fmla="*/ 1560811 w 2961650"/>
                  <a:gd name="connsiteY1" fmla="*/ 100394 h 100394"/>
                  <a:gd name="connsiteX2" fmla="*/ 2961650 w 2961650"/>
                  <a:gd name="connsiteY2" fmla="*/ 100394 h 100394"/>
                  <a:gd name="connsiteX3" fmla="*/ 2961650 w 2961650"/>
                  <a:gd name="connsiteY3" fmla="*/ 100394 h 100394"/>
                  <a:gd name="connsiteX0" fmla="*/ 0 w 2961876"/>
                  <a:gd name="connsiteY0" fmla="*/ 0 h 101731"/>
                  <a:gd name="connsiteX1" fmla="*/ 1561037 w 2961876"/>
                  <a:gd name="connsiteY1" fmla="*/ 101731 h 101731"/>
                  <a:gd name="connsiteX2" fmla="*/ 2961876 w 2961876"/>
                  <a:gd name="connsiteY2" fmla="*/ 101731 h 101731"/>
                  <a:gd name="connsiteX3" fmla="*/ 2961876 w 2961876"/>
                  <a:gd name="connsiteY3" fmla="*/ 101731 h 101731"/>
                  <a:gd name="connsiteX0" fmla="*/ 0 w 2966912"/>
                  <a:gd name="connsiteY0" fmla="*/ 0 h 113763"/>
                  <a:gd name="connsiteX1" fmla="*/ 1566073 w 2966912"/>
                  <a:gd name="connsiteY1" fmla="*/ 113763 h 113763"/>
                  <a:gd name="connsiteX2" fmla="*/ 2966912 w 2966912"/>
                  <a:gd name="connsiteY2" fmla="*/ 113763 h 113763"/>
                  <a:gd name="connsiteX3" fmla="*/ 2966912 w 2966912"/>
                  <a:gd name="connsiteY3" fmla="*/ 113763 h 11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6912" h="113763">
                    <a:moveTo>
                      <a:pt x="0" y="0"/>
                    </a:moveTo>
                    <a:lnTo>
                      <a:pt x="1566073" y="113763"/>
                    </a:lnTo>
                    <a:lnTo>
                      <a:pt x="2966912" y="113763"/>
                    </a:lnTo>
                    <a:lnTo>
                      <a:pt x="2966912" y="113763"/>
                    </a:lnTo>
                  </a:path>
                </a:pathLst>
              </a:custGeom>
              <a:ln w="3175">
                <a:solidFill>
                  <a:schemeClr val="bg1">
                    <a:lumMod val="85000"/>
                  </a:schemeClr>
                </a:solidFill>
                <a:prstDash val="solid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8001392" y="1343727"/>
                <a:ext cx="87086" cy="8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64"/>
            <p:cNvGrpSpPr/>
            <p:nvPr/>
          </p:nvGrpSpPr>
          <p:grpSpPr>
            <a:xfrm flipH="1">
              <a:off x="753960" y="4620978"/>
              <a:ext cx="3931817" cy="450523"/>
              <a:chOff x="7442362" y="1059300"/>
              <a:chExt cx="3931817" cy="450523"/>
            </a:xfrm>
          </p:grpSpPr>
          <p:sp>
            <p:nvSpPr>
              <p:cNvPr id="87" name="Freeform 86"/>
              <p:cNvSpPr/>
              <p:nvPr/>
            </p:nvSpPr>
            <p:spPr>
              <a:xfrm>
                <a:off x="7473895" y="1104629"/>
                <a:ext cx="3900284" cy="405194"/>
              </a:xfrm>
              <a:custGeom>
                <a:avLst/>
                <a:gdLst>
                  <a:gd name="connsiteX0" fmla="*/ 0 w 1581593"/>
                  <a:gd name="connsiteY0" fmla="*/ 2658 h 2658"/>
                  <a:gd name="connsiteX1" fmla="*/ 1581593 w 1581593"/>
                  <a:gd name="connsiteY1" fmla="*/ 0 h 2658"/>
                  <a:gd name="connsiteX2" fmla="*/ 1581593 w 1581593"/>
                  <a:gd name="connsiteY2" fmla="*/ 0 h 2658"/>
                  <a:gd name="connsiteX0" fmla="*/ 0 w 1581593"/>
                  <a:gd name="connsiteY0" fmla="*/ 2658 h 2658"/>
                  <a:gd name="connsiteX1" fmla="*/ 180754 w 1581593"/>
                  <a:gd name="connsiteY1" fmla="*/ 0 h 2658"/>
                  <a:gd name="connsiteX2" fmla="*/ 1581593 w 1581593"/>
                  <a:gd name="connsiteY2" fmla="*/ 0 h 2658"/>
                  <a:gd name="connsiteX3" fmla="*/ 1581593 w 1581593"/>
                  <a:gd name="connsiteY3" fmla="*/ 0 h 2658"/>
                  <a:gd name="connsiteX0" fmla="*/ 0 w 3309559"/>
                  <a:gd name="connsiteY0" fmla="*/ 708902 h 708902"/>
                  <a:gd name="connsiteX1" fmla="*/ 1908720 w 3309559"/>
                  <a:gd name="connsiteY1" fmla="*/ 0 h 708902"/>
                  <a:gd name="connsiteX2" fmla="*/ 3309559 w 3309559"/>
                  <a:gd name="connsiteY2" fmla="*/ 0 h 708902"/>
                  <a:gd name="connsiteX3" fmla="*/ 3309559 w 3309559"/>
                  <a:gd name="connsiteY3" fmla="*/ 0 h 708902"/>
                  <a:gd name="connsiteX0" fmla="*/ 0 w 3036837"/>
                  <a:gd name="connsiteY0" fmla="*/ 1089902 h 1089902"/>
                  <a:gd name="connsiteX1" fmla="*/ 1635998 w 3036837"/>
                  <a:gd name="connsiteY1" fmla="*/ 0 h 1089902"/>
                  <a:gd name="connsiteX2" fmla="*/ 3036837 w 3036837"/>
                  <a:gd name="connsiteY2" fmla="*/ 0 h 1089902"/>
                  <a:gd name="connsiteX3" fmla="*/ 3036837 w 3036837"/>
                  <a:gd name="connsiteY3" fmla="*/ 0 h 1089902"/>
                  <a:gd name="connsiteX0" fmla="*/ 0 w 3036837"/>
                  <a:gd name="connsiteY0" fmla="*/ 404102 h 404102"/>
                  <a:gd name="connsiteX1" fmla="*/ 1635998 w 3036837"/>
                  <a:gd name="connsiteY1" fmla="*/ 0 h 404102"/>
                  <a:gd name="connsiteX2" fmla="*/ 3036837 w 3036837"/>
                  <a:gd name="connsiteY2" fmla="*/ 0 h 404102"/>
                  <a:gd name="connsiteX3" fmla="*/ 3036837 w 3036837"/>
                  <a:gd name="connsiteY3" fmla="*/ 0 h 404102"/>
                  <a:gd name="connsiteX0" fmla="*/ 0 w 3293015"/>
                  <a:gd name="connsiteY0" fmla="*/ 380454 h 380454"/>
                  <a:gd name="connsiteX1" fmla="*/ 1892176 w 3293015"/>
                  <a:gd name="connsiteY1" fmla="*/ 0 h 380454"/>
                  <a:gd name="connsiteX2" fmla="*/ 3293015 w 3293015"/>
                  <a:gd name="connsiteY2" fmla="*/ 0 h 380454"/>
                  <a:gd name="connsiteX3" fmla="*/ 3293015 w 3293015"/>
                  <a:gd name="connsiteY3" fmla="*/ 0 h 380454"/>
                  <a:gd name="connsiteX0" fmla="*/ 0 w 3095427"/>
                  <a:gd name="connsiteY0" fmla="*/ 0 h 24194"/>
                  <a:gd name="connsiteX1" fmla="*/ 1694588 w 3095427"/>
                  <a:gd name="connsiteY1" fmla="*/ 24194 h 24194"/>
                  <a:gd name="connsiteX2" fmla="*/ 3095427 w 3095427"/>
                  <a:gd name="connsiteY2" fmla="*/ 24194 h 24194"/>
                  <a:gd name="connsiteX3" fmla="*/ 3095427 w 3095427"/>
                  <a:gd name="connsiteY3" fmla="*/ 24194 h 24194"/>
                  <a:gd name="connsiteX0" fmla="*/ 0 w 3508080"/>
                  <a:gd name="connsiteY0" fmla="*/ 0 h 405194"/>
                  <a:gd name="connsiteX1" fmla="*/ 2107241 w 3508080"/>
                  <a:gd name="connsiteY1" fmla="*/ 405194 h 405194"/>
                  <a:gd name="connsiteX2" fmla="*/ 3508080 w 3508080"/>
                  <a:gd name="connsiteY2" fmla="*/ 405194 h 405194"/>
                  <a:gd name="connsiteX3" fmla="*/ 3508080 w 3508080"/>
                  <a:gd name="connsiteY3" fmla="*/ 405194 h 40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8080" h="405194">
                    <a:moveTo>
                      <a:pt x="0" y="0"/>
                    </a:moveTo>
                    <a:lnTo>
                      <a:pt x="2107241" y="405194"/>
                    </a:lnTo>
                    <a:lnTo>
                      <a:pt x="3508080" y="405194"/>
                    </a:lnTo>
                    <a:lnTo>
                      <a:pt x="3508080" y="405194"/>
                    </a:lnTo>
                  </a:path>
                </a:pathLst>
              </a:custGeom>
              <a:ln w="3175">
                <a:solidFill>
                  <a:schemeClr val="bg1">
                    <a:lumMod val="85000"/>
                  </a:schemeClr>
                </a:solidFill>
                <a:prstDash val="solid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7442362" y="1059300"/>
                <a:ext cx="87086" cy="8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67"/>
            <p:cNvGrpSpPr/>
            <p:nvPr/>
          </p:nvGrpSpPr>
          <p:grpSpPr>
            <a:xfrm flipH="1">
              <a:off x="753960" y="5216428"/>
              <a:ext cx="3381977" cy="601307"/>
              <a:chOff x="7992202" y="908516"/>
              <a:chExt cx="3381977" cy="601307"/>
            </a:xfrm>
          </p:grpSpPr>
          <p:sp>
            <p:nvSpPr>
              <p:cNvPr id="85" name="Freeform 84"/>
              <p:cNvSpPr/>
              <p:nvPr/>
            </p:nvSpPr>
            <p:spPr>
              <a:xfrm>
                <a:off x="8053313" y="974315"/>
                <a:ext cx="3320866" cy="535508"/>
              </a:xfrm>
              <a:custGeom>
                <a:avLst/>
                <a:gdLst>
                  <a:gd name="connsiteX0" fmla="*/ 0 w 1581593"/>
                  <a:gd name="connsiteY0" fmla="*/ 2658 h 2658"/>
                  <a:gd name="connsiteX1" fmla="*/ 1581593 w 1581593"/>
                  <a:gd name="connsiteY1" fmla="*/ 0 h 2658"/>
                  <a:gd name="connsiteX2" fmla="*/ 1581593 w 1581593"/>
                  <a:gd name="connsiteY2" fmla="*/ 0 h 2658"/>
                  <a:gd name="connsiteX0" fmla="*/ 0 w 1581593"/>
                  <a:gd name="connsiteY0" fmla="*/ 2658 h 2658"/>
                  <a:gd name="connsiteX1" fmla="*/ 180754 w 1581593"/>
                  <a:gd name="connsiteY1" fmla="*/ 0 h 2658"/>
                  <a:gd name="connsiteX2" fmla="*/ 1581593 w 1581593"/>
                  <a:gd name="connsiteY2" fmla="*/ 0 h 2658"/>
                  <a:gd name="connsiteX3" fmla="*/ 1581593 w 1581593"/>
                  <a:gd name="connsiteY3" fmla="*/ 0 h 2658"/>
                  <a:gd name="connsiteX0" fmla="*/ 0 w 3309559"/>
                  <a:gd name="connsiteY0" fmla="*/ 708902 h 708902"/>
                  <a:gd name="connsiteX1" fmla="*/ 1908720 w 3309559"/>
                  <a:gd name="connsiteY1" fmla="*/ 0 h 708902"/>
                  <a:gd name="connsiteX2" fmla="*/ 3309559 w 3309559"/>
                  <a:gd name="connsiteY2" fmla="*/ 0 h 708902"/>
                  <a:gd name="connsiteX3" fmla="*/ 3309559 w 3309559"/>
                  <a:gd name="connsiteY3" fmla="*/ 0 h 708902"/>
                  <a:gd name="connsiteX0" fmla="*/ 0 w 3036837"/>
                  <a:gd name="connsiteY0" fmla="*/ 1089902 h 1089902"/>
                  <a:gd name="connsiteX1" fmla="*/ 1635998 w 3036837"/>
                  <a:gd name="connsiteY1" fmla="*/ 0 h 1089902"/>
                  <a:gd name="connsiteX2" fmla="*/ 3036837 w 3036837"/>
                  <a:gd name="connsiteY2" fmla="*/ 0 h 1089902"/>
                  <a:gd name="connsiteX3" fmla="*/ 3036837 w 3036837"/>
                  <a:gd name="connsiteY3" fmla="*/ 0 h 1089902"/>
                  <a:gd name="connsiteX0" fmla="*/ 0 w 3036837"/>
                  <a:gd name="connsiteY0" fmla="*/ 404102 h 404102"/>
                  <a:gd name="connsiteX1" fmla="*/ 1635998 w 3036837"/>
                  <a:gd name="connsiteY1" fmla="*/ 0 h 404102"/>
                  <a:gd name="connsiteX2" fmla="*/ 3036837 w 3036837"/>
                  <a:gd name="connsiteY2" fmla="*/ 0 h 404102"/>
                  <a:gd name="connsiteX3" fmla="*/ 3036837 w 3036837"/>
                  <a:gd name="connsiteY3" fmla="*/ 0 h 404102"/>
                  <a:gd name="connsiteX0" fmla="*/ 0 w 3293015"/>
                  <a:gd name="connsiteY0" fmla="*/ 380454 h 380454"/>
                  <a:gd name="connsiteX1" fmla="*/ 1892176 w 3293015"/>
                  <a:gd name="connsiteY1" fmla="*/ 0 h 380454"/>
                  <a:gd name="connsiteX2" fmla="*/ 3293015 w 3293015"/>
                  <a:gd name="connsiteY2" fmla="*/ 0 h 380454"/>
                  <a:gd name="connsiteX3" fmla="*/ 3293015 w 3293015"/>
                  <a:gd name="connsiteY3" fmla="*/ 0 h 380454"/>
                  <a:gd name="connsiteX0" fmla="*/ 0 w 3095427"/>
                  <a:gd name="connsiteY0" fmla="*/ 0 h 24194"/>
                  <a:gd name="connsiteX1" fmla="*/ 1694588 w 3095427"/>
                  <a:gd name="connsiteY1" fmla="*/ 24194 h 24194"/>
                  <a:gd name="connsiteX2" fmla="*/ 3095427 w 3095427"/>
                  <a:gd name="connsiteY2" fmla="*/ 24194 h 24194"/>
                  <a:gd name="connsiteX3" fmla="*/ 3095427 w 3095427"/>
                  <a:gd name="connsiteY3" fmla="*/ 24194 h 24194"/>
                  <a:gd name="connsiteX0" fmla="*/ 0 w 3508080"/>
                  <a:gd name="connsiteY0" fmla="*/ 0 h 405194"/>
                  <a:gd name="connsiteX1" fmla="*/ 2107241 w 3508080"/>
                  <a:gd name="connsiteY1" fmla="*/ 405194 h 405194"/>
                  <a:gd name="connsiteX2" fmla="*/ 3508080 w 3508080"/>
                  <a:gd name="connsiteY2" fmla="*/ 405194 h 405194"/>
                  <a:gd name="connsiteX3" fmla="*/ 3508080 w 3508080"/>
                  <a:gd name="connsiteY3" fmla="*/ 405194 h 405194"/>
                  <a:gd name="connsiteX0" fmla="*/ 0 w 3520832"/>
                  <a:gd name="connsiteY0" fmla="*/ 0 h 560222"/>
                  <a:gd name="connsiteX1" fmla="*/ 2119993 w 3520832"/>
                  <a:gd name="connsiteY1" fmla="*/ 560222 h 560222"/>
                  <a:gd name="connsiteX2" fmla="*/ 3520832 w 3520832"/>
                  <a:gd name="connsiteY2" fmla="*/ 560222 h 560222"/>
                  <a:gd name="connsiteX3" fmla="*/ 3520832 w 3520832"/>
                  <a:gd name="connsiteY3" fmla="*/ 560222 h 560222"/>
                  <a:gd name="connsiteX0" fmla="*/ 0 w 2986927"/>
                  <a:gd name="connsiteY0" fmla="*/ 0 h 535508"/>
                  <a:gd name="connsiteX1" fmla="*/ 1586088 w 2986927"/>
                  <a:gd name="connsiteY1" fmla="*/ 535508 h 535508"/>
                  <a:gd name="connsiteX2" fmla="*/ 2986927 w 2986927"/>
                  <a:gd name="connsiteY2" fmla="*/ 535508 h 535508"/>
                  <a:gd name="connsiteX3" fmla="*/ 2986927 w 2986927"/>
                  <a:gd name="connsiteY3" fmla="*/ 535508 h 535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86927" h="535508">
                    <a:moveTo>
                      <a:pt x="0" y="0"/>
                    </a:moveTo>
                    <a:lnTo>
                      <a:pt x="1586088" y="535508"/>
                    </a:lnTo>
                    <a:lnTo>
                      <a:pt x="2986927" y="535508"/>
                    </a:lnTo>
                    <a:lnTo>
                      <a:pt x="2986927" y="535508"/>
                    </a:lnTo>
                  </a:path>
                </a:pathLst>
              </a:custGeom>
              <a:ln w="3175">
                <a:solidFill>
                  <a:schemeClr val="bg1">
                    <a:lumMod val="85000"/>
                  </a:schemeClr>
                </a:solidFill>
                <a:prstDash val="solid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7992202" y="908516"/>
                <a:ext cx="87086" cy="8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 flipH="1">
              <a:off x="682034" y="1693744"/>
              <a:ext cx="18833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Technical Trainer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 flipH="1">
              <a:off x="682034" y="2232597"/>
              <a:ext cx="18621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Learning Technologist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flipH="1">
              <a:off x="682033" y="2990243"/>
              <a:ext cx="196038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Change Management Specialist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 flipH="1">
              <a:off x="650900" y="3934263"/>
              <a:ext cx="2197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eLearning Specialist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 flipH="1">
              <a:off x="682033" y="4606442"/>
              <a:ext cx="18462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LMS Coordinator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 flipH="1">
              <a:off x="682033" y="5219636"/>
              <a:ext cx="24161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Organizational Development Manager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41313" y="1257602"/>
            <a:ext cx="5035304" cy="4339626"/>
            <a:chOff x="7139725" y="1257602"/>
            <a:chExt cx="5035304" cy="4339626"/>
          </a:xfrm>
        </p:grpSpPr>
        <p:grpSp>
          <p:nvGrpSpPr>
            <p:cNvPr id="4" name="Group 73"/>
            <p:cNvGrpSpPr/>
            <p:nvPr/>
          </p:nvGrpSpPr>
          <p:grpSpPr>
            <a:xfrm>
              <a:off x="7139725" y="1712259"/>
              <a:ext cx="4289539" cy="3884969"/>
              <a:chOff x="7084640" y="1509822"/>
              <a:chExt cx="4289539" cy="3884969"/>
            </a:xfrm>
          </p:grpSpPr>
          <p:grpSp>
            <p:nvGrpSpPr>
              <p:cNvPr id="22" name="Group 54"/>
              <p:cNvGrpSpPr/>
              <p:nvPr/>
            </p:nvGrpSpPr>
            <p:grpSpPr>
              <a:xfrm>
                <a:off x="7084640" y="1509822"/>
                <a:ext cx="4289539" cy="719242"/>
                <a:chOff x="7084640" y="1509822"/>
                <a:chExt cx="4289539" cy="719242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7128677" y="1509822"/>
                  <a:ext cx="4245502" cy="677223"/>
                </a:xfrm>
                <a:custGeom>
                  <a:avLst/>
                  <a:gdLst>
                    <a:gd name="connsiteX0" fmla="*/ 0 w 1581593"/>
                    <a:gd name="connsiteY0" fmla="*/ 2658 h 2658"/>
                    <a:gd name="connsiteX1" fmla="*/ 1581593 w 1581593"/>
                    <a:gd name="connsiteY1" fmla="*/ 0 h 2658"/>
                    <a:gd name="connsiteX2" fmla="*/ 1581593 w 1581593"/>
                    <a:gd name="connsiteY2" fmla="*/ 0 h 2658"/>
                    <a:gd name="connsiteX0" fmla="*/ 0 w 1581593"/>
                    <a:gd name="connsiteY0" fmla="*/ 2658 h 2658"/>
                    <a:gd name="connsiteX1" fmla="*/ 180754 w 1581593"/>
                    <a:gd name="connsiteY1" fmla="*/ 0 h 2658"/>
                    <a:gd name="connsiteX2" fmla="*/ 1581593 w 1581593"/>
                    <a:gd name="connsiteY2" fmla="*/ 0 h 2658"/>
                    <a:gd name="connsiteX3" fmla="*/ 1581593 w 1581593"/>
                    <a:gd name="connsiteY3" fmla="*/ 0 h 2658"/>
                    <a:gd name="connsiteX0" fmla="*/ 0 w 3309559"/>
                    <a:gd name="connsiteY0" fmla="*/ 708902 h 708902"/>
                    <a:gd name="connsiteX1" fmla="*/ 1908720 w 3309559"/>
                    <a:gd name="connsiteY1" fmla="*/ 0 h 708902"/>
                    <a:gd name="connsiteX2" fmla="*/ 3309559 w 3309559"/>
                    <a:gd name="connsiteY2" fmla="*/ 0 h 708902"/>
                    <a:gd name="connsiteX3" fmla="*/ 3309559 w 3309559"/>
                    <a:gd name="connsiteY3" fmla="*/ 0 h 708902"/>
                    <a:gd name="connsiteX0" fmla="*/ 0 w 3036837"/>
                    <a:gd name="connsiteY0" fmla="*/ 1089902 h 1089902"/>
                    <a:gd name="connsiteX1" fmla="*/ 1635998 w 3036837"/>
                    <a:gd name="connsiteY1" fmla="*/ 0 h 1089902"/>
                    <a:gd name="connsiteX2" fmla="*/ 3036837 w 3036837"/>
                    <a:gd name="connsiteY2" fmla="*/ 0 h 1089902"/>
                    <a:gd name="connsiteX3" fmla="*/ 3036837 w 3036837"/>
                    <a:gd name="connsiteY3" fmla="*/ 0 h 1089902"/>
                    <a:gd name="connsiteX0" fmla="*/ 0 w 3818585"/>
                    <a:gd name="connsiteY0" fmla="*/ 677223 h 677223"/>
                    <a:gd name="connsiteX1" fmla="*/ 2417746 w 3818585"/>
                    <a:gd name="connsiteY1" fmla="*/ 0 h 677223"/>
                    <a:gd name="connsiteX2" fmla="*/ 3818585 w 3818585"/>
                    <a:gd name="connsiteY2" fmla="*/ 0 h 677223"/>
                    <a:gd name="connsiteX3" fmla="*/ 3818585 w 3818585"/>
                    <a:gd name="connsiteY3" fmla="*/ 0 h 677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8585" h="677223">
                      <a:moveTo>
                        <a:pt x="0" y="677223"/>
                      </a:moveTo>
                      <a:lnTo>
                        <a:pt x="2417746" y="0"/>
                      </a:lnTo>
                      <a:lnTo>
                        <a:pt x="3818585" y="0"/>
                      </a:lnTo>
                      <a:lnTo>
                        <a:pt x="3818585" y="0"/>
                      </a:lnTo>
                    </a:path>
                  </a:pathLst>
                </a:custGeom>
                <a:ln w="3175">
                  <a:solidFill>
                    <a:schemeClr val="bg1">
                      <a:lumMod val="85000"/>
                    </a:schemeClr>
                  </a:solidFill>
                  <a:prstDash val="solid"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7084640" y="2141978"/>
                  <a:ext cx="87086" cy="8708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55"/>
              <p:cNvGrpSpPr/>
              <p:nvPr/>
            </p:nvGrpSpPr>
            <p:grpSpPr>
              <a:xfrm>
                <a:off x="7964843" y="2250419"/>
                <a:ext cx="3409336" cy="447403"/>
                <a:chOff x="7964843" y="1509823"/>
                <a:chExt cx="3409336" cy="447403"/>
              </a:xfrm>
            </p:grpSpPr>
            <p:sp>
              <p:nvSpPr>
                <p:cNvPr id="57" name="Freeform 56"/>
                <p:cNvSpPr/>
                <p:nvPr/>
              </p:nvSpPr>
              <p:spPr>
                <a:xfrm>
                  <a:off x="7997824" y="1509823"/>
                  <a:ext cx="3376355" cy="404102"/>
                </a:xfrm>
                <a:custGeom>
                  <a:avLst/>
                  <a:gdLst>
                    <a:gd name="connsiteX0" fmla="*/ 0 w 1581593"/>
                    <a:gd name="connsiteY0" fmla="*/ 2658 h 2658"/>
                    <a:gd name="connsiteX1" fmla="*/ 1581593 w 1581593"/>
                    <a:gd name="connsiteY1" fmla="*/ 0 h 2658"/>
                    <a:gd name="connsiteX2" fmla="*/ 1581593 w 1581593"/>
                    <a:gd name="connsiteY2" fmla="*/ 0 h 2658"/>
                    <a:gd name="connsiteX0" fmla="*/ 0 w 1581593"/>
                    <a:gd name="connsiteY0" fmla="*/ 2658 h 2658"/>
                    <a:gd name="connsiteX1" fmla="*/ 180754 w 1581593"/>
                    <a:gd name="connsiteY1" fmla="*/ 0 h 2658"/>
                    <a:gd name="connsiteX2" fmla="*/ 1581593 w 1581593"/>
                    <a:gd name="connsiteY2" fmla="*/ 0 h 2658"/>
                    <a:gd name="connsiteX3" fmla="*/ 1581593 w 1581593"/>
                    <a:gd name="connsiteY3" fmla="*/ 0 h 2658"/>
                    <a:gd name="connsiteX0" fmla="*/ 0 w 3309559"/>
                    <a:gd name="connsiteY0" fmla="*/ 708902 h 708902"/>
                    <a:gd name="connsiteX1" fmla="*/ 1908720 w 3309559"/>
                    <a:gd name="connsiteY1" fmla="*/ 0 h 708902"/>
                    <a:gd name="connsiteX2" fmla="*/ 3309559 w 3309559"/>
                    <a:gd name="connsiteY2" fmla="*/ 0 h 708902"/>
                    <a:gd name="connsiteX3" fmla="*/ 3309559 w 3309559"/>
                    <a:gd name="connsiteY3" fmla="*/ 0 h 708902"/>
                    <a:gd name="connsiteX0" fmla="*/ 0 w 3036837"/>
                    <a:gd name="connsiteY0" fmla="*/ 1089902 h 1089902"/>
                    <a:gd name="connsiteX1" fmla="*/ 1635998 w 3036837"/>
                    <a:gd name="connsiteY1" fmla="*/ 0 h 1089902"/>
                    <a:gd name="connsiteX2" fmla="*/ 3036837 w 3036837"/>
                    <a:gd name="connsiteY2" fmla="*/ 0 h 1089902"/>
                    <a:gd name="connsiteX3" fmla="*/ 3036837 w 3036837"/>
                    <a:gd name="connsiteY3" fmla="*/ 0 h 1089902"/>
                    <a:gd name="connsiteX0" fmla="*/ 0 w 3036837"/>
                    <a:gd name="connsiteY0" fmla="*/ 404102 h 404102"/>
                    <a:gd name="connsiteX1" fmla="*/ 1635998 w 3036837"/>
                    <a:gd name="connsiteY1" fmla="*/ 0 h 404102"/>
                    <a:gd name="connsiteX2" fmla="*/ 3036837 w 3036837"/>
                    <a:gd name="connsiteY2" fmla="*/ 0 h 404102"/>
                    <a:gd name="connsiteX3" fmla="*/ 3036837 w 3036837"/>
                    <a:gd name="connsiteY3" fmla="*/ 0 h 404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837" h="404102">
                      <a:moveTo>
                        <a:pt x="0" y="404102"/>
                      </a:moveTo>
                      <a:lnTo>
                        <a:pt x="1635998" y="0"/>
                      </a:lnTo>
                      <a:lnTo>
                        <a:pt x="3036837" y="0"/>
                      </a:lnTo>
                      <a:lnTo>
                        <a:pt x="3036837" y="0"/>
                      </a:lnTo>
                    </a:path>
                  </a:pathLst>
                </a:custGeom>
                <a:ln w="3175">
                  <a:solidFill>
                    <a:schemeClr val="bg1">
                      <a:lumMod val="85000"/>
                    </a:schemeClr>
                  </a:solidFill>
                  <a:prstDash val="solid"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7964843" y="1870140"/>
                  <a:ext cx="87086" cy="8708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" name="Group 58"/>
              <p:cNvGrpSpPr/>
              <p:nvPr/>
            </p:nvGrpSpPr>
            <p:grpSpPr>
              <a:xfrm>
                <a:off x="7642062" y="3007164"/>
                <a:ext cx="3732117" cy="415873"/>
                <a:chOff x="7642062" y="1509823"/>
                <a:chExt cx="3732117" cy="415873"/>
              </a:xfrm>
            </p:grpSpPr>
            <p:sp>
              <p:nvSpPr>
                <p:cNvPr id="60" name="Freeform 59"/>
                <p:cNvSpPr/>
                <p:nvPr/>
              </p:nvSpPr>
              <p:spPr>
                <a:xfrm>
                  <a:off x="7713005" y="1509823"/>
                  <a:ext cx="3661174" cy="380454"/>
                </a:xfrm>
                <a:custGeom>
                  <a:avLst/>
                  <a:gdLst>
                    <a:gd name="connsiteX0" fmla="*/ 0 w 1581593"/>
                    <a:gd name="connsiteY0" fmla="*/ 2658 h 2658"/>
                    <a:gd name="connsiteX1" fmla="*/ 1581593 w 1581593"/>
                    <a:gd name="connsiteY1" fmla="*/ 0 h 2658"/>
                    <a:gd name="connsiteX2" fmla="*/ 1581593 w 1581593"/>
                    <a:gd name="connsiteY2" fmla="*/ 0 h 2658"/>
                    <a:gd name="connsiteX0" fmla="*/ 0 w 1581593"/>
                    <a:gd name="connsiteY0" fmla="*/ 2658 h 2658"/>
                    <a:gd name="connsiteX1" fmla="*/ 180754 w 1581593"/>
                    <a:gd name="connsiteY1" fmla="*/ 0 h 2658"/>
                    <a:gd name="connsiteX2" fmla="*/ 1581593 w 1581593"/>
                    <a:gd name="connsiteY2" fmla="*/ 0 h 2658"/>
                    <a:gd name="connsiteX3" fmla="*/ 1581593 w 1581593"/>
                    <a:gd name="connsiteY3" fmla="*/ 0 h 2658"/>
                    <a:gd name="connsiteX0" fmla="*/ 0 w 3309559"/>
                    <a:gd name="connsiteY0" fmla="*/ 708902 h 708902"/>
                    <a:gd name="connsiteX1" fmla="*/ 1908720 w 3309559"/>
                    <a:gd name="connsiteY1" fmla="*/ 0 h 708902"/>
                    <a:gd name="connsiteX2" fmla="*/ 3309559 w 3309559"/>
                    <a:gd name="connsiteY2" fmla="*/ 0 h 708902"/>
                    <a:gd name="connsiteX3" fmla="*/ 3309559 w 3309559"/>
                    <a:gd name="connsiteY3" fmla="*/ 0 h 708902"/>
                    <a:gd name="connsiteX0" fmla="*/ 0 w 3036837"/>
                    <a:gd name="connsiteY0" fmla="*/ 1089902 h 1089902"/>
                    <a:gd name="connsiteX1" fmla="*/ 1635998 w 3036837"/>
                    <a:gd name="connsiteY1" fmla="*/ 0 h 1089902"/>
                    <a:gd name="connsiteX2" fmla="*/ 3036837 w 3036837"/>
                    <a:gd name="connsiteY2" fmla="*/ 0 h 1089902"/>
                    <a:gd name="connsiteX3" fmla="*/ 3036837 w 3036837"/>
                    <a:gd name="connsiteY3" fmla="*/ 0 h 1089902"/>
                    <a:gd name="connsiteX0" fmla="*/ 0 w 3036837"/>
                    <a:gd name="connsiteY0" fmla="*/ 404102 h 404102"/>
                    <a:gd name="connsiteX1" fmla="*/ 1635998 w 3036837"/>
                    <a:gd name="connsiteY1" fmla="*/ 0 h 404102"/>
                    <a:gd name="connsiteX2" fmla="*/ 3036837 w 3036837"/>
                    <a:gd name="connsiteY2" fmla="*/ 0 h 404102"/>
                    <a:gd name="connsiteX3" fmla="*/ 3036837 w 3036837"/>
                    <a:gd name="connsiteY3" fmla="*/ 0 h 404102"/>
                    <a:gd name="connsiteX0" fmla="*/ 0 w 3293015"/>
                    <a:gd name="connsiteY0" fmla="*/ 380454 h 380454"/>
                    <a:gd name="connsiteX1" fmla="*/ 1892176 w 3293015"/>
                    <a:gd name="connsiteY1" fmla="*/ 0 h 380454"/>
                    <a:gd name="connsiteX2" fmla="*/ 3293015 w 3293015"/>
                    <a:gd name="connsiteY2" fmla="*/ 0 h 380454"/>
                    <a:gd name="connsiteX3" fmla="*/ 3293015 w 3293015"/>
                    <a:gd name="connsiteY3" fmla="*/ 0 h 380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93015" h="380454">
                      <a:moveTo>
                        <a:pt x="0" y="380454"/>
                      </a:moveTo>
                      <a:lnTo>
                        <a:pt x="1892176" y="0"/>
                      </a:lnTo>
                      <a:lnTo>
                        <a:pt x="3293015" y="0"/>
                      </a:lnTo>
                      <a:lnTo>
                        <a:pt x="3293015" y="0"/>
                      </a:lnTo>
                    </a:path>
                  </a:pathLst>
                </a:custGeom>
                <a:ln w="3175">
                  <a:solidFill>
                    <a:schemeClr val="bg1">
                      <a:lumMod val="85000"/>
                    </a:schemeClr>
                  </a:solidFill>
                  <a:prstDash val="solid"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7642062" y="1838610"/>
                  <a:ext cx="87086" cy="8708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" name="Group 61"/>
              <p:cNvGrpSpPr/>
              <p:nvPr/>
            </p:nvGrpSpPr>
            <p:grpSpPr>
              <a:xfrm>
                <a:off x="8044168" y="3613854"/>
                <a:ext cx="3330011" cy="150055"/>
                <a:chOff x="8044168" y="1359768"/>
                <a:chExt cx="3330011" cy="150055"/>
              </a:xfrm>
            </p:grpSpPr>
            <p:sp>
              <p:nvSpPr>
                <p:cNvPr id="63" name="Freeform 62"/>
                <p:cNvSpPr/>
                <p:nvPr/>
              </p:nvSpPr>
              <p:spPr>
                <a:xfrm>
                  <a:off x="8081416" y="1409429"/>
                  <a:ext cx="3292763" cy="100394"/>
                </a:xfrm>
                <a:custGeom>
                  <a:avLst/>
                  <a:gdLst>
                    <a:gd name="connsiteX0" fmla="*/ 0 w 1581593"/>
                    <a:gd name="connsiteY0" fmla="*/ 2658 h 2658"/>
                    <a:gd name="connsiteX1" fmla="*/ 1581593 w 1581593"/>
                    <a:gd name="connsiteY1" fmla="*/ 0 h 2658"/>
                    <a:gd name="connsiteX2" fmla="*/ 1581593 w 1581593"/>
                    <a:gd name="connsiteY2" fmla="*/ 0 h 2658"/>
                    <a:gd name="connsiteX0" fmla="*/ 0 w 1581593"/>
                    <a:gd name="connsiteY0" fmla="*/ 2658 h 2658"/>
                    <a:gd name="connsiteX1" fmla="*/ 180754 w 1581593"/>
                    <a:gd name="connsiteY1" fmla="*/ 0 h 2658"/>
                    <a:gd name="connsiteX2" fmla="*/ 1581593 w 1581593"/>
                    <a:gd name="connsiteY2" fmla="*/ 0 h 2658"/>
                    <a:gd name="connsiteX3" fmla="*/ 1581593 w 1581593"/>
                    <a:gd name="connsiteY3" fmla="*/ 0 h 2658"/>
                    <a:gd name="connsiteX0" fmla="*/ 0 w 3309559"/>
                    <a:gd name="connsiteY0" fmla="*/ 708902 h 708902"/>
                    <a:gd name="connsiteX1" fmla="*/ 1908720 w 3309559"/>
                    <a:gd name="connsiteY1" fmla="*/ 0 h 708902"/>
                    <a:gd name="connsiteX2" fmla="*/ 3309559 w 3309559"/>
                    <a:gd name="connsiteY2" fmla="*/ 0 h 708902"/>
                    <a:gd name="connsiteX3" fmla="*/ 3309559 w 3309559"/>
                    <a:gd name="connsiteY3" fmla="*/ 0 h 708902"/>
                    <a:gd name="connsiteX0" fmla="*/ 0 w 3036837"/>
                    <a:gd name="connsiteY0" fmla="*/ 1089902 h 1089902"/>
                    <a:gd name="connsiteX1" fmla="*/ 1635998 w 3036837"/>
                    <a:gd name="connsiteY1" fmla="*/ 0 h 1089902"/>
                    <a:gd name="connsiteX2" fmla="*/ 3036837 w 3036837"/>
                    <a:gd name="connsiteY2" fmla="*/ 0 h 1089902"/>
                    <a:gd name="connsiteX3" fmla="*/ 3036837 w 3036837"/>
                    <a:gd name="connsiteY3" fmla="*/ 0 h 1089902"/>
                    <a:gd name="connsiteX0" fmla="*/ 0 w 3036837"/>
                    <a:gd name="connsiteY0" fmla="*/ 404102 h 404102"/>
                    <a:gd name="connsiteX1" fmla="*/ 1635998 w 3036837"/>
                    <a:gd name="connsiteY1" fmla="*/ 0 h 404102"/>
                    <a:gd name="connsiteX2" fmla="*/ 3036837 w 3036837"/>
                    <a:gd name="connsiteY2" fmla="*/ 0 h 404102"/>
                    <a:gd name="connsiteX3" fmla="*/ 3036837 w 3036837"/>
                    <a:gd name="connsiteY3" fmla="*/ 0 h 404102"/>
                    <a:gd name="connsiteX0" fmla="*/ 0 w 3293015"/>
                    <a:gd name="connsiteY0" fmla="*/ 380454 h 380454"/>
                    <a:gd name="connsiteX1" fmla="*/ 1892176 w 3293015"/>
                    <a:gd name="connsiteY1" fmla="*/ 0 h 380454"/>
                    <a:gd name="connsiteX2" fmla="*/ 3293015 w 3293015"/>
                    <a:gd name="connsiteY2" fmla="*/ 0 h 380454"/>
                    <a:gd name="connsiteX3" fmla="*/ 3293015 w 3293015"/>
                    <a:gd name="connsiteY3" fmla="*/ 0 h 380454"/>
                    <a:gd name="connsiteX0" fmla="*/ 0 w 3095427"/>
                    <a:gd name="connsiteY0" fmla="*/ 0 h 24194"/>
                    <a:gd name="connsiteX1" fmla="*/ 1694588 w 3095427"/>
                    <a:gd name="connsiteY1" fmla="*/ 24194 h 24194"/>
                    <a:gd name="connsiteX2" fmla="*/ 3095427 w 3095427"/>
                    <a:gd name="connsiteY2" fmla="*/ 24194 h 24194"/>
                    <a:gd name="connsiteX3" fmla="*/ 3095427 w 3095427"/>
                    <a:gd name="connsiteY3" fmla="*/ 24194 h 24194"/>
                    <a:gd name="connsiteX0" fmla="*/ 0 w 2961650"/>
                    <a:gd name="connsiteY0" fmla="*/ 0 h 100394"/>
                    <a:gd name="connsiteX1" fmla="*/ 1560811 w 2961650"/>
                    <a:gd name="connsiteY1" fmla="*/ 100394 h 100394"/>
                    <a:gd name="connsiteX2" fmla="*/ 2961650 w 2961650"/>
                    <a:gd name="connsiteY2" fmla="*/ 100394 h 100394"/>
                    <a:gd name="connsiteX3" fmla="*/ 2961650 w 2961650"/>
                    <a:gd name="connsiteY3" fmla="*/ 100394 h 100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1650" h="100394">
                      <a:moveTo>
                        <a:pt x="0" y="0"/>
                      </a:moveTo>
                      <a:lnTo>
                        <a:pt x="1560811" y="100394"/>
                      </a:lnTo>
                      <a:lnTo>
                        <a:pt x="2961650" y="100394"/>
                      </a:lnTo>
                      <a:lnTo>
                        <a:pt x="2961650" y="100394"/>
                      </a:lnTo>
                    </a:path>
                  </a:pathLst>
                </a:custGeom>
                <a:ln w="3175">
                  <a:solidFill>
                    <a:schemeClr val="bg1">
                      <a:lumMod val="85000"/>
                    </a:schemeClr>
                  </a:solidFill>
                  <a:prstDash val="solid"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8044168" y="1359768"/>
                  <a:ext cx="87086" cy="8708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" name="Group 64"/>
              <p:cNvGrpSpPr/>
              <p:nvPr/>
            </p:nvGrpSpPr>
            <p:grpSpPr>
              <a:xfrm>
                <a:off x="7442362" y="4049110"/>
                <a:ext cx="3931817" cy="450523"/>
                <a:chOff x="7442362" y="1059300"/>
                <a:chExt cx="3931817" cy="450523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7473895" y="1104629"/>
                  <a:ext cx="3900284" cy="405194"/>
                </a:xfrm>
                <a:custGeom>
                  <a:avLst/>
                  <a:gdLst>
                    <a:gd name="connsiteX0" fmla="*/ 0 w 1581593"/>
                    <a:gd name="connsiteY0" fmla="*/ 2658 h 2658"/>
                    <a:gd name="connsiteX1" fmla="*/ 1581593 w 1581593"/>
                    <a:gd name="connsiteY1" fmla="*/ 0 h 2658"/>
                    <a:gd name="connsiteX2" fmla="*/ 1581593 w 1581593"/>
                    <a:gd name="connsiteY2" fmla="*/ 0 h 2658"/>
                    <a:gd name="connsiteX0" fmla="*/ 0 w 1581593"/>
                    <a:gd name="connsiteY0" fmla="*/ 2658 h 2658"/>
                    <a:gd name="connsiteX1" fmla="*/ 180754 w 1581593"/>
                    <a:gd name="connsiteY1" fmla="*/ 0 h 2658"/>
                    <a:gd name="connsiteX2" fmla="*/ 1581593 w 1581593"/>
                    <a:gd name="connsiteY2" fmla="*/ 0 h 2658"/>
                    <a:gd name="connsiteX3" fmla="*/ 1581593 w 1581593"/>
                    <a:gd name="connsiteY3" fmla="*/ 0 h 2658"/>
                    <a:gd name="connsiteX0" fmla="*/ 0 w 3309559"/>
                    <a:gd name="connsiteY0" fmla="*/ 708902 h 708902"/>
                    <a:gd name="connsiteX1" fmla="*/ 1908720 w 3309559"/>
                    <a:gd name="connsiteY1" fmla="*/ 0 h 708902"/>
                    <a:gd name="connsiteX2" fmla="*/ 3309559 w 3309559"/>
                    <a:gd name="connsiteY2" fmla="*/ 0 h 708902"/>
                    <a:gd name="connsiteX3" fmla="*/ 3309559 w 3309559"/>
                    <a:gd name="connsiteY3" fmla="*/ 0 h 708902"/>
                    <a:gd name="connsiteX0" fmla="*/ 0 w 3036837"/>
                    <a:gd name="connsiteY0" fmla="*/ 1089902 h 1089902"/>
                    <a:gd name="connsiteX1" fmla="*/ 1635998 w 3036837"/>
                    <a:gd name="connsiteY1" fmla="*/ 0 h 1089902"/>
                    <a:gd name="connsiteX2" fmla="*/ 3036837 w 3036837"/>
                    <a:gd name="connsiteY2" fmla="*/ 0 h 1089902"/>
                    <a:gd name="connsiteX3" fmla="*/ 3036837 w 3036837"/>
                    <a:gd name="connsiteY3" fmla="*/ 0 h 1089902"/>
                    <a:gd name="connsiteX0" fmla="*/ 0 w 3036837"/>
                    <a:gd name="connsiteY0" fmla="*/ 404102 h 404102"/>
                    <a:gd name="connsiteX1" fmla="*/ 1635998 w 3036837"/>
                    <a:gd name="connsiteY1" fmla="*/ 0 h 404102"/>
                    <a:gd name="connsiteX2" fmla="*/ 3036837 w 3036837"/>
                    <a:gd name="connsiteY2" fmla="*/ 0 h 404102"/>
                    <a:gd name="connsiteX3" fmla="*/ 3036837 w 3036837"/>
                    <a:gd name="connsiteY3" fmla="*/ 0 h 404102"/>
                    <a:gd name="connsiteX0" fmla="*/ 0 w 3293015"/>
                    <a:gd name="connsiteY0" fmla="*/ 380454 h 380454"/>
                    <a:gd name="connsiteX1" fmla="*/ 1892176 w 3293015"/>
                    <a:gd name="connsiteY1" fmla="*/ 0 h 380454"/>
                    <a:gd name="connsiteX2" fmla="*/ 3293015 w 3293015"/>
                    <a:gd name="connsiteY2" fmla="*/ 0 h 380454"/>
                    <a:gd name="connsiteX3" fmla="*/ 3293015 w 3293015"/>
                    <a:gd name="connsiteY3" fmla="*/ 0 h 380454"/>
                    <a:gd name="connsiteX0" fmla="*/ 0 w 3095427"/>
                    <a:gd name="connsiteY0" fmla="*/ 0 h 24194"/>
                    <a:gd name="connsiteX1" fmla="*/ 1694588 w 3095427"/>
                    <a:gd name="connsiteY1" fmla="*/ 24194 h 24194"/>
                    <a:gd name="connsiteX2" fmla="*/ 3095427 w 3095427"/>
                    <a:gd name="connsiteY2" fmla="*/ 24194 h 24194"/>
                    <a:gd name="connsiteX3" fmla="*/ 3095427 w 3095427"/>
                    <a:gd name="connsiteY3" fmla="*/ 24194 h 24194"/>
                    <a:gd name="connsiteX0" fmla="*/ 0 w 3508080"/>
                    <a:gd name="connsiteY0" fmla="*/ 0 h 405194"/>
                    <a:gd name="connsiteX1" fmla="*/ 2107241 w 3508080"/>
                    <a:gd name="connsiteY1" fmla="*/ 405194 h 405194"/>
                    <a:gd name="connsiteX2" fmla="*/ 3508080 w 3508080"/>
                    <a:gd name="connsiteY2" fmla="*/ 405194 h 405194"/>
                    <a:gd name="connsiteX3" fmla="*/ 3508080 w 3508080"/>
                    <a:gd name="connsiteY3" fmla="*/ 405194 h 405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08080" h="405194">
                      <a:moveTo>
                        <a:pt x="0" y="0"/>
                      </a:moveTo>
                      <a:lnTo>
                        <a:pt x="2107241" y="405194"/>
                      </a:lnTo>
                      <a:lnTo>
                        <a:pt x="3508080" y="405194"/>
                      </a:lnTo>
                      <a:lnTo>
                        <a:pt x="3508080" y="405194"/>
                      </a:lnTo>
                    </a:path>
                  </a:pathLst>
                </a:custGeom>
                <a:ln w="3175">
                  <a:solidFill>
                    <a:schemeClr val="bg1">
                      <a:lumMod val="85000"/>
                    </a:schemeClr>
                  </a:solidFill>
                  <a:prstDash val="solid"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7442362" y="1059300"/>
                  <a:ext cx="87086" cy="8708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" name="Group 67"/>
              <p:cNvGrpSpPr/>
              <p:nvPr/>
            </p:nvGrpSpPr>
            <p:grpSpPr>
              <a:xfrm>
                <a:off x="7420880" y="4632204"/>
                <a:ext cx="3953299" cy="613663"/>
                <a:chOff x="7420880" y="896160"/>
                <a:chExt cx="3953299" cy="613663"/>
              </a:xfrm>
            </p:grpSpPr>
            <p:sp>
              <p:nvSpPr>
                <p:cNvPr id="69" name="Freeform 68"/>
                <p:cNvSpPr/>
                <p:nvPr/>
              </p:nvSpPr>
              <p:spPr>
                <a:xfrm>
                  <a:off x="7459717" y="949601"/>
                  <a:ext cx="3914462" cy="560222"/>
                </a:xfrm>
                <a:custGeom>
                  <a:avLst/>
                  <a:gdLst>
                    <a:gd name="connsiteX0" fmla="*/ 0 w 1581593"/>
                    <a:gd name="connsiteY0" fmla="*/ 2658 h 2658"/>
                    <a:gd name="connsiteX1" fmla="*/ 1581593 w 1581593"/>
                    <a:gd name="connsiteY1" fmla="*/ 0 h 2658"/>
                    <a:gd name="connsiteX2" fmla="*/ 1581593 w 1581593"/>
                    <a:gd name="connsiteY2" fmla="*/ 0 h 2658"/>
                    <a:gd name="connsiteX0" fmla="*/ 0 w 1581593"/>
                    <a:gd name="connsiteY0" fmla="*/ 2658 h 2658"/>
                    <a:gd name="connsiteX1" fmla="*/ 180754 w 1581593"/>
                    <a:gd name="connsiteY1" fmla="*/ 0 h 2658"/>
                    <a:gd name="connsiteX2" fmla="*/ 1581593 w 1581593"/>
                    <a:gd name="connsiteY2" fmla="*/ 0 h 2658"/>
                    <a:gd name="connsiteX3" fmla="*/ 1581593 w 1581593"/>
                    <a:gd name="connsiteY3" fmla="*/ 0 h 2658"/>
                    <a:gd name="connsiteX0" fmla="*/ 0 w 3309559"/>
                    <a:gd name="connsiteY0" fmla="*/ 708902 h 708902"/>
                    <a:gd name="connsiteX1" fmla="*/ 1908720 w 3309559"/>
                    <a:gd name="connsiteY1" fmla="*/ 0 h 708902"/>
                    <a:gd name="connsiteX2" fmla="*/ 3309559 w 3309559"/>
                    <a:gd name="connsiteY2" fmla="*/ 0 h 708902"/>
                    <a:gd name="connsiteX3" fmla="*/ 3309559 w 3309559"/>
                    <a:gd name="connsiteY3" fmla="*/ 0 h 708902"/>
                    <a:gd name="connsiteX0" fmla="*/ 0 w 3036837"/>
                    <a:gd name="connsiteY0" fmla="*/ 1089902 h 1089902"/>
                    <a:gd name="connsiteX1" fmla="*/ 1635998 w 3036837"/>
                    <a:gd name="connsiteY1" fmla="*/ 0 h 1089902"/>
                    <a:gd name="connsiteX2" fmla="*/ 3036837 w 3036837"/>
                    <a:gd name="connsiteY2" fmla="*/ 0 h 1089902"/>
                    <a:gd name="connsiteX3" fmla="*/ 3036837 w 3036837"/>
                    <a:gd name="connsiteY3" fmla="*/ 0 h 1089902"/>
                    <a:gd name="connsiteX0" fmla="*/ 0 w 3036837"/>
                    <a:gd name="connsiteY0" fmla="*/ 404102 h 404102"/>
                    <a:gd name="connsiteX1" fmla="*/ 1635998 w 3036837"/>
                    <a:gd name="connsiteY1" fmla="*/ 0 h 404102"/>
                    <a:gd name="connsiteX2" fmla="*/ 3036837 w 3036837"/>
                    <a:gd name="connsiteY2" fmla="*/ 0 h 404102"/>
                    <a:gd name="connsiteX3" fmla="*/ 3036837 w 3036837"/>
                    <a:gd name="connsiteY3" fmla="*/ 0 h 404102"/>
                    <a:gd name="connsiteX0" fmla="*/ 0 w 3293015"/>
                    <a:gd name="connsiteY0" fmla="*/ 380454 h 380454"/>
                    <a:gd name="connsiteX1" fmla="*/ 1892176 w 3293015"/>
                    <a:gd name="connsiteY1" fmla="*/ 0 h 380454"/>
                    <a:gd name="connsiteX2" fmla="*/ 3293015 w 3293015"/>
                    <a:gd name="connsiteY2" fmla="*/ 0 h 380454"/>
                    <a:gd name="connsiteX3" fmla="*/ 3293015 w 3293015"/>
                    <a:gd name="connsiteY3" fmla="*/ 0 h 380454"/>
                    <a:gd name="connsiteX0" fmla="*/ 0 w 3095427"/>
                    <a:gd name="connsiteY0" fmla="*/ 0 h 24194"/>
                    <a:gd name="connsiteX1" fmla="*/ 1694588 w 3095427"/>
                    <a:gd name="connsiteY1" fmla="*/ 24194 h 24194"/>
                    <a:gd name="connsiteX2" fmla="*/ 3095427 w 3095427"/>
                    <a:gd name="connsiteY2" fmla="*/ 24194 h 24194"/>
                    <a:gd name="connsiteX3" fmla="*/ 3095427 w 3095427"/>
                    <a:gd name="connsiteY3" fmla="*/ 24194 h 24194"/>
                    <a:gd name="connsiteX0" fmla="*/ 0 w 3508080"/>
                    <a:gd name="connsiteY0" fmla="*/ 0 h 405194"/>
                    <a:gd name="connsiteX1" fmla="*/ 2107241 w 3508080"/>
                    <a:gd name="connsiteY1" fmla="*/ 405194 h 405194"/>
                    <a:gd name="connsiteX2" fmla="*/ 3508080 w 3508080"/>
                    <a:gd name="connsiteY2" fmla="*/ 405194 h 405194"/>
                    <a:gd name="connsiteX3" fmla="*/ 3508080 w 3508080"/>
                    <a:gd name="connsiteY3" fmla="*/ 405194 h 405194"/>
                    <a:gd name="connsiteX0" fmla="*/ 0 w 3520832"/>
                    <a:gd name="connsiteY0" fmla="*/ 0 h 560222"/>
                    <a:gd name="connsiteX1" fmla="*/ 2119993 w 3520832"/>
                    <a:gd name="connsiteY1" fmla="*/ 560222 h 560222"/>
                    <a:gd name="connsiteX2" fmla="*/ 3520832 w 3520832"/>
                    <a:gd name="connsiteY2" fmla="*/ 560222 h 560222"/>
                    <a:gd name="connsiteX3" fmla="*/ 3520832 w 3520832"/>
                    <a:gd name="connsiteY3" fmla="*/ 560222 h 560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20832" h="560222">
                      <a:moveTo>
                        <a:pt x="0" y="0"/>
                      </a:moveTo>
                      <a:lnTo>
                        <a:pt x="2119993" y="560222"/>
                      </a:lnTo>
                      <a:lnTo>
                        <a:pt x="3520832" y="560222"/>
                      </a:lnTo>
                      <a:lnTo>
                        <a:pt x="3520832" y="560222"/>
                      </a:lnTo>
                    </a:path>
                  </a:pathLst>
                </a:custGeom>
                <a:ln w="3175">
                  <a:solidFill>
                    <a:schemeClr val="bg1">
                      <a:lumMod val="85000"/>
                    </a:schemeClr>
                  </a:solidFill>
                  <a:prstDash val="solid"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7420880" y="896160"/>
                  <a:ext cx="87086" cy="8708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3" name="Oval 72"/>
              <p:cNvSpPr/>
              <p:nvPr/>
            </p:nvSpPr>
            <p:spPr>
              <a:xfrm>
                <a:off x="7606235" y="5307705"/>
                <a:ext cx="87086" cy="8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4" name="TextBox 103"/>
            <p:cNvSpPr txBox="1"/>
            <p:nvPr/>
          </p:nvSpPr>
          <p:spPr>
            <a:xfrm flipH="1">
              <a:off x="9905999" y="1257602"/>
              <a:ext cx="18833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Learning Strategist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 flipH="1">
              <a:off x="9944842" y="1989892"/>
              <a:ext cx="18833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Business Partner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 flipH="1">
              <a:off x="9905999" y="2618828"/>
              <a:ext cx="16909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Project Manager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 flipH="1">
              <a:off x="9905998" y="3372119"/>
              <a:ext cx="19222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Professional Specialist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 flipH="1">
              <a:off x="9890616" y="4330196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Trainer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 flipH="1">
              <a:off x="9890616" y="5062006"/>
              <a:ext cx="22844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dirty="0"/>
                <a:t>Instructional Designer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1468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/>
          <p:cNvSpPr/>
          <p:nvPr/>
        </p:nvSpPr>
        <p:spPr>
          <a:xfrm flipV="1">
            <a:off x="3603007" y="6240030"/>
            <a:ext cx="4985986" cy="24483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Who is responsible for Training?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414709" y="1573312"/>
            <a:ext cx="2398717" cy="2108391"/>
          </a:xfrm>
          <a:custGeom>
            <a:avLst/>
            <a:gdLst>
              <a:gd name="T0" fmla="*/ 860 w 1702"/>
              <a:gd name="T1" fmla="*/ 0 h 1496"/>
              <a:gd name="T2" fmla="*/ 879 w 1702"/>
              <a:gd name="T3" fmla="*/ 5 h 1496"/>
              <a:gd name="T4" fmla="*/ 897 w 1702"/>
              <a:gd name="T5" fmla="*/ 16 h 1496"/>
              <a:gd name="T6" fmla="*/ 914 w 1702"/>
              <a:gd name="T7" fmla="*/ 33 h 1496"/>
              <a:gd name="T8" fmla="*/ 931 w 1702"/>
              <a:gd name="T9" fmla="*/ 55 h 1496"/>
              <a:gd name="T10" fmla="*/ 1683 w 1702"/>
              <a:gd name="T11" fmla="*/ 1357 h 1496"/>
              <a:gd name="T12" fmla="*/ 1696 w 1702"/>
              <a:gd name="T13" fmla="*/ 1382 h 1496"/>
              <a:gd name="T14" fmla="*/ 1702 w 1702"/>
              <a:gd name="T15" fmla="*/ 1405 h 1496"/>
              <a:gd name="T16" fmla="*/ 1702 w 1702"/>
              <a:gd name="T17" fmla="*/ 1427 h 1496"/>
              <a:gd name="T18" fmla="*/ 1697 w 1702"/>
              <a:gd name="T19" fmla="*/ 1446 h 1496"/>
              <a:gd name="T20" fmla="*/ 1688 w 1702"/>
              <a:gd name="T21" fmla="*/ 1462 h 1496"/>
              <a:gd name="T22" fmla="*/ 1673 w 1702"/>
              <a:gd name="T23" fmla="*/ 1476 h 1496"/>
              <a:gd name="T24" fmla="*/ 1654 w 1702"/>
              <a:gd name="T25" fmla="*/ 1487 h 1496"/>
              <a:gd name="T26" fmla="*/ 1631 w 1702"/>
              <a:gd name="T27" fmla="*/ 1493 h 1496"/>
              <a:gd name="T28" fmla="*/ 1604 w 1702"/>
              <a:gd name="T29" fmla="*/ 1496 h 1496"/>
              <a:gd name="T30" fmla="*/ 99 w 1702"/>
              <a:gd name="T31" fmla="*/ 1496 h 1496"/>
              <a:gd name="T32" fmla="*/ 72 w 1702"/>
              <a:gd name="T33" fmla="*/ 1493 h 1496"/>
              <a:gd name="T34" fmla="*/ 48 w 1702"/>
              <a:gd name="T35" fmla="*/ 1487 h 1496"/>
              <a:gd name="T36" fmla="*/ 29 w 1702"/>
              <a:gd name="T37" fmla="*/ 1476 h 1496"/>
              <a:gd name="T38" fmla="*/ 15 w 1702"/>
              <a:gd name="T39" fmla="*/ 1462 h 1496"/>
              <a:gd name="T40" fmla="*/ 5 w 1702"/>
              <a:gd name="T41" fmla="*/ 1446 h 1496"/>
              <a:gd name="T42" fmla="*/ 0 w 1702"/>
              <a:gd name="T43" fmla="*/ 1427 h 1496"/>
              <a:gd name="T44" fmla="*/ 1 w 1702"/>
              <a:gd name="T45" fmla="*/ 1405 h 1496"/>
              <a:gd name="T46" fmla="*/ 7 w 1702"/>
              <a:gd name="T47" fmla="*/ 1382 h 1496"/>
              <a:gd name="T48" fmla="*/ 18 w 1702"/>
              <a:gd name="T49" fmla="*/ 1357 h 1496"/>
              <a:gd name="T50" fmla="*/ 770 w 1702"/>
              <a:gd name="T51" fmla="*/ 55 h 1496"/>
              <a:gd name="T52" fmla="*/ 786 w 1702"/>
              <a:gd name="T53" fmla="*/ 33 h 1496"/>
              <a:gd name="T54" fmla="*/ 804 w 1702"/>
              <a:gd name="T55" fmla="*/ 16 h 1496"/>
              <a:gd name="T56" fmla="*/ 821 w 1702"/>
              <a:gd name="T57" fmla="*/ 5 h 1496"/>
              <a:gd name="T58" fmla="*/ 841 w 1702"/>
              <a:gd name="T59" fmla="*/ 0 h 1496"/>
              <a:gd name="T60" fmla="*/ 860 w 1702"/>
              <a:gd name="T61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02" h="1496">
                <a:moveTo>
                  <a:pt x="860" y="0"/>
                </a:moveTo>
                <a:lnTo>
                  <a:pt x="879" y="5"/>
                </a:lnTo>
                <a:lnTo>
                  <a:pt x="897" y="16"/>
                </a:lnTo>
                <a:lnTo>
                  <a:pt x="914" y="33"/>
                </a:lnTo>
                <a:lnTo>
                  <a:pt x="931" y="55"/>
                </a:lnTo>
                <a:lnTo>
                  <a:pt x="1683" y="1357"/>
                </a:lnTo>
                <a:lnTo>
                  <a:pt x="1696" y="1382"/>
                </a:lnTo>
                <a:lnTo>
                  <a:pt x="1702" y="1405"/>
                </a:lnTo>
                <a:lnTo>
                  <a:pt x="1702" y="1427"/>
                </a:lnTo>
                <a:lnTo>
                  <a:pt x="1697" y="1446"/>
                </a:lnTo>
                <a:lnTo>
                  <a:pt x="1688" y="1462"/>
                </a:lnTo>
                <a:lnTo>
                  <a:pt x="1673" y="1476"/>
                </a:lnTo>
                <a:lnTo>
                  <a:pt x="1654" y="1487"/>
                </a:lnTo>
                <a:lnTo>
                  <a:pt x="1631" y="1493"/>
                </a:lnTo>
                <a:lnTo>
                  <a:pt x="1604" y="1496"/>
                </a:lnTo>
                <a:lnTo>
                  <a:pt x="99" y="1496"/>
                </a:lnTo>
                <a:lnTo>
                  <a:pt x="72" y="1493"/>
                </a:lnTo>
                <a:lnTo>
                  <a:pt x="48" y="1487"/>
                </a:lnTo>
                <a:lnTo>
                  <a:pt x="29" y="1476"/>
                </a:lnTo>
                <a:lnTo>
                  <a:pt x="15" y="1462"/>
                </a:lnTo>
                <a:lnTo>
                  <a:pt x="5" y="1446"/>
                </a:lnTo>
                <a:lnTo>
                  <a:pt x="0" y="1427"/>
                </a:lnTo>
                <a:lnTo>
                  <a:pt x="1" y="1405"/>
                </a:lnTo>
                <a:lnTo>
                  <a:pt x="7" y="1382"/>
                </a:lnTo>
                <a:lnTo>
                  <a:pt x="18" y="1357"/>
                </a:lnTo>
                <a:lnTo>
                  <a:pt x="770" y="55"/>
                </a:lnTo>
                <a:lnTo>
                  <a:pt x="786" y="33"/>
                </a:lnTo>
                <a:lnTo>
                  <a:pt x="804" y="16"/>
                </a:lnTo>
                <a:lnTo>
                  <a:pt x="821" y="5"/>
                </a:lnTo>
                <a:lnTo>
                  <a:pt x="841" y="0"/>
                </a:lnTo>
                <a:lnTo>
                  <a:pt x="86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414709" y="3905790"/>
            <a:ext cx="2398717" cy="2108391"/>
          </a:xfrm>
          <a:custGeom>
            <a:avLst/>
            <a:gdLst>
              <a:gd name="T0" fmla="*/ 99 w 1702"/>
              <a:gd name="T1" fmla="*/ 0 h 1496"/>
              <a:gd name="T2" fmla="*/ 1604 w 1702"/>
              <a:gd name="T3" fmla="*/ 0 h 1496"/>
              <a:gd name="T4" fmla="*/ 1631 w 1702"/>
              <a:gd name="T5" fmla="*/ 2 h 1496"/>
              <a:gd name="T6" fmla="*/ 1654 w 1702"/>
              <a:gd name="T7" fmla="*/ 9 h 1496"/>
              <a:gd name="T8" fmla="*/ 1673 w 1702"/>
              <a:gd name="T9" fmla="*/ 20 h 1496"/>
              <a:gd name="T10" fmla="*/ 1688 w 1702"/>
              <a:gd name="T11" fmla="*/ 34 h 1496"/>
              <a:gd name="T12" fmla="*/ 1697 w 1702"/>
              <a:gd name="T13" fmla="*/ 50 h 1496"/>
              <a:gd name="T14" fmla="*/ 1702 w 1702"/>
              <a:gd name="T15" fmla="*/ 69 h 1496"/>
              <a:gd name="T16" fmla="*/ 1702 w 1702"/>
              <a:gd name="T17" fmla="*/ 91 h 1496"/>
              <a:gd name="T18" fmla="*/ 1695 w 1702"/>
              <a:gd name="T19" fmla="*/ 114 h 1496"/>
              <a:gd name="T20" fmla="*/ 1683 w 1702"/>
              <a:gd name="T21" fmla="*/ 139 h 1496"/>
              <a:gd name="T22" fmla="*/ 931 w 1702"/>
              <a:gd name="T23" fmla="*/ 1439 h 1496"/>
              <a:gd name="T24" fmla="*/ 914 w 1702"/>
              <a:gd name="T25" fmla="*/ 1462 h 1496"/>
              <a:gd name="T26" fmla="*/ 897 w 1702"/>
              <a:gd name="T27" fmla="*/ 1479 h 1496"/>
              <a:gd name="T28" fmla="*/ 879 w 1702"/>
              <a:gd name="T29" fmla="*/ 1490 h 1496"/>
              <a:gd name="T30" fmla="*/ 859 w 1702"/>
              <a:gd name="T31" fmla="*/ 1496 h 1496"/>
              <a:gd name="T32" fmla="*/ 841 w 1702"/>
              <a:gd name="T33" fmla="*/ 1496 h 1496"/>
              <a:gd name="T34" fmla="*/ 821 w 1702"/>
              <a:gd name="T35" fmla="*/ 1490 h 1496"/>
              <a:gd name="T36" fmla="*/ 802 w 1702"/>
              <a:gd name="T37" fmla="*/ 1479 h 1496"/>
              <a:gd name="T38" fmla="*/ 785 w 1702"/>
              <a:gd name="T39" fmla="*/ 1462 h 1496"/>
              <a:gd name="T40" fmla="*/ 770 w 1702"/>
              <a:gd name="T41" fmla="*/ 1439 h 1496"/>
              <a:gd name="T42" fmla="*/ 18 w 1702"/>
              <a:gd name="T43" fmla="*/ 139 h 1496"/>
              <a:gd name="T44" fmla="*/ 7 w 1702"/>
              <a:gd name="T45" fmla="*/ 114 h 1496"/>
              <a:gd name="T46" fmla="*/ 1 w 1702"/>
              <a:gd name="T47" fmla="*/ 91 h 1496"/>
              <a:gd name="T48" fmla="*/ 0 w 1702"/>
              <a:gd name="T49" fmla="*/ 69 h 1496"/>
              <a:gd name="T50" fmla="*/ 5 w 1702"/>
              <a:gd name="T51" fmla="*/ 50 h 1496"/>
              <a:gd name="T52" fmla="*/ 15 w 1702"/>
              <a:gd name="T53" fmla="*/ 34 h 1496"/>
              <a:gd name="T54" fmla="*/ 29 w 1702"/>
              <a:gd name="T55" fmla="*/ 20 h 1496"/>
              <a:gd name="T56" fmla="*/ 48 w 1702"/>
              <a:gd name="T57" fmla="*/ 9 h 1496"/>
              <a:gd name="T58" fmla="*/ 72 w 1702"/>
              <a:gd name="T59" fmla="*/ 2 h 1496"/>
              <a:gd name="T60" fmla="*/ 99 w 1702"/>
              <a:gd name="T61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02" h="1496">
                <a:moveTo>
                  <a:pt x="99" y="0"/>
                </a:moveTo>
                <a:lnTo>
                  <a:pt x="1604" y="0"/>
                </a:lnTo>
                <a:lnTo>
                  <a:pt x="1631" y="2"/>
                </a:lnTo>
                <a:lnTo>
                  <a:pt x="1654" y="9"/>
                </a:lnTo>
                <a:lnTo>
                  <a:pt x="1673" y="20"/>
                </a:lnTo>
                <a:lnTo>
                  <a:pt x="1688" y="34"/>
                </a:lnTo>
                <a:lnTo>
                  <a:pt x="1697" y="50"/>
                </a:lnTo>
                <a:lnTo>
                  <a:pt x="1702" y="69"/>
                </a:lnTo>
                <a:lnTo>
                  <a:pt x="1702" y="91"/>
                </a:lnTo>
                <a:lnTo>
                  <a:pt x="1695" y="114"/>
                </a:lnTo>
                <a:lnTo>
                  <a:pt x="1683" y="139"/>
                </a:lnTo>
                <a:lnTo>
                  <a:pt x="931" y="1439"/>
                </a:lnTo>
                <a:lnTo>
                  <a:pt x="914" y="1462"/>
                </a:lnTo>
                <a:lnTo>
                  <a:pt x="897" y="1479"/>
                </a:lnTo>
                <a:lnTo>
                  <a:pt x="879" y="1490"/>
                </a:lnTo>
                <a:lnTo>
                  <a:pt x="859" y="1496"/>
                </a:lnTo>
                <a:lnTo>
                  <a:pt x="841" y="1496"/>
                </a:lnTo>
                <a:lnTo>
                  <a:pt x="821" y="1490"/>
                </a:lnTo>
                <a:lnTo>
                  <a:pt x="802" y="1479"/>
                </a:lnTo>
                <a:lnTo>
                  <a:pt x="785" y="1462"/>
                </a:lnTo>
                <a:lnTo>
                  <a:pt x="770" y="1439"/>
                </a:lnTo>
                <a:lnTo>
                  <a:pt x="18" y="139"/>
                </a:lnTo>
                <a:lnTo>
                  <a:pt x="7" y="114"/>
                </a:lnTo>
                <a:lnTo>
                  <a:pt x="1" y="91"/>
                </a:lnTo>
                <a:lnTo>
                  <a:pt x="0" y="69"/>
                </a:lnTo>
                <a:lnTo>
                  <a:pt x="5" y="50"/>
                </a:lnTo>
                <a:lnTo>
                  <a:pt x="15" y="34"/>
                </a:lnTo>
                <a:lnTo>
                  <a:pt x="29" y="20"/>
                </a:lnTo>
                <a:lnTo>
                  <a:pt x="48" y="9"/>
                </a:lnTo>
                <a:lnTo>
                  <a:pt x="72" y="2"/>
                </a:lnTo>
                <a:lnTo>
                  <a:pt x="99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92413" y="1340769"/>
            <a:ext cx="2404354" cy="2111209"/>
          </a:xfrm>
          <a:custGeom>
            <a:avLst/>
            <a:gdLst>
              <a:gd name="T0" fmla="*/ 99 w 1706"/>
              <a:gd name="T1" fmla="*/ 0 h 1498"/>
              <a:gd name="T2" fmla="*/ 1608 w 1706"/>
              <a:gd name="T3" fmla="*/ 0 h 1498"/>
              <a:gd name="T4" fmla="*/ 1635 w 1706"/>
              <a:gd name="T5" fmla="*/ 2 h 1498"/>
              <a:gd name="T6" fmla="*/ 1658 w 1706"/>
              <a:gd name="T7" fmla="*/ 9 h 1498"/>
              <a:gd name="T8" fmla="*/ 1677 w 1706"/>
              <a:gd name="T9" fmla="*/ 19 h 1498"/>
              <a:gd name="T10" fmla="*/ 1692 w 1706"/>
              <a:gd name="T11" fmla="*/ 33 h 1498"/>
              <a:gd name="T12" fmla="*/ 1701 w 1706"/>
              <a:gd name="T13" fmla="*/ 49 h 1498"/>
              <a:gd name="T14" fmla="*/ 1706 w 1706"/>
              <a:gd name="T15" fmla="*/ 69 h 1498"/>
              <a:gd name="T16" fmla="*/ 1706 w 1706"/>
              <a:gd name="T17" fmla="*/ 91 h 1498"/>
              <a:gd name="T18" fmla="*/ 1699 w 1706"/>
              <a:gd name="T19" fmla="*/ 114 h 1498"/>
              <a:gd name="T20" fmla="*/ 1687 w 1706"/>
              <a:gd name="T21" fmla="*/ 138 h 1498"/>
              <a:gd name="T22" fmla="*/ 933 w 1706"/>
              <a:gd name="T23" fmla="*/ 1443 h 1498"/>
              <a:gd name="T24" fmla="*/ 918 w 1706"/>
              <a:gd name="T25" fmla="*/ 1465 h 1498"/>
              <a:gd name="T26" fmla="*/ 901 w 1706"/>
              <a:gd name="T27" fmla="*/ 1482 h 1498"/>
              <a:gd name="T28" fmla="*/ 883 w 1706"/>
              <a:gd name="T29" fmla="*/ 1493 h 1498"/>
              <a:gd name="T30" fmla="*/ 863 w 1706"/>
              <a:gd name="T31" fmla="*/ 1498 h 1498"/>
              <a:gd name="T32" fmla="*/ 844 w 1706"/>
              <a:gd name="T33" fmla="*/ 1498 h 1498"/>
              <a:gd name="T34" fmla="*/ 825 w 1706"/>
              <a:gd name="T35" fmla="*/ 1493 h 1498"/>
              <a:gd name="T36" fmla="*/ 806 w 1706"/>
              <a:gd name="T37" fmla="*/ 1482 h 1498"/>
              <a:gd name="T38" fmla="*/ 789 w 1706"/>
              <a:gd name="T39" fmla="*/ 1465 h 1498"/>
              <a:gd name="T40" fmla="*/ 774 w 1706"/>
              <a:gd name="T41" fmla="*/ 1443 h 1498"/>
              <a:gd name="T42" fmla="*/ 19 w 1706"/>
              <a:gd name="T43" fmla="*/ 138 h 1498"/>
              <a:gd name="T44" fmla="*/ 7 w 1706"/>
              <a:gd name="T45" fmla="*/ 114 h 1498"/>
              <a:gd name="T46" fmla="*/ 0 w 1706"/>
              <a:gd name="T47" fmla="*/ 90 h 1498"/>
              <a:gd name="T48" fmla="*/ 0 w 1706"/>
              <a:gd name="T49" fmla="*/ 69 h 1498"/>
              <a:gd name="T50" fmla="*/ 5 w 1706"/>
              <a:gd name="T51" fmla="*/ 49 h 1498"/>
              <a:gd name="T52" fmla="*/ 14 w 1706"/>
              <a:gd name="T53" fmla="*/ 33 h 1498"/>
              <a:gd name="T54" fmla="*/ 29 w 1706"/>
              <a:gd name="T55" fmla="*/ 19 h 1498"/>
              <a:gd name="T56" fmla="*/ 48 w 1706"/>
              <a:gd name="T57" fmla="*/ 9 h 1498"/>
              <a:gd name="T58" fmla="*/ 71 w 1706"/>
              <a:gd name="T59" fmla="*/ 2 h 1498"/>
              <a:gd name="T60" fmla="*/ 99 w 1706"/>
              <a:gd name="T61" fmla="*/ 0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06" h="1498">
                <a:moveTo>
                  <a:pt x="99" y="0"/>
                </a:moveTo>
                <a:lnTo>
                  <a:pt x="1608" y="0"/>
                </a:lnTo>
                <a:lnTo>
                  <a:pt x="1635" y="2"/>
                </a:lnTo>
                <a:lnTo>
                  <a:pt x="1658" y="9"/>
                </a:lnTo>
                <a:lnTo>
                  <a:pt x="1677" y="19"/>
                </a:lnTo>
                <a:lnTo>
                  <a:pt x="1692" y="33"/>
                </a:lnTo>
                <a:lnTo>
                  <a:pt x="1701" y="49"/>
                </a:lnTo>
                <a:lnTo>
                  <a:pt x="1706" y="69"/>
                </a:lnTo>
                <a:lnTo>
                  <a:pt x="1706" y="91"/>
                </a:lnTo>
                <a:lnTo>
                  <a:pt x="1699" y="114"/>
                </a:lnTo>
                <a:lnTo>
                  <a:pt x="1687" y="138"/>
                </a:lnTo>
                <a:lnTo>
                  <a:pt x="933" y="1443"/>
                </a:lnTo>
                <a:lnTo>
                  <a:pt x="918" y="1465"/>
                </a:lnTo>
                <a:lnTo>
                  <a:pt x="901" y="1482"/>
                </a:lnTo>
                <a:lnTo>
                  <a:pt x="883" y="1493"/>
                </a:lnTo>
                <a:lnTo>
                  <a:pt x="863" y="1498"/>
                </a:lnTo>
                <a:lnTo>
                  <a:pt x="844" y="1498"/>
                </a:lnTo>
                <a:lnTo>
                  <a:pt x="825" y="1493"/>
                </a:lnTo>
                <a:lnTo>
                  <a:pt x="806" y="1482"/>
                </a:lnTo>
                <a:lnTo>
                  <a:pt x="789" y="1465"/>
                </a:lnTo>
                <a:lnTo>
                  <a:pt x="774" y="1443"/>
                </a:lnTo>
                <a:lnTo>
                  <a:pt x="19" y="138"/>
                </a:lnTo>
                <a:lnTo>
                  <a:pt x="7" y="114"/>
                </a:lnTo>
                <a:lnTo>
                  <a:pt x="0" y="90"/>
                </a:lnTo>
                <a:lnTo>
                  <a:pt x="0" y="69"/>
                </a:lnTo>
                <a:lnTo>
                  <a:pt x="5" y="49"/>
                </a:lnTo>
                <a:lnTo>
                  <a:pt x="14" y="33"/>
                </a:lnTo>
                <a:lnTo>
                  <a:pt x="29" y="19"/>
                </a:lnTo>
                <a:lnTo>
                  <a:pt x="48" y="9"/>
                </a:lnTo>
                <a:lnTo>
                  <a:pt x="71" y="2"/>
                </a:lnTo>
                <a:lnTo>
                  <a:pt x="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379984" y="1571902"/>
            <a:ext cx="2397308" cy="2109800"/>
          </a:xfrm>
          <a:custGeom>
            <a:avLst/>
            <a:gdLst>
              <a:gd name="T0" fmla="*/ 841 w 1701"/>
              <a:gd name="T1" fmla="*/ 0 h 1497"/>
              <a:gd name="T2" fmla="*/ 860 w 1701"/>
              <a:gd name="T3" fmla="*/ 0 h 1497"/>
              <a:gd name="T4" fmla="*/ 879 w 1701"/>
              <a:gd name="T5" fmla="*/ 6 h 1497"/>
              <a:gd name="T6" fmla="*/ 898 w 1701"/>
              <a:gd name="T7" fmla="*/ 16 h 1497"/>
              <a:gd name="T8" fmla="*/ 915 w 1701"/>
              <a:gd name="T9" fmla="*/ 33 h 1497"/>
              <a:gd name="T10" fmla="*/ 930 w 1701"/>
              <a:gd name="T11" fmla="*/ 56 h 1497"/>
              <a:gd name="T12" fmla="*/ 1683 w 1701"/>
              <a:gd name="T13" fmla="*/ 1358 h 1497"/>
              <a:gd name="T14" fmla="*/ 1694 w 1701"/>
              <a:gd name="T15" fmla="*/ 1383 h 1497"/>
              <a:gd name="T16" fmla="*/ 1700 w 1701"/>
              <a:gd name="T17" fmla="*/ 1406 h 1497"/>
              <a:gd name="T18" fmla="*/ 1701 w 1701"/>
              <a:gd name="T19" fmla="*/ 1428 h 1497"/>
              <a:gd name="T20" fmla="*/ 1697 w 1701"/>
              <a:gd name="T21" fmla="*/ 1447 h 1497"/>
              <a:gd name="T22" fmla="*/ 1686 w 1701"/>
              <a:gd name="T23" fmla="*/ 1463 h 1497"/>
              <a:gd name="T24" fmla="*/ 1673 w 1701"/>
              <a:gd name="T25" fmla="*/ 1477 h 1497"/>
              <a:gd name="T26" fmla="*/ 1653 w 1701"/>
              <a:gd name="T27" fmla="*/ 1488 h 1497"/>
              <a:gd name="T28" fmla="*/ 1630 w 1701"/>
              <a:gd name="T29" fmla="*/ 1494 h 1497"/>
              <a:gd name="T30" fmla="*/ 1602 w 1701"/>
              <a:gd name="T31" fmla="*/ 1497 h 1497"/>
              <a:gd name="T32" fmla="*/ 98 w 1701"/>
              <a:gd name="T33" fmla="*/ 1497 h 1497"/>
              <a:gd name="T34" fmla="*/ 70 w 1701"/>
              <a:gd name="T35" fmla="*/ 1494 h 1497"/>
              <a:gd name="T36" fmla="*/ 47 w 1701"/>
              <a:gd name="T37" fmla="*/ 1488 h 1497"/>
              <a:gd name="T38" fmla="*/ 27 w 1701"/>
              <a:gd name="T39" fmla="*/ 1477 h 1497"/>
              <a:gd name="T40" fmla="*/ 13 w 1701"/>
              <a:gd name="T41" fmla="*/ 1463 h 1497"/>
              <a:gd name="T42" fmla="*/ 4 w 1701"/>
              <a:gd name="T43" fmla="*/ 1447 h 1497"/>
              <a:gd name="T44" fmla="*/ 0 w 1701"/>
              <a:gd name="T45" fmla="*/ 1428 h 1497"/>
              <a:gd name="T46" fmla="*/ 0 w 1701"/>
              <a:gd name="T47" fmla="*/ 1406 h 1497"/>
              <a:gd name="T48" fmla="*/ 5 w 1701"/>
              <a:gd name="T49" fmla="*/ 1383 h 1497"/>
              <a:gd name="T50" fmla="*/ 18 w 1701"/>
              <a:gd name="T51" fmla="*/ 1358 h 1497"/>
              <a:gd name="T52" fmla="*/ 771 w 1701"/>
              <a:gd name="T53" fmla="*/ 56 h 1497"/>
              <a:gd name="T54" fmla="*/ 786 w 1701"/>
              <a:gd name="T55" fmla="*/ 33 h 1497"/>
              <a:gd name="T56" fmla="*/ 803 w 1701"/>
              <a:gd name="T57" fmla="*/ 16 h 1497"/>
              <a:gd name="T58" fmla="*/ 822 w 1701"/>
              <a:gd name="T59" fmla="*/ 4 h 1497"/>
              <a:gd name="T60" fmla="*/ 841 w 1701"/>
              <a:gd name="T61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01" h="1497">
                <a:moveTo>
                  <a:pt x="841" y="0"/>
                </a:moveTo>
                <a:lnTo>
                  <a:pt x="860" y="0"/>
                </a:lnTo>
                <a:lnTo>
                  <a:pt x="879" y="6"/>
                </a:lnTo>
                <a:lnTo>
                  <a:pt x="898" y="16"/>
                </a:lnTo>
                <a:lnTo>
                  <a:pt x="915" y="33"/>
                </a:lnTo>
                <a:lnTo>
                  <a:pt x="930" y="56"/>
                </a:lnTo>
                <a:lnTo>
                  <a:pt x="1683" y="1358"/>
                </a:lnTo>
                <a:lnTo>
                  <a:pt x="1694" y="1383"/>
                </a:lnTo>
                <a:lnTo>
                  <a:pt x="1700" y="1406"/>
                </a:lnTo>
                <a:lnTo>
                  <a:pt x="1701" y="1428"/>
                </a:lnTo>
                <a:lnTo>
                  <a:pt x="1697" y="1447"/>
                </a:lnTo>
                <a:lnTo>
                  <a:pt x="1686" y="1463"/>
                </a:lnTo>
                <a:lnTo>
                  <a:pt x="1673" y="1477"/>
                </a:lnTo>
                <a:lnTo>
                  <a:pt x="1653" y="1488"/>
                </a:lnTo>
                <a:lnTo>
                  <a:pt x="1630" y="1494"/>
                </a:lnTo>
                <a:lnTo>
                  <a:pt x="1602" y="1497"/>
                </a:lnTo>
                <a:lnTo>
                  <a:pt x="98" y="1497"/>
                </a:lnTo>
                <a:lnTo>
                  <a:pt x="70" y="1494"/>
                </a:lnTo>
                <a:lnTo>
                  <a:pt x="47" y="1488"/>
                </a:lnTo>
                <a:lnTo>
                  <a:pt x="27" y="1477"/>
                </a:lnTo>
                <a:lnTo>
                  <a:pt x="13" y="1463"/>
                </a:lnTo>
                <a:lnTo>
                  <a:pt x="4" y="1447"/>
                </a:lnTo>
                <a:lnTo>
                  <a:pt x="0" y="1428"/>
                </a:lnTo>
                <a:lnTo>
                  <a:pt x="0" y="1406"/>
                </a:lnTo>
                <a:lnTo>
                  <a:pt x="5" y="1383"/>
                </a:lnTo>
                <a:lnTo>
                  <a:pt x="18" y="1358"/>
                </a:lnTo>
                <a:lnTo>
                  <a:pt x="771" y="56"/>
                </a:lnTo>
                <a:lnTo>
                  <a:pt x="786" y="33"/>
                </a:lnTo>
                <a:lnTo>
                  <a:pt x="803" y="16"/>
                </a:lnTo>
                <a:lnTo>
                  <a:pt x="822" y="4"/>
                </a:lnTo>
                <a:lnTo>
                  <a:pt x="84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377166" y="3905789"/>
            <a:ext cx="2400127" cy="2115438"/>
          </a:xfrm>
          <a:custGeom>
            <a:avLst/>
            <a:gdLst>
              <a:gd name="T0" fmla="*/ 100 w 1703"/>
              <a:gd name="T1" fmla="*/ 0 h 1501"/>
              <a:gd name="T2" fmla="*/ 1604 w 1703"/>
              <a:gd name="T3" fmla="*/ 0 h 1501"/>
              <a:gd name="T4" fmla="*/ 1632 w 1703"/>
              <a:gd name="T5" fmla="*/ 2 h 1501"/>
              <a:gd name="T6" fmla="*/ 1655 w 1703"/>
              <a:gd name="T7" fmla="*/ 9 h 1501"/>
              <a:gd name="T8" fmla="*/ 1675 w 1703"/>
              <a:gd name="T9" fmla="*/ 20 h 1501"/>
              <a:gd name="T10" fmla="*/ 1688 w 1703"/>
              <a:gd name="T11" fmla="*/ 34 h 1501"/>
              <a:gd name="T12" fmla="*/ 1699 w 1703"/>
              <a:gd name="T13" fmla="*/ 50 h 1501"/>
              <a:gd name="T14" fmla="*/ 1703 w 1703"/>
              <a:gd name="T15" fmla="*/ 69 h 1501"/>
              <a:gd name="T16" fmla="*/ 1702 w 1703"/>
              <a:gd name="T17" fmla="*/ 91 h 1501"/>
              <a:gd name="T18" fmla="*/ 1696 w 1703"/>
              <a:gd name="T19" fmla="*/ 114 h 1501"/>
              <a:gd name="T20" fmla="*/ 1685 w 1703"/>
              <a:gd name="T21" fmla="*/ 139 h 1501"/>
              <a:gd name="T22" fmla="*/ 931 w 1703"/>
              <a:gd name="T23" fmla="*/ 1444 h 1501"/>
              <a:gd name="T24" fmla="*/ 916 w 1703"/>
              <a:gd name="T25" fmla="*/ 1466 h 1501"/>
              <a:gd name="T26" fmla="*/ 899 w 1703"/>
              <a:gd name="T27" fmla="*/ 1483 h 1501"/>
              <a:gd name="T28" fmla="*/ 880 w 1703"/>
              <a:gd name="T29" fmla="*/ 1495 h 1501"/>
              <a:gd name="T30" fmla="*/ 861 w 1703"/>
              <a:gd name="T31" fmla="*/ 1501 h 1501"/>
              <a:gd name="T32" fmla="*/ 842 w 1703"/>
              <a:gd name="T33" fmla="*/ 1501 h 1501"/>
              <a:gd name="T34" fmla="*/ 822 w 1703"/>
              <a:gd name="T35" fmla="*/ 1495 h 1501"/>
              <a:gd name="T36" fmla="*/ 804 w 1703"/>
              <a:gd name="T37" fmla="*/ 1483 h 1501"/>
              <a:gd name="T38" fmla="*/ 787 w 1703"/>
              <a:gd name="T39" fmla="*/ 1466 h 1501"/>
              <a:gd name="T40" fmla="*/ 772 w 1703"/>
              <a:gd name="T41" fmla="*/ 1444 h 1501"/>
              <a:gd name="T42" fmla="*/ 19 w 1703"/>
              <a:gd name="T43" fmla="*/ 140 h 1501"/>
              <a:gd name="T44" fmla="*/ 7 w 1703"/>
              <a:gd name="T45" fmla="*/ 114 h 1501"/>
              <a:gd name="T46" fmla="*/ 2 w 1703"/>
              <a:gd name="T47" fmla="*/ 91 h 1501"/>
              <a:gd name="T48" fmla="*/ 0 w 1703"/>
              <a:gd name="T49" fmla="*/ 69 h 1501"/>
              <a:gd name="T50" fmla="*/ 5 w 1703"/>
              <a:gd name="T51" fmla="*/ 50 h 1501"/>
              <a:gd name="T52" fmla="*/ 15 w 1703"/>
              <a:gd name="T53" fmla="*/ 34 h 1501"/>
              <a:gd name="T54" fmla="*/ 29 w 1703"/>
              <a:gd name="T55" fmla="*/ 20 h 1501"/>
              <a:gd name="T56" fmla="*/ 49 w 1703"/>
              <a:gd name="T57" fmla="*/ 9 h 1501"/>
              <a:gd name="T58" fmla="*/ 72 w 1703"/>
              <a:gd name="T59" fmla="*/ 2 h 1501"/>
              <a:gd name="T60" fmla="*/ 100 w 1703"/>
              <a:gd name="T61" fmla="*/ 0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03" h="1501">
                <a:moveTo>
                  <a:pt x="100" y="0"/>
                </a:moveTo>
                <a:lnTo>
                  <a:pt x="1604" y="0"/>
                </a:lnTo>
                <a:lnTo>
                  <a:pt x="1632" y="2"/>
                </a:lnTo>
                <a:lnTo>
                  <a:pt x="1655" y="9"/>
                </a:lnTo>
                <a:lnTo>
                  <a:pt x="1675" y="20"/>
                </a:lnTo>
                <a:lnTo>
                  <a:pt x="1688" y="34"/>
                </a:lnTo>
                <a:lnTo>
                  <a:pt x="1699" y="50"/>
                </a:lnTo>
                <a:lnTo>
                  <a:pt x="1703" y="69"/>
                </a:lnTo>
                <a:lnTo>
                  <a:pt x="1702" y="91"/>
                </a:lnTo>
                <a:lnTo>
                  <a:pt x="1696" y="114"/>
                </a:lnTo>
                <a:lnTo>
                  <a:pt x="1685" y="139"/>
                </a:lnTo>
                <a:lnTo>
                  <a:pt x="931" y="1444"/>
                </a:lnTo>
                <a:lnTo>
                  <a:pt x="916" y="1466"/>
                </a:lnTo>
                <a:lnTo>
                  <a:pt x="899" y="1483"/>
                </a:lnTo>
                <a:lnTo>
                  <a:pt x="880" y="1495"/>
                </a:lnTo>
                <a:lnTo>
                  <a:pt x="861" y="1501"/>
                </a:lnTo>
                <a:lnTo>
                  <a:pt x="842" y="1501"/>
                </a:lnTo>
                <a:lnTo>
                  <a:pt x="822" y="1495"/>
                </a:lnTo>
                <a:lnTo>
                  <a:pt x="804" y="1483"/>
                </a:lnTo>
                <a:lnTo>
                  <a:pt x="787" y="1466"/>
                </a:lnTo>
                <a:lnTo>
                  <a:pt x="772" y="1444"/>
                </a:lnTo>
                <a:lnTo>
                  <a:pt x="19" y="140"/>
                </a:lnTo>
                <a:lnTo>
                  <a:pt x="7" y="114"/>
                </a:lnTo>
                <a:lnTo>
                  <a:pt x="2" y="91"/>
                </a:lnTo>
                <a:lnTo>
                  <a:pt x="0" y="69"/>
                </a:lnTo>
                <a:lnTo>
                  <a:pt x="5" y="50"/>
                </a:lnTo>
                <a:lnTo>
                  <a:pt x="15" y="34"/>
                </a:lnTo>
                <a:lnTo>
                  <a:pt x="29" y="20"/>
                </a:lnTo>
                <a:lnTo>
                  <a:pt x="49" y="9"/>
                </a:lnTo>
                <a:lnTo>
                  <a:pt x="72" y="2"/>
                </a:lnTo>
                <a:lnTo>
                  <a:pt x="10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93824" y="4135514"/>
            <a:ext cx="2401535" cy="2111209"/>
          </a:xfrm>
          <a:custGeom>
            <a:avLst/>
            <a:gdLst>
              <a:gd name="T0" fmla="*/ 844 w 1704"/>
              <a:gd name="T1" fmla="*/ 0 h 1498"/>
              <a:gd name="T2" fmla="*/ 864 w 1704"/>
              <a:gd name="T3" fmla="*/ 0 h 1498"/>
              <a:gd name="T4" fmla="*/ 884 w 1704"/>
              <a:gd name="T5" fmla="*/ 6 h 1498"/>
              <a:gd name="T6" fmla="*/ 902 w 1704"/>
              <a:gd name="T7" fmla="*/ 16 h 1498"/>
              <a:gd name="T8" fmla="*/ 919 w 1704"/>
              <a:gd name="T9" fmla="*/ 33 h 1498"/>
              <a:gd name="T10" fmla="*/ 934 w 1704"/>
              <a:gd name="T11" fmla="*/ 56 h 1498"/>
              <a:gd name="T12" fmla="*/ 1686 w 1704"/>
              <a:gd name="T13" fmla="*/ 1359 h 1498"/>
              <a:gd name="T14" fmla="*/ 1698 w 1704"/>
              <a:gd name="T15" fmla="*/ 1384 h 1498"/>
              <a:gd name="T16" fmla="*/ 1703 w 1704"/>
              <a:gd name="T17" fmla="*/ 1408 h 1498"/>
              <a:gd name="T18" fmla="*/ 1704 w 1704"/>
              <a:gd name="T19" fmla="*/ 1429 h 1498"/>
              <a:gd name="T20" fmla="*/ 1700 w 1704"/>
              <a:gd name="T21" fmla="*/ 1448 h 1498"/>
              <a:gd name="T22" fmla="*/ 1689 w 1704"/>
              <a:gd name="T23" fmla="*/ 1466 h 1498"/>
              <a:gd name="T24" fmla="*/ 1676 w 1704"/>
              <a:gd name="T25" fmla="*/ 1478 h 1498"/>
              <a:gd name="T26" fmla="*/ 1656 w 1704"/>
              <a:gd name="T27" fmla="*/ 1489 h 1498"/>
              <a:gd name="T28" fmla="*/ 1633 w 1704"/>
              <a:gd name="T29" fmla="*/ 1496 h 1498"/>
              <a:gd name="T30" fmla="*/ 1605 w 1704"/>
              <a:gd name="T31" fmla="*/ 1498 h 1498"/>
              <a:gd name="T32" fmla="*/ 98 w 1704"/>
              <a:gd name="T33" fmla="*/ 1498 h 1498"/>
              <a:gd name="T34" fmla="*/ 72 w 1704"/>
              <a:gd name="T35" fmla="*/ 1496 h 1498"/>
              <a:gd name="T36" fmla="*/ 48 w 1704"/>
              <a:gd name="T37" fmla="*/ 1489 h 1498"/>
              <a:gd name="T38" fmla="*/ 29 w 1704"/>
              <a:gd name="T39" fmla="*/ 1478 h 1498"/>
              <a:gd name="T40" fmla="*/ 15 w 1704"/>
              <a:gd name="T41" fmla="*/ 1466 h 1498"/>
              <a:gd name="T42" fmla="*/ 5 w 1704"/>
              <a:gd name="T43" fmla="*/ 1448 h 1498"/>
              <a:gd name="T44" fmla="*/ 0 w 1704"/>
              <a:gd name="T45" fmla="*/ 1429 h 1498"/>
              <a:gd name="T46" fmla="*/ 1 w 1704"/>
              <a:gd name="T47" fmla="*/ 1408 h 1498"/>
              <a:gd name="T48" fmla="*/ 7 w 1704"/>
              <a:gd name="T49" fmla="*/ 1384 h 1498"/>
              <a:gd name="T50" fmla="*/ 19 w 1704"/>
              <a:gd name="T51" fmla="*/ 1359 h 1498"/>
              <a:gd name="T52" fmla="*/ 774 w 1704"/>
              <a:gd name="T53" fmla="*/ 56 h 1498"/>
              <a:gd name="T54" fmla="*/ 790 w 1704"/>
              <a:gd name="T55" fmla="*/ 33 h 1498"/>
              <a:gd name="T56" fmla="*/ 807 w 1704"/>
              <a:gd name="T57" fmla="*/ 16 h 1498"/>
              <a:gd name="T58" fmla="*/ 826 w 1704"/>
              <a:gd name="T59" fmla="*/ 6 h 1498"/>
              <a:gd name="T60" fmla="*/ 844 w 1704"/>
              <a:gd name="T61" fmla="*/ 0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04" h="1498">
                <a:moveTo>
                  <a:pt x="844" y="0"/>
                </a:moveTo>
                <a:lnTo>
                  <a:pt x="864" y="0"/>
                </a:lnTo>
                <a:lnTo>
                  <a:pt x="884" y="6"/>
                </a:lnTo>
                <a:lnTo>
                  <a:pt x="902" y="16"/>
                </a:lnTo>
                <a:lnTo>
                  <a:pt x="919" y="33"/>
                </a:lnTo>
                <a:lnTo>
                  <a:pt x="934" y="56"/>
                </a:lnTo>
                <a:lnTo>
                  <a:pt x="1686" y="1359"/>
                </a:lnTo>
                <a:lnTo>
                  <a:pt x="1698" y="1384"/>
                </a:lnTo>
                <a:lnTo>
                  <a:pt x="1703" y="1408"/>
                </a:lnTo>
                <a:lnTo>
                  <a:pt x="1704" y="1429"/>
                </a:lnTo>
                <a:lnTo>
                  <a:pt x="1700" y="1448"/>
                </a:lnTo>
                <a:lnTo>
                  <a:pt x="1689" y="1466"/>
                </a:lnTo>
                <a:lnTo>
                  <a:pt x="1676" y="1478"/>
                </a:lnTo>
                <a:lnTo>
                  <a:pt x="1656" y="1489"/>
                </a:lnTo>
                <a:lnTo>
                  <a:pt x="1633" y="1496"/>
                </a:lnTo>
                <a:lnTo>
                  <a:pt x="1605" y="1498"/>
                </a:lnTo>
                <a:lnTo>
                  <a:pt x="98" y="1498"/>
                </a:lnTo>
                <a:lnTo>
                  <a:pt x="72" y="1496"/>
                </a:lnTo>
                <a:lnTo>
                  <a:pt x="48" y="1489"/>
                </a:lnTo>
                <a:lnTo>
                  <a:pt x="29" y="1478"/>
                </a:lnTo>
                <a:lnTo>
                  <a:pt x="15" y="1466"/>
                </a:lnTo>
                <a:lnTo>
                  <a:pt x="5" y="1448"/>
                </a:lnTo>
                <a:lnTo>
                  <a:pt x="0" y="1429"/>
                </a:lnTo>
                <a:lnTo>
                  <a:pt x="1" y="1408"/>
                </a:lnTo>
                <a:lnTo>
                  <a:pt x="7" y="1384"/>
                </a:lnTo>
                <a:lnTo>
                  <a:pt x="19" y="1359"/>
                </a:lnTo>
                <a:lnTo>
                  <a:pt x="774" y="56"/>
                </a:lnTo>
                <a:lnTo>
                  <a:pt x="790" y="33"/>
                </a:lnTo>
                <a:lnTo>
                  <a:pt x="807" y="16"/>
                </a:lnTo>
                <a:lnTo>
                  <a:pt x="826" y="6"/>
                </a:lnTo>
                <a:lnTo>
                  <a:pt x="844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74349" y="2974208"/>
            <a:ext cx="1640485" cy="1639077"/>
          </a:xfrm>
          <a:custGeom>
            <a:avLst/>
            <a:gdLst>
              <a:gd name="T0" fmla="*/ 582 w 1164"/>
              <a:gd name="T1" fmla="*/ 0 h 1163"/>
              <a:gd name="T2" fmla="*/ 645 w 1164"/>
              <a:gd name="T3" fmla="*/ 3 h 1163"/>
              <a:gd name="T4" fmla="*/ 706 w 1164"/>
              <a:gd name="T5" fmla="*/ 14 h 1163"/>
              <a:gd name="T6" fmla="*/ 765 w 1164"/>
              <a:gd name="T7" fmla="*/ 30 h 1163"/>
              <a:gd name="T8" fmla="*/ 822 w 1164"/>
              <a:gd name="T9" fmla="*/ 52 h 1163"/>
              <a:gd name="T10" fmla="*/ 875 w 1164"/>
              <a:gd name="T11" fmla="*/ 79 h 1163"/>
              <a:gd name="T12" fmla="*/ 926 w 1164"/>
              <a:gd name="T13" fmla="*/ 112 h 1163"/>
              <a:gd name="T14" fmla="*/ 972 w 1164"/>
              <a:gd name="T15" fmla="*/ 150 h 1163"/>
              <a:gd name="T16" fmla="*/ 1013 w 1164"/>
              <a:gd name="T17" fmla="*/ 192 h 1163"/>
              <a:gd name="T18" fmla="*/ 1052 w 1164"/>
              <a:gd name="T19" fmla="*/ 239 h 1163"/>
              <a:gd name="T20" fmla="*/ 1084 w 1164"/>
              <a:gd name="T21" fmla="*/ 288 h 1163"/>
              <a:gd name="T22" fmla="*/ 1112 w 1164"/>
              <a:gd name="T23" fmla="*/ 341 h 1163"/>
              <a:gd name="T24" fmla="*/ 1134 w 1164"/>
              <a:gd name="T25" fmla="*/ 398 h 1163"/>
              <a:gd name="T26" fmla="*/ 1150 w 1164"/>
              <a:gd name="T27" fmla="*/ 457 h 1163"/>
              <a:gd name="T28" fmla="*/ 1160 w 1164"/>
              <a:gd name="T29" fmla="*/ 518 h 1163"/>
              <a:gd name="T30" fmla="*/ 1164 w 1164"/>
              <a:gd name="T31" fmla="*/ 581 h 1163"/>
              <a:gd name="T32" fmla="*/ 1160 w 1164"/>
              <a:gd name="T33" fmla="*/ 645 h 1163"/>
              <a:gd name="T34" fmla="*/ 1150 w 1164"/>
              <a:gd name="T35" fmla="*/ 706 h 1163"/>
              <a:gd name="T36" fmla="*/ 1134 w 1164"/>
              <a:gd name="T37" fmla="*/ 765 h 1163"/>
              <a:gd name="T38" fmla="*/ 1112 w 1164"/>
              <a:gd name="T39" fmla="*/ 822 h 1163"/>
              <a:gd name="T40" fmla="*/ 1084 w 1164"/>
              <a:gd name="T41" fmla="*/ 875 h 1163"/>
              <a:gd name="T42" fmla="*/ 1052 w 1164"/>
              <a:gd name="T43" fmla="*/ 925 h 1163"/>
              <a:gd name="T44" fmla="*/ 1013 w 1164"/>
              <a:gd name="T45" fmla="*/ 972 h 1163"/>
              <a:gd name="T46" fmla="*/ 972 w 1164"/>
              <a:gd name="T47" fmla="*/ 1013 h 1163"/>
              <a:gd name="T48" fmla="*/ 926 w 1164"/>
              <a:gd name="T49" fmla="*/ 1051 h 1163"/>
              <a:gd name="T50" fmla="*/ 875 w 1164"/>
              <a:gd name="T51" fmla="*/ 1084 h 1163"/>
              <a:gd name="T52" fmla="*/ 822 w 1164"/>
              <a:gd name="T53" fmla="*/ 1111 h 1163"/>
              <a:gd name="T54" fmla="*/ 765 w 1164"/>
              <a:gd name="T55" fmla="*/ 1133 h 1163"/>
              <a:gd name="T56" fmla="*/ 706 w 1164"/>
              <a:gd name="T57" fmla="*/ 1149 h 1163"/>
              <a:gd name="T58" fmla="*/ 645 w 1164"/>
              <a:gd name="T59" fmla="*/ 1160 h 1163"/>
              <a:gd name="T60" fmla="*/ 582 w 1164"/>
              <a:gd name="T61" fmla="*/ 1163 h 1163"/>
              <a:gd name="T62" fmla="*/ 518 w 1164"/>
              <a:gd name="T63" fmla="*/ 1160 h 1163"/>
              <a:gd name="T64" fmla="*/ 457 w 1164"/>
              <a:gd name="T65" fmla="*/ 1149 h 1163"/>
              <a:gd name="T66" fmla="*/ 398 w 1164"/>
              <a:gd name="T67" fmla="*/ 1133 h 1163"/>
              <a:gd name="T68" fmla="*/ 342 w 1164"/>
              <a:gd name="T69" fmla="*/ 1111 h 1163"/>
              <a:gd name="T70" fmla="*/ 288 w 1164"/>
              <a:gd name="T71" fmla="*/ 1084 h 1163"/>
              <a:gd name="T72" fmla="*/ 238 w 1164"/>
              <a:gd name="T73" fmla="*/ 1051 h 1163"/>
              <a:gd name="T74" fmla="*/ 191 w 1164"/>
              <a:gd name="T75" fmla="*/ 1013 h 1163"/>
              <a:gd name="T76" fmla="*/ 150 w 1164"/>
              <a:gd name="T77" fmla="*/ 972 h 1163"/>
              <a:gd name="T78" fmla="*/ 112 w 1164"/>
              <a:gd name="T79" fmla="*/ 925 h 1163"/>
              <a:gd name="T80" fmla="*/ 79 w 1164"/>
              <a:gd name="T81" fmla="*/ 875 h 1163"/>
              <a:gd name="T82" fmla="*/ 52 w 1164"/>
              <a:gd name="T83" fmla="*/ 822 h 1163"/>
              <a:gd name="T84" fmla="*/ 30 w 1164"/>
              <a:gd name="T85" fmla="*/ 765 h 1163"/>
              <a:gd name="T86" fmla="*/ 14 w 1164"/>
              <a:gd name="T87" fmla="*/ 706 h 1163"/>
              <a:gd name="T88" fmla="*/ 3 w 1164"/>
              <a:gd name="T89" fmla="*/ 645 h 1163"/>
              <a:gd name="T90" fmla="*/ 0 w 1164"/>
              <a:gd name="T91" fmla="*/ 581 h 1163"/>
              <a:gd name="T92" fmla="*/ 3 w 1164"/>
              <a:gd name="T93" fmla="*/ 518 h 1163"/>
              <a:gd name="T94" fmla="*/ 14 w 1164"/>
              <a:gd name="T95" fmla="*/ 457 h 1163"/>
              <a:gd name="T96" fmla="*/ 30 w 1164"/>
              <a:gd name="T97" fmla="*/ 398 h 1163"/>
              <a:gd name="T98" fmla="*/ 52 w 1164"/>
              <a:gd name="T99" fmla="*/ 341 h 1163"/>
              <a:gd name="T100" fmla="*/ 79 w 1164"/>
              <a:gd name="T101" fmla="*/ 288 h 1163"/>
              <a:gd name="T102" fmla="*/ 112 w 1164"/>
              <a:gd name="T103" fmla="*/ 239 h 1163"/>
              <a:gd name="T104" fmla="*/ 150 w 1164"/>
              <a:gd name="T105" fmla="*/ 192 h 1163"/>
              <a:gd name="T106" fmla="*/ 191 w 1164"/>
              <a:gd name="T107" fmla="*/ 150 h 1163"/>
              <a:gd name="T108" fmla="*/ 238 w 1164"/>
              <a:gd name="T109" fmla="*/ 112 h 1163"/>
              <a:gd name="T110" fmla="*/ 288 w 1164"/>
              <a:gd name="T111" fmla="*/ 79 h 1163"/>
              <a:gd name="T112" fmla="*/ 342 w 1164"/>
              <a:gd name="T113" fmla="*/ 52 h 1163"/>
              <a:gd name="T114" fmla="*/ 398 w 1164"/>
              <a:gd name="T115" fmla="*/ 30 h 1163"/>
              <a:gd name="T116" fmla="*/ 457 w 1164"/>
              <a:gd name="T117" fmla="*/ 14 h 1163"/>
              <a:gd name="T118" fmla="*/ 518 w 1164"/>
              <a:gd name="T119" fmla="*/ 3 h 1163"/>
              <a:gd name="T120" fmla="*/ 582 w 1164"/>
              <a:gd name="T121" fmla="*/ 0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64" h="1163">
                <a:moveTo>
                  <a:pt x="582" y="0"/>
                </a:moveTo>
                <a:lnTo>
                  <a:pt x="645" y="3"/>
                </a:lnTo>
                <a:lnTo>
                  <a:pt x="706" y="14"/>
                </a:lnTo>
                <a:lnTo>
                  <a:pt x="765" y="30"/>
                </a:lnTo>
                <a:lnTo>
                  <a:pt x="822" y="52"/>
                </a:lnTo>
                <a:lnTo>
                  <a:pt x="875" y="79"/>
                </a:lnTo>
                <a:lnTo>
                  <a:pt x="926" y="112"/>
                </a:lnTo>
                <a:lnTo>
                  <a:pt x="972" y="150"/>
                </a:lnTo>
                <a:lnTo>
                  <a:pt x="1013" y="192"/>
                </a:lnTo>
                <a:lnTo>
                  <a:pt x="1052" y="239"/>
                </a:lnTo>
                <a:lnTo>
                  <a:pt x="1084" y="288"/>
                </a:lnTo>
                <a:lnTo>
                  <a:pt x="1112" y="341"/>
                </a:lnTo>
                <a:lnTo>
                  <a:pt x="1134" y="398"/>
                </a:lnTo>
                <a:lnTo>
                  <a:pt x="1150" y="457"/>
                </a:lnTo>
                <a:lnTo>
                  <a:pt x="1160" y="518"/>
                </a:lnTo>
                <a:lnTo>
                  <a:pt x="1164" y="581"/>
                </a:lnTo>
                <a:lnTo>
                  <a:pt x="1160" y="645"/>
                </a:lnTo>
                <a:lnTo>
                  <a:pt x="1150" y="706"/>
                </a:lnTo>
                <a:lnTo>
                  <a:pt x="1134" y="765"/>
                </a:lnTo>
                <a:lnTo>
                  <a:pt x="1112" y="822"/>
                </a:lnTo>
                <a:lnTo>
                  <a:pt x="1084" y="875"/>
                </a:lnTo>
                <a:lnTo>
                  <a:pt x="1052" y="925"/>
                </a:lnTo>
                <a:lnTo>
                  <a:pt x="1013" y="972"/>
                </a:lnTo>
                <a:lnTo>
                  <a:pt x="972" y="1013"/>
                </a:lnTo>
                <a:lnTo>
                  <a:pt x="926" y="1051"/>
                </a:lnTo>
                <a:lnTo>
                  <a:pt x="875" y="1084"/>
                </a:lnTo>
                <a:lnTo>
                  <a:pt x="822" y="1111"/>
                </a:lnTo>
                <a:lnTo>
                  <a:pt x="765" y="1133"/>
                </a:lnTo>
                <a:lnTo>
                  <a:pt x="706" y="1149"/>
                </a:lnTo>
                <a:lnTo>
                  <a:pt x="645" y="1160"/>
                </a:lnTo>
                <a:lnTo>
                  <a:pt x="582" y="1163"/>
                </a:lnTo>
                <a:lnTo>
                  <a:pt x="518" y="1160"/>
                </a:lnTo>
                <a:lnTo>
                  <a:pt x="457" y="1149"/>
                </a:lnTo>
                <a:lnTo>
                  <a:pt x="398" y="1133"/>
                </a:lnTo>
                <a:lnTo>
                  <a:pt x="342" y="1111"/>
                </a:lnTo>
                <a:lnTo>
                  <a:pt x="288" y="1084"/>
                </a:lnTo>
                <a:lnTo>
                  <a:pt x="238" y="1051"/>
                </a:lnTo>
                <a:lnTo>
                  <a:pt x="191" y="1013"/>
                </a:lnTo>
                <a:lnTo>
                  <a:pt x="150" y="972"/>
                </a:lnTo>
                <a:lnTo>
                  <a:pt x="112" y="925"/>
                </a:lnTo>
                <a:lnTo>
                  <a:pt x="79" y="875"/>
                </a:lnTo>
                <a:lnTo>
                  <a:pt x="52" y="822"/>
                </a:lnTo>
                <a:lnTo>
                  <a:pt x="30" y="765"/>
                </a:lnTo>
                <a:lnTo>
                  <a:pt x="14" y="706"/>
                </a:lnTo>
                <a:lnTo>
                  <a:pt x="3" y="645"/>
                </a:lnTo>
                <a:lnTo>
                  <a:pt x="0" y="581"/>
                </a:lnTo>
                <a:lnTo>
                  <a:pt x="3" y="518"/>
                </a:lnTo>
                <a:lnTo>
                  <a:pt x="14" y="457"/>
                </a:lnTo>
                <a:lnTo>
                  <a:pt x="30" y="398"/>
                </a:lnTo>
                <a:lnTo>
                  <a:pt x="52" y="341"/>
                </a:lnTo>
                <a:lnTo>
                  <a:pt x="79" y="288"/>
                </a:lnTo>
                <a:lnTo>
                  <a:pt x="112" y="239"/>
                </a:lnTo>
                <a:lnTo>
                  <a:pt x="150" y="192"/>
                </a:lnTo>
                <a:lnTo>
                  <a:pt x="191" y="150"/>
                </a:lnTo>
                <a:lnTo>
                  <a:pt x="238" y="112"/>
                </a:lnTo>
                <a:lnTo>
                  <a:pt x="288" y="79"/>
                </a:lnTo>
                <a:lnTo>
                  <a:pt x="342" y="52"/>
                </a:lnTo>
                <a:lnTo>
                  <a:pt x="398" y="30"/>
                </a:lnTo>
                <a:lnTo>
                  <a:pt x="457" y="14"/>
                </a:lnTo>
                <a:lnTo>
                  <a:pt x="518" y="3"/>
                </a:lnTo>
                <a:lnTo>
                  <a:pt x="582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152400" sx="102000" sy="102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4"/>
          <p:cNvSpPr/>
          <p:nvPr/>
        </p:nvSpPr>
        <p:spPr>
          <a:xfrm>
            <a:off x="3590283" y="2177761"/>
            <a:ext cx="741258" cy="74125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6" name="Oval 15"/>
          <p:cNvSpPr/>
          <p:nvPr/>
        </p:nvSpPr>
        <p:spPr>
          <a:xfrm>
            <a:off x="5723961" y="994420"/>
            <a:ext cx="741258" cy="741258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/>
          <p:cNvSpPr/>
          <p:nvPr/>
        </p:nvSpPr>
        <p:spPr>
          <a:xfrm>
            <a:off x="7853000" y="2177761"/>
            <a:ext cx="741258" cy="741258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/>
          <p:cNvSpPr/>
          <p:nvPr/>
        </p:nvSpPr>
        <p:spPr>
          <a:xfrm>
            <a:off x="5723961" y="5889150"/>
            <a:ext cx="741258" cy="741258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/>
          <p:cNvSpPr/>
          <p:nvPr/>
        </p:nvSpPr>
        <p:spPr>
          <a:xfrm>
            <a:off x="3590283" y="4625126"/>
            <a:ext cx="741258" cy="741258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/>
          <p:cNvSpPr/>
          <p:nvPr/>
        </p:nvSpPr>
        <p:spPr>
          <a:xfrm>
            <a:off x="7853000" y="4625126"/>
            <a:ext cx="741258" cy="741258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/>
          <p:cNvSpPr txBox="1"/>
          <p:nvPr/>
        </p:nvSpPr>
        <p:spPr>
          <a:xfrm>
            <a:off x="5355637" y="3464831"/>
            <a:ext cx="1477905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Training </a:t>
            </a:r>
          </a:p>
          <a:p>
            <a:pPr algn="ctr"/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&amp; </a:t>
            </a:r>
          </a:p>
          <a:p>
            <a:pPr algn="ctr"/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Development</a:t>
            </a:r>
            <a:endParaRPr lang="en-IN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90549" y="2021528"/>
            <a:ext cx="140808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Human Resources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201140" y="5143871"/>
            <a:ext cx="1713694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Organizational Development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629979" y="2911022"/>
            <a:ext cx="1790019" cy="53925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en-US" dirty="0">
                <a:solidFill>
                  <a:schemeClr val="bg1"/>
                </a:solidFill>
              </a:rPr>
              <a:t>Continuous Improvement</a:t>
            </a:r>
            <a:endParaRPr lang="en-IN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616366" y="4024458"/>
            <a:ext cx="1891263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Talent Management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508002" y="2945199"/>
            <a:ext cx="1847635" cy="5355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Change Management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901180" y="4056427"/>
            <a:ext cx="140808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Strategic Consulting</a:t>
            </a:r>
          </a:p>
        </p:txBody>
      </p:sp>
      <p:sp>
        <p:nvSpPr>
          <p:cNvPr id="36" name="Freeform 6"/>
          <p:cNvSpPr>
            <a:spLocks noEditPoints="1"/>
          </p:cNvSpPr>
          <p:nvPr/>
        </p:nvSpPr>
        <p:spPr bwMode="auto">
          <a:xfrm>
            <a:off x="8062608" y="2401297"/>
            <a:ext cx="332466" cy="332262"/>
          </a:xfrm>
          <a:custGeom>
            <a:avLst/>
            <a:gdLst>
              <a:gd name="T0" fmla="*/ 4428 w 6560"/>
              <a:gd name="T1" fmla="*/ 5803 h 6556"/>
              <a:gd name="T2" fmla="*/ 5202 w 6560"/>
              <a:gd name="T3" fmla="*/ 5382 h 6556"/>
              <a:gd name="T4" fmla="*/ 1624 w 6560"/>
              <a:gd name="T5" fmla="*/ 5075 h 6556"/>
              <a:gd name="T6" fmla="*/ 1759 w 6560"/>
              <a:gd name="T7" fmla="*/ 5689 h 6556"/>
              <a:gd name="T8" fmla="*/ 1923 w 6560"/>
              <a:gd name="T9" fmla="*/ 5422 h 6556"/>
              <a:gd name="T10" fmla="*/ 3662 w 6560"/>
              <a:gd name="T11" fmla="*/ 6004 h 6556"/>
              <a:gd name="T12" fmla="*/ 4133 w 6560"/>
              <a:gd name="T13" fmla="*/ 5464 h 6556"/>
              <a:gd name="T14" fmla="*/ 4214 w 6560"/>
              <a:gd name="T15" fmla="*/ 4862 h 6556"/>
              <a:gd name="T16" fmla="*/ 2699 w 6560"/>
              <a:gd name="T17" fmla="*/ 4808 h 6556"/>
              <a:gd name="T18" fmla="*/ 2328 w 6560"/>
              <a:gd name="T19" fmla="*/ 5274 h 6556"/>
              <a:gd name="T20" fmla="*/ 2742 w 6560"/>
              <a:gd name="T21" fmla="*/ 5880 h 6556"/>
              <a:gd name="T22" fmla="*/ 1941 w 6560"/>
              <a:gd name="T23" fmla="*/ 3700 h 6556"/>
              <a:gd name="T24" fmla="*/ 2651 w 6560"/>
              <a:gd name="T25" fmla="*/ 4383 h 6556"/>
              <a:gd name="T26" fmla="*/ 485 w 6560"/>
              <a:gd name="T27" fmla="*/ 3841 h 6556"/>
              <a:gd name="T28" fmla="*/ 959 w 6560"/>
              <a:gd name="T29" fmla="*/ 4933 h 6556"/>
              <a:gd name="T30" fmla="*/ 1564 w 6560"/>
              <a:gd name="T31" fmla="*/ 4178 h 6556"/>
              <a:gd name="T32" fmla="*/ 5026 w 6560"/>
              <a:gd name="T33" fmla="*/ 3953 h 6556"/>
              <a:gd name="T34" fmla="*/ 5475 w 6560"/>
              <a:gd name="T35" fmla="*/ 4860 h 6556"/>
              <a:gd name="T36" fmla="*/ 6035 w 6560"/>
              <a:gd name="T37" fmla="*/ 4011 h 6556"/>
              <a:gd name="T38" fmla="*/ 3704 w 6560"/>
              <a:gd name="T39" fmla="*/ 4363 h 6556"/>
              <a:gd name="T40" fmla="*/ 4601 w 6560"/>
              <a:gd name="T41" fmla="*/ 3903 h 6556"/>
              <a:gd name="T42" fmla="*/ 3909 w 6560"/>
              <a:gd name="T43" fmla="*/ 2173 h 6556"/>
              <a:gd name="T44" fmla="*/ 4575 w 6560"/>
              <a:gd name="T45" fmla="*/ 2452 h 6556"/>
              <a:gd name="T46" fmla="*/ 1941 w 6560"/>
              <a:gd name="T47" fmla="*/ 2856 h 6556"/>
              <a:gd name="T48" fmla="*/ 2250 w 6560"/>
              <a:gd name="T49" fmla="*/ 2111 h 6556"/>
              <a:gd name="T50" fmla="*/ 4913 w 6560"/>
              <a:gd name="T51" fmla="*/ 1947 h 6556"/>
              <a:gd name="T52" fmla="*/ 6105 w 6560"/>
              <a:gd name="T53" fmla="*/ 2888 h 6556"/>
              <a:gd name="T54" fmla="*/ 5694 w 6560"/>
              <a:gd name="T55" fmla="*/ 1764 h 6556"/>
              <a:gd name="T56" fmla="*/ 572 w 6560"/>
              <a:gd name="T57" fmla="*/ 2378 h 6556"/>
              <a:gd name="T58" fmla="*/ 1534 w 6560"/>
              <a:gd name="T59" fmla="*/ 2603 h 6556"/>
              <a:gd name="T60" fmla="*/ 1085 w 6560"/>
              <a:gd name="T61" fmla="*/ 1696 h 6556"/>
              <a:gd name="T62" fmla="*/ 4695 w 6560"/>
              <a:gd name="T63" fmla="*/ 1268 h 6556"/>
              <a:gd name="T64" fmla="*/ 5202 w 6560"/>
              <a:gd name="T65" fmla="*/ 1174 h 6556"/>
              <a:gd name="T66" fmla="*/ 2214 w 6560"/>
              <a:gd name="T67" fmla="*/ 634 h 6556"/>
              <a:gd name="T68" fmla="*/ 1237 w 6560"/>
              <a:gd name="T69" fmla="*/ 1292 h 6556"/>
              <a:gd name="T70" fmla="*/ 1923 w 6560"/>
              <a:gd name="T71" fmla="*/ 1134 h 6556"/>
              <a:gd name="T72" fmla="*/ 3680 w 6560"/>
              <a:gd name="T73" fmla="*/ 1766 h 6556"/>
              <a:gd name="T74" fmla="*/ 4276 w 6560"/>
              <a:gd name="T75" fmla="*/ 1377 h 6556"/>
              <a:gd name="T76" fmla="*/ 3887 w 6560"/>
              <a:gd name="T77" fmla="*/ 747 h 6556"/>
              <a:gd name="T78" fmla="*/ 2980 w 6560"/>
              <a:gd name="T79" fmla="*/ 504 h 6556"/>
              <a:gd name="T80" fmla="*/ 2481 w 6560"/>
              <a:gd name="T81" fmla="*/ 1001 h 6556"/>
              <a:gd name="T82" fmla="*/ 2174 w 6560"/>
              <a:gd name="T83" fmla="*/ 1656 h 6556"/>
              <a:gd name="T84" fmla="*/ 3279 w 6560"/>
              <a:gd name="T85" fmla="*/ 0 h 6556"/>
              <a:gd name="T86" fmla="*/ 4599 w 6560"/>
              <a:gd name="T87" fmla="*/ 277 h 6556"/>
              <a:gd name="T88" fmla="*/ 5662 w 6560"/>
              <a:gd name="T89" fmla="*/ 1029 h 6556"/>
              <a:gd name="T90" fmla="*/ 6355 w 6560"/>
              <a:gd name="T91" fmla="*/ 2135 h 6556"/>
              <a:gd name="T92" fmla="*/ 6554 w 6560"/>
              <a:gd name="T93" fmla="*/ 3478 h 6556"/>
              <a:gd name="T94" fmla="*/ 6201 w 6560"/>
              <a:gd name="T95" fmla="*/ 4766 h 6556"/>
              <a:gd name="T96" fmla="*/ 5391 w 6560"/>
              <a:gd name="T97" fmla="*/ 5785 h 6556"/>
              <a:gd name="T98" fmla="*/ 4242 w 6560"/>
              <a:gd name="T99" fmla="*/ 6413 h 6556"/>
              <a:gd name="T100" fmla="*/ 2884 w 6560"/>
              <a:gd name="T101" fmla="*/ 6532 h 6556"/>
              <a:gd name="T102" fmla="*/ 1626 w 6560"/>
              <a:gd name="T103" fmla="*/ 6108 h 6556"/>
              <a:gd name="T104" fmla="*/ 656 w 6560"/>
              <a:gd name="T105" fmla="*/ 5242 h 6556"/>
              <a:gd name="T106" fmla="*/ 94 w 6560"/>
              <a:gd name="T107" fmla="*/ 4056 h 6556"/>
              <a:gd name="T108" fmla="*/ 54 w 6560"/>
              <a:gd name="T109" fmla="*/ 2689 h 6556"/>
              <a:gd name="T110" fmla="*/ 549 w 6560"/>
              <a:gd name="T111" fmla="*/ 1467 h 6556"/>
              <a:gd name="T112" fmla="*/ 1466 w 6560"/>
              <a:gd name="T113" fmla="*/ 548 h 6556"/>
              <a:gd name="T114" fmla="*/ 2691 w 6560"/>
              <a:gd name="T115" fmla="*/ 54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560" h="6556">
                <a:moveTo>
                  <a:pt x="4795" y="5021"/>
                </a:moveTo>
                <a:lnTo>
                  <a:pt x="4749" y="5155"/>
                </a:lnTo>
                <a:lnTo>
                  <a:pt x="4695" y="5288"/>
                </a:lnTo>
                <a:lnTo>
                  <a:pt x="4637" y="5422"/>
                </a:lnTo>
                <a:lnTo>
                  <a:pt x="4573" y="5553"/>
                </a:lnTo>
                <a:lnTo>
                  <a:pt x="4504" y="5679"/>
                </a:lnTo>
                <a:lnTo>
                  <a:pt x="4428" y="5803"/>
                </a:lnTo>
                <a:lnTo>
                  <a:pt x="4346" y="5922"/>
                </a:lnTo>
                <a:lnTo>
                  <a:pt x="4502" y="5852"/>
                </a:lnTo>
                <a:lnTo>
                  <a:pt x="4653" y="5775"/>
                </a:lnTo>
                <a:lnTo>
                  <a:pt x="4799" y="5689"/>
                </a:lnTo>
                <a:lnTo>
                  <a:pt x="4940" y="5595"/>
                </a:lnTo>
                <a:lnTo>
                  <a:pt x="5074" y="5492"/>
                </a:lnTo>
                <a:lnTo>
                  <a:pt x="5202" y="5382"/>
                </a:lnTo>
                <a:lnTo>
                  <a:pt x="5321" y="5264"/>
                </a:lnTo>
                <a:lnTo>
                  <a:pt x="5200" y="5197"/>
                </a:lnTo>
                <a:lnTo>
                  <a:pt x="5072" y="5133"/>
                </a:lnTo>
                <a:lnTo>
                  <a:pt x="4936" y="5075"/>
                </a:lnTo>
                <a:lnTo>
                  <a:pt x="4795" y="5021"/>
                </a:lnTo>
                <a:close/>
                <a:moveTo>
                  <a:pt x="1763" y="5021"/>
                </a:moveTo>
                <a:lnTo>
                  <a:pt x="1624" y="5075"/>
                </a:lnTo>
                <a:lnTo>
                  <a:pt x="1488" y="5133"/>
                </a:lnTo>
                <a:lnTo>
                  <a:pt x="1360" y="5197"/>
                </a:lnTo>
                <a:lnTo>
                  <a:pt x="1237" y="5264"/>
                </a:lnTo>
                <a:lnTo>
                  <a:pt x="1358" y="5382"/>
                </a:lnTo>
                <a:lnTo>
                  <a:pt x="1486" y="5492"/>
                </a:lnTo>
                <a:lnTo>
                  <a:pt x="1620" y="5595"/>
                </a:lnTo>
                <a:lnTo>
                  <a:pt x="1759" y="5689"/>
                </a:lnTo>
                <a:lnTo>
                  <a:pt x="1907" y="5775"/>
                </a:lnTo>
                <a:lnTo>
                  <a:pt x="2056" y="5852"/>
                </a:lnTo>
                <a:lnTo>
                  <a:pt x="2214" y="5922"/>
                </a:lnTo>
                <a:lnTo>
                  <a:pt x="2132" y="5803"/>
                </a:lnTo>
                <a:lnTo>
                  <a:pt x="2056" y="5679"/>
                </a:lnTo>
                <a:lnTo>
                  <a:pt x="1987" y="5553"/>
                </a:lnTo>
                <a:lnTo>
                  <a:pt x="1923" y="5422"/>
                </a:lnTo>
                <a:lnTo>
                  <a:pt x="1865" y="5288"/>
                </a:lnTo>
                <a:lnTo>
                  <a:pt x="1811" y="5155"/>
                </a:lnTo>
                <a:lnTo>
                  <a:pt x="1763" y="5021"/>
                </a:lnTo>
                <a:close/>
                <a:moveTo>
                  <a:pt x="3494" y="4780"/>
                </a:moveTo>
                <a:lnTo>
                  <a:pt x="3494" y="6090"/>
                </a:lnTo>
                <a:lnTo>
                  <a:pt x="3580" y="6052"/>
                </a:lnTo>
                <a:lnTo>
                  <a:pt x="3662" y="6004"/>
                </a:lnTo>
                <a:lnTo>
                  <a:pt x="3742" y="5946"/>
                </a:lnTo>
                <a:lnTo>
                  <a:pt x="3816" y="5880"/>
                </a:lnTo>
                <a:lnTo>
                  <a:pt x="3887" y="5809"/>
                </a:lnTo>
                <a:lnTo>
                  <a:pt x="3955" y="5729"/>
                </a:lnTo>
                <a:lnTo>
                  <a:pt x="4019" y="5645"/>
                </a:lnTo>
                <a:lnTo>
                  <a:pt x="4077" y="5555"/>
                </a:lnTo>
                <a:lnTo>
                  <a:pt x="4133" y="5464"/>
                </a:lnTo>
                <a:lnTo>
                  <a:pt x="4185" y="5370"/>
                </a:lnTo>
                <a:lnTo>
                  <a:pt x="4232" y="5274"/>
                </a:lnTo>
                <a:lnTo>
                  <a:pt x="4276" y="5179"/>
                </a:lnTo>
                <a:lnTo>
                  <a:pt x="4316" y="5085"/>
                </a:lnTo>
                <a:lnTo>
                  <a:pt x="4354" y="4991"/>
                </a:lnTo>
                <a:lnTo>
                  <a:pt x="4386" y="4900"/>
                </a:lnTo>
                <a:lnTo>
                  <a:pt x="4214" y="4862"/>
                </a:lnTo>
                <a:lnTo>
                  <a:pt x="4041" y="4832"/>
                </a:lnTo>
                <a:lnTo>
                  <a:pt x="3861" y="4808"/>
                </a:lnTo>
                <a:lnTo>
                  <a:pt x="3680" y="4790"/>
                </a:lnTo>
                <a:lnTo>
                  <a:pt x="3494" y="4780"/>
                </a:lnTo>
                <a:close/>
                <a:moveTo>
                  <a:pt x="3066" y="4780"/>
                </a:moveTo>
                <a:lnTo>
                  <a:pt x="2880" y="4790"/>
                </a:lnTo>
                <a:lnTo>
                  <a:pt x="2699" y="4808"/>
                </a:lnTo>
                <a:lnTo>
                  <a:pt x="2519" y="4832"/>
                </a:lnTo>
                <a:lnTo>
                  <a:pt x="2344" y="4862"/>
                </a:lnTo>
                <a:lnTo>
                  <a:pt x="2174" y="4900"/>
                </a:lnTo>
                <a:lnTo>
                  <a:pt x="2206" y="4991"/>
                </a:lnTo>
                <a:lnTo>
                  <a:pt x="2242" y="5085"/>
                </a:lnTo>
                <a:lnTo>
                  <a:pt x="2284" y="5179"/>
                </a:lnTo>
                <a:lnTo>
                  <a:pt x="2328" y="5274"/>
                </a:lnTo>
                <a:lnTo>
                  <a:pt x="2375" y="5370"/>
                </a:lnTo>
                <a:lnTo>
                  <a:pt x="2427" y="5464"/>
                </a:lnTo>
                <a:lnTo>
                  <a:pt x="2481" y="5557"/>
                </a:lnTo>
                <a:lnTo>
                  <a:pt x="2541" y="5645"/>
                </a:lnTo>
                <a:lnTo>
                  <a:pt x="2605" y="5729"/>
                </a:lnTo>
                <a:lnTo>
                  <a:pt x="2673" y="5809"/>
                </a:lnTo>
                <a:lnTo>
                  <a:pt x="2742" y="5880"/>
                </a:lnTo>
                <a:lnTo>
                  <a:pt x="2818" y="5946"/>
                </a:lnTo>
                <a:lnTo>
                  <a:pt x="2896" y="6004"/>
                </a:lnTo>
                <a:lnTo>
                  <a:pt x="2980" y="6052"/>
                </a:lnTo>
                <a:lnTo>
                  <a:pt x="3066" y="6090"/>
                </a:lnTo>
                <a:lnTo>
                  <a:pt x="3066" y="4780"/>
                </a:lnTo>
                <a:close/>
                <a:moveTo>
                  <a:pt x="1929" y="3492"/>
                </a:moveTo>
                <a:lnTo>
                  <a:pt x="1941" y="3700"/>
                </a:lnTo>
                <a:lnTo>
                  <a:pt x="1959" y="3903"/>
                </a:lnTo>
                <a:lnTo>
                  <a:pt x="1985" y="4104"/>
                </a:lnTo>
                <a:lnTo>
                  <a:pt x="2018" y="4300"/>
                </a:lnTo>
                <a:lnTo>
                  <a:pt x="2058" y="4489"/>
                </a:lnTo>
                <a:lnTo>
                  <a:pt x="2250" y="4445"/>
                </a:lnTo>
                <a:lnTo>
                  <a:pt x="2449" y="4411"/>
                </a:lnTo>
                <a:lnTo>
                  <a:pt x="2651" y="4383"/>
                </a:lnTo>
                <a:lnTo>
                  <a:pt x="2856" y="4363"/>
                </a:lnTo>
                <a:lnTo>
                  <a:pt x="3066" y="4351"/>
                </a:lnTo>
                <a:lnTo>
                  <a:pt x="3066" y="3492"/>
                </a:lnTo>
                <a:lnTo>
                  <a:pt x="1929" y="3492"/>
                </a:lnTo>
                <a:close/>
                <a:moveTo>
                  <a:pt x="435" y="3492"/>
                </a:moveTo>
                <a:lnTo>
                  <a:pt x="455" y="3668"/>
                </a:lnTo>
                <a:lnTo>
                  <a:pt x="485" y="3841"/>
                </a:lnTo>
                <a:lnTo>
                  <a:pt x="525" y="4013"/>
                </a:lnTo>
                <a:lnTo>
                  <a:pt x="572" y="4178"/>
                </a:lnTo>
                <a:lnTo>
                  <a:pt x="632" y="4339"/>
                </a:lnTo>
                <a:lnTo>
                  <a:pt x="702" y="4495"/>
                </a:lnTo>
                <a:lnTo>
                  <a:pt x="778" y="4646"/>
                </a:lnTo>
                <a:lnTo>
                  <a:pt x="866" y="4794"/>
                </a:lnTo>
                <a:lnTo>
                  <a:pt x="959" y="4933"/>
                </a:lnTo>
                <a:lnTo>
                  <a:pt x="1085" y="4860"/>
                </a:lnTo>
                <a:lnTo>
                  <a:pt x="1217" y="4790"/>
                </a:lnTo>
                <a:lnTo>
                  <a:pt x="1356" y="4724"/>
                </a:lnTo>
                <a:lnTo>
                  <a:pt x="1498" y="4664"/>
                </a:lnTo>
                <a:lnTo>
                  <a:pt x="1647" y="4609"/>
                </a:lnTo>
                <a:lnTo>
                  <a:pt x="1602" y="4397"/>
                </a:lnTo>
                <a:lnTo>
                  <a:pt x="1564" y="4178"/>
                </a:lnTo>
                <a:lnTo>
                  <a:pt x="1534" y="3953"/>
                </a:lnTo>
                <a:lnTo>
                  <a:pt x="1514" y="3724"/>
                </a:lnTo>
                <a:lnTo>
                  <a:pt x="1502" y="3492"/>
                </a:lnTo>
                <a:lnTo>
                  <a:pt x="435" y="3492"/>
                </a:lnTo>
                <a:close/>
                <a:moveTo>
                  <a:pt x="5058" y="3490"/>
                </a:moveTo>
                <a:lnTo>
                  <a:pt x="5046" y="3724"/>
                </a:lnTo>
                <a:lnTo>
                  <a:pt x="5026" y="3953"/>
                </a:lnTo>
                <a:lnTo>
                  <a:pt x="4996" y="4176"/>
                </a:lnTo>
                <a:lnTo>
                  <a:pt x="4958" y="4395"/>
                </a:lnTo>
                <a:lnTo>
                  <a:pt x="4913" y="4609"/>
                </a:lnTo>
                <a:lnTo>
                  <a:pt x="5060" y="4664"/>
                </a:lnTo>
                <a:lnTo>
                  <a:pt x="5204" y="4724"/>
                </a:lnTo>
                <a:lnTo>
                  <a:pt x="5341" y="4790"/>
                </a:lnTo>
                <a:lnTo>
                  <a:pt x="5475" y="4860"/>
                </a:lnTo>
                <a:lnTo>
                  <a:pt x="5601" y="4933"/>
                </a:lnTo>
                <a:lnTo>
                  <a:pt x="5694" y="4794"/>
                </a:lnTo>
                <a:lnTo>
                  <a:pt x="5780" y="4646"/>
                </a:lnTo>
                <a:lnTo>
                  <a:pt x="5858" y="4495"/>
                </a:lnTo>
                <a:lnTo>
                  <a:pt x="5928" y="4337"/>
                </a:lnTo>
                <a:lnTo>
                  <a:pt x="5986" y="4176"/>
                </a:lnTo>
                <a:lnTo>
                  <a:pt x="6035" y="4011"/>
                </a:lnTo>
                <a:lnTo>
                  <a:pt x="6075" y="3841"/>
                </a:lnTo>
                <a:lnTo>
                  <a:pt x="6105" y="3668"/>
                </a:lnTo>
                <a:lnTo>
                  <a:pt x="6123" y="3490"/>
                </a:lnTo>
                <a:lnTo>
                  <a:pt x="5058" y="3490"/>
                </a:lnTo>
                <a:close/>
                <a:moveTo>
                  <a:pt x="3494" y="3490"/>
                </a:moveTo>
                <a:lnTo>
                  <a:pt x="3494" y="4351"/>
                </a:lnTo>
                <a:lnTo>
                  <a:pt x="3704" y="4363"/>
                </a:lnTo>
                <a:lnTo>
                  <a:pt x="3909" y="4383"/>
                </a:lnTo>
                <a:lnTo>
                  <a:pt x="4111" y="4411"/>
                </a:lnTo>
                <a:lnTo>
                  <a:pt x="4308" y="4445"/>
                </a:lnTo>
                <a:lnTo>
                  <a:pt x="4502" y="4489"/>
                </a:lnTo>
                <a:lnTo>
                  <a:pt x="4542" y="4300"/>
                </a:lnTo>
                <a:lnTo>
                  <a:pt x="4575" y="4104"/>
                </a:lnTo>
                <a:lnTo>
                  <a:pt x="4601" y="3903"/>
                </a:lnTo>
                <a:lnTo>
                  <a:pt x="4619" y="3698"/>
                </a:lnTo>
                <a:lnTo>
                  <a:pt x="4631" y="3490"/>
                </a:lnTo>
                <a:lnTo>
                  <a:pt x="3494" y="3490"/>
                </a:lnTo>
                <a:close/>
                <a:moveTo>
                  <a:pt x="4502" y="2067"/>
                </a:moveTo>
                <a:lnTo>
                  <a:pt x="4308" y="2111"/>
                </a:lnTo>
                <a:lnTo>
                  <a:pt x="4111" y="2145"/>
                </a:lnTo>
                <a:lnTo>
                  <a:pt x="3909" y="2173"/>
                </a:lnTo>
                <a:lnTo>
                  <a:pt x="3704" y="2193"/>
                </a:lnTo>
                <a:lnTo>
                  <a:pt x="3494" y="2205"/>
                </a:lnTo>
                <a:lnTo>
                  <a:pt x="3494" y="3064"/>
                </a:lnTo>
                <a:lnTo>
                  <a:pt x="4631" y="3064"/>
                </a:lnTo>
                <a:lnTo>
                  <a:pt x="4619" y="2856"/>
                </a:lnTo>
                <a:lnTo>
                  <a:pt x="4601" y="2653"/>
                </a:lnTo>
                <a:lnTo>
                  <a:pt x="4575" y="2452"/>
                </a:lnTo>
                <a:lnTo>
                  <a:pt x="4542" y="2258"/>
                </a:lnTo>
                <a:lnTo>
                  <a:pt x="4502" y="2067"/>
                </a:lnTo>
                <a:close/>
                <a:moveTo>
                  <a:pt x="2058" y="2067"/>
                </a:moveTo>
                <a:lnTo>
                  <a:pt x="2018" y="2258"/>
                </a:lnTo>
                <a:lnTo>
                  <a:pt x="1985" y="2452"/>
                </a:lnTo>
                <a:lnTo>
                  <a:pt x="1959" y="2653"/>
                </a:lnTo>
                <a:lnTo>
                  <a:pt x="1941" y="2856"/>
                </a:lnTo>
                <a:lnTo>
                  <a:pt x="1929" y="3064"/>
                </a:lnTo>
                <a:lnTo>
                  <a:pt x="3066" y="3064"/>
                </a:lnTo>
                <a:lnTo>
                  <a:pt x="3066" y="2205"/>
                </a:lnTo>
                <a:lnTo>
                  <a:pt x="2856" y="2193"/>
                </a:lnTo>
                <a:lnTo>
                  <a:pt x="2651" y="2173"/>
                </a:lnTo>
                <a:lnTo>
                  <a:pt x="2449" y="2145"/>
                </a:lnTo>
                <a:lnTo>
                  <a:pt x="2250" y="2111"/>
                </a:lnTo>
                <a:lnTo>
                  <a:pt x="2058" y="2067"/>
                </a:lnTo>
                <a:close/>
                <a:moveTo>
                  <a:pt x="5601" y="1623"/>
                </a:moveTo>
                <a:lnTo>
                  <a:pt x="5475" y="1696"/>
                </a:lnTo>
                <a:lnTo>
                  <a:pt x="5341" y="1766"/>
                </a:lnTo>
                <a:lnTo>
                  <a:pt x="5204" y="1832"/>
                </a:lnTo>
                <a:lnTo>
                  <a:pt x="5060" y="1892"/>
                </a:lnTo>
                <a:lnTo>
                  <a:pt x="4913" y="1947"/>
                </a:lnTo>
                <a:lnTo>
                  <a:pt x="4958" y="2161"/>
                </a:lnTo>
                <a:lnTo>
                  <a:pt x="4996" y="2380"/>
                </a:lnTo>
                <a:lnTo>
                  <a:pt x="5026" y="2603"/>
                </a:lnTo>
                <a:lnTo>
                  <a:pt x="5046" y="2833"/>
                </a:lnTo>
                <a:lnTo>
                  <a:pt x="5058" y="3064"/>
                </a:lnTo>
                <a:lnTo>
                  <a:pt x="6123" y="3064"/>
                </a:lnTo>
                <a:lnTo>
                  <a:pt x="6105" y="2888"/>
                </a:lnTo>
                <a:lnTo>
                  <a:pt x="6075" y="2715"/>
                </a:lnTo>
                <a:lnTo>
                  <a:pt x="6035" y="2545"/>
                </a:lnTo>
                <a:lnTo>
                  <a:pt x="5986" y="2378"/>
                </a:lnTo>
                <a:lnTo>
                  <a:pt x="5928" y="2217"/>
                </a:lnTo>
                <a:lnTo>
                  <a:pt x="5858" y="2061"/>
                </a:lnTo>
                <a:lnTo>
                  <a:pt x="5780" y="1910"/>
                </a:lnTo>
                <a:lnTo>
                  <a:pt x="5694" y="1764"/>
                </a:lnTo>
                <a:lnTo>
                  <a:pt x="5601" y="1623"/>
                </a:lnTo>
                <a:close/>
                <a:moveTo>
                  <a:pt x="959" y="1623"/>
                </a:moveTo>
                <a:lnTo>
                  <a:pt x="866" y="1764"/>
                </a:lnTo>
                <a:lnTo>
                  <a:pt x="778" y="1910"/>
                </a:lnTo>
                <a:lnTo>
                  <a:pt x="702" y="2061"/>
                </a:lnTo>
                <a:lnTo>
                  <a:pt x="632" y="2217"/>
                </a:lnTo>
                <a:lnTo>
                  <a:pt x="572" y="2378"/>
                </a:lnTo>
                <a:lnTo>
                  <a:pt x="525" y="2545"/>
                </a:lnTo>
                <a:lnTo>
                  <a:pt x="485" y="2715"/>
                </a:lnTo>
                <a:lnTo>
                  <a:pt x="455" y="2888"/>
                </a:lnTo>
                <a:lnTo>
                  <a:pt x="435" y="3064"/>
                </a:lnTo>
                <a:lnTo>
                  <a:pt x="1502" y="3064"/>
                </a:lnTo>
                <a:lnTo>
                  <a:pt x="1514" y="2833"/>
                </a:lnTo>
                <a:lnTo>
                  <a:pt x="1534" y="2603"/>
                </a:lnTo>
                <a:lnTo>
                  <a:pt x="1564" y="2378"/>
                </a:lnTo>
                <a:lnTo>
                  <a:pt x="1602" y="2161"/>
                </a:lnTo>
                <a:lnTo>
                  <a:pt x="1647" y="1947"/>
                </a:lnTo>
                <a:lnTo>
                  <a:pt x="1498" y="1892"/>
                </a:lnTo>
                <a:lnTo>
                  <a:pt x="1356" y="1832"/>
                </a:lnTo>
                <a:lnTo>
                  <a:pt x="1217" y="1766"/>
                </a:lnTo>
                <a:lnTo>
                  <a:pt x="1085" y="1696"/>
                </a:lnTo>
                <a:lnTo>
                  <a:pt x="959" y="1623"/>
                </a:lnTo>
                <a:close/>
                <a:moveTo>
                  <a:pt x="4346" y="634"/>
                </a:moveTo>
                <a:lnTo>
                  <a:pt x="4428" y="753"/>
                </a:lnTo>
                <a:lnTo>
                  <a:pt x="4504" y="877"/>
                </a:lnTo>
                <a:lnTo>
                  <a:pt x="4573" y="1005"/>
                </a:lnTo>
                <a:lnTo>
                  <a:pt x="4637" y="1134"/>
                </a:lnTo>
                <a:lnTo>
                  <a:pt x="4695" y="1268"/>
                </a:lnTo>
                <a:lnTo>
                  <a:pt x="4749" y="1401"/>
                </a:lnTo>
                <a:lnTo>
                  <a:pt x="4795" y="1535"/>
                </a:lnTo>
                <a:lnTo>
                  <a:pt x="4936" y="1481"/>
                </a:lnTo>
                <a:lnTo>
                  <a:pt x="5072" y="1423"/>
                </a:lnTo>
                <a:lnTo>
                  <a:pt x="5200" y="1359"/>
                </a:lnTo>
                <a:lnTo>
                  <a:pt x="5321" y="1292"/>
                </a:lnTo>
                <a:lnTo>
                  <a:pt x="5202" y="1174"/>
                </a:lnTo>
                <a:lnTo>
                  <a:pt x="5074" y="1064"/>
                </a:lnTo>
                <a:lnTo>
                  <a:pt x="4940" y="963"/>
                </a:lnTo>
                <a:lnTo>
                  <a:pt x="4799" y="867"/>
                </a:lnTo>
                <a:lnTo>
                  <a:pt x="4653" y="781"/>
                </a:lnTo>
                <a:lnTo>
                  <a:pt x="4502" y="704"/>
                </a:lnTo>
                <a:lnTo>
                  <a:pt x="4346" y="634"/>
                </a:lnTo>
                <a:close/>
                <a:moveTo>
                  <a:pt x="2214" y="634"/>
                </a:moveTo>
                <a:lnTo>
                  <a:pt x="2056" y="704"/>
                </a:lnTo>
                <a:lnTo>
                  <a:pt x="1907" y="781"/>
                </a:lnTo>
                <a:lnTo>
                  <a:pt x="1759" y="867"/>
                </a:lnTo>
                <a:lnTo>
                  <a:pt x="1620" y="963"/>
                </a:lnTo>
                <a:lnTo>
                  <a:pt x="1486" y="1064"/>
                </a:lnTo>
                <a:lnTo>
                  <a:pt x="1358" y="1174"/>
                </a:lnTo>
                <a:lnTo>
                  <a:pt x="1237" y="1292"/>
                </a:lnTo>
                <a:lnTo>
                  <a:pt x="1360" y="1359"/>
                </a:lnTo>
                <a:lnTo>
                  <a:pt x="1488" y="1423"/>
                </a:lnTo>
                <a:lnTo>
                  <a:pt x="1624" y="1481"/>
                </a:lnTo>
                <a:lnTo>
                  <a:pt x="1763" y="1535"/>
                </a:lnTo>
                <a:lnTo>
                  <a:pt x="1811" y="1401"/>
                </a:lnTo>
                <a:lnTo>
                  <a:pt x="1865" y="1268"/>
                </a:lnTo>
                <a:lnTo>
                  <a:pt x="1923" y="1134"/>
                </a:lnTo>
                <a:lnTo>
                  <a:pt x="1987" y="1005"/>
                </a:lnTo>
                <a:lnTo>
                  <a:pt x="2056" y="877"/>
                </a:lnTo>
                <a:lnTo>
                  <a:pt x="2132" y="753"/>
                </a:lnTo>
                <a:lnTo>
                  <a:pt x="2214" y="634"/>
                </a:lnTo>
                <a:close/>
                <a:moveTo>
                  <a:pt x="3494" y="468"/>
                </a:moveTo>
                <a:lnTo>
                  <a:pt x="3494" y="1778"/>
                </a:lnTo>
                <a:lnTo>
                  <a:pt x="3680" y="1766"/>
                </a:lnTo>
                <a:lnTo>
                  <a:pt x="3861" y="1748"/>
                </a:lnTo>
                <a:lnTo>
                  <a:pt x="4041" y="1724"/>
                </a:lnTo>
                <a:lnTo>
                  <a:pt x="4214" y="1694"/>
                </a:lnTo>
                <a:lnTo>
                  <a:pt x="4386" y="1656"/>
                </a:lnTo>
                <a:lnTo>
                  <a:pt x="4354" y="1567"/>
                </a:lnTo>
                <a:lnTo>
                  <a:pt x="4316" y="1473"/>
                </a:lnTo>
                <a:lnTo>
                  <a:pt x="4276" y="1377"/>
                </a:lnTo>
                <a:lnTo>
                  <a:pt x="4232" y="1282"/>
                </a:lnTo>
                <a:lnTo>
                  <a:pt x="4185" y="1186"/>
                </a:lnTo>
                <a:lnTo>
                  <a:pt x="4133" y="1092"/>
                </a:lnTo>
                <a:lnTo>
                  <a:pt x="4077" y="1001"/>
                </a:lnTo>
                <a:lnTo>
                  <a:pt x="4017" y="911"/>
                </a:lnTo>
                <a:lnTo>
                  <a:pt x="3955" y="827"/>
                </a:lnTo>
                <a:lnTo>
                  <a:pt x="3887" y="747"/>
                </a:lnTo>
                <a:lnTo>
                  <a:pt x="3816" y="676"/>
                </a:lnTo>
                <a:lnTo>
                  <a:pt x="3742" y="610"/>
                </a:lnTo>
                <a:lnTo>
                  <a:pt x="3662" y="554"/>
                </a:lnTo>
                <a:lnTo>
                  <a:pt x="3580" y="504"/>
                </a:lnTo>
                <a:lnTo>
                  <a:pt x="3494" y="468"/>
                </a:lnTo>
                <a:close/>
                <a:moveTo>
                  <a:pt x="3066" y="468"/>
                </a:moveTo>
                <a:lnTo>
                  <a:pt x="2980" y="504"/>
                </a:lnTo>
                <a:lnTo>
                  <a:pt x="2896" y="554"/>
                </a:lnTo>
                <a:lnTo>
                  <a:pt x="2818" y="610"/>
                </a:lnTo>
                <a:lnTo>
                  <a:pt x="2742" y="676"/>
                </a:lnTo>
                <a:lnTo>
                  <a:pt x="2673" y="749"/>
                </a:lnTo>
                <a:lnTo>
                  <a:pt x="2605" y="827"/>
                </a:lnTo>
                <a:lnTo>
                  <a:pt x="2541" y="911"/>
                </a:lnTo>
                <a:lnTo>
                  <a:pt x="2481" y="1001"/>
                </a:lnTo>
                <a:lnTo>
                  <a:pt x="2427" y="1092"/>
                </a:lnTo>
                <a:lnTo>
                  <a:pt x="2375" y="1186"/>
                </a:lnTo>
                <a:lnTo>
                  <a:pt x="2328" y="1282"/>
                </a:lnTo>
                <a:lnTo>
                  <a:pt x="2284" y="1377"/>
                </a:lnTo>
                <a:lnTo>
                  <a:pt x="2242" y="1473"/>
                </a:lnTo>
                <a:lnTo>
                  <a:pt x="2206" y="1567"/>
                </a:lnTo>
                <a:lnTo>
                  <a:pt x="2174" y="1656"/>
                </a:lnTo>
                <a:lnTo>
                  <a:pt x="2344" y="1694"/>
                </a:lnTo>
                <a:lnTo>
                  <a:pt x="2519" y="1724"/>
                </a:lnTo>
                <a:lnTo>
                  <a:pt x="2699" y="1748"/>
                </a:lnTo>
                <a:lnTo>
                  <a:pt x="2880" y="1766"/>
                </a:lnTo>
                <a:lnTo>
                  <a:pt x="3066" y="1778"/>
                </a:lnTo>
                <a:lnTo>
                  <a:pt x="3066" y="468"/>
                </a:lnTo>
                <a:close/>
                <a:moveTo>
                  <a:pt x="3279" y="0"/>
                </a:moveTo>
                <a:lnTo>
                  <a:pt x="3478" y="6"/>
                </a:lnTo>
                <a:lnTo>
                  <a:pt x="3676" y="24"/>
                </a:lnTo>
                <a:lnTo>
                  <a:pt x="3869" y="54"/>
                </a:lnTo>
                <a:lnTo>
                  <a:pt x="4057" y="94"/>
                </a:lnTo>
                <a:lnTo>
                  <a:pt x="4242" y="144"/>
                </a:lnTo>
                <a:lnTo>
                  <a:pt x="4424" y="205"/>
                </a:lnTo>
                <a:lnTo>
                  <a:pt x="4599" y="277"/>
                </a:lnTo>
                <a:lnTo>
                  <a:pt x="4769" y="359"/>
                </a:lnTo>
                <a:lnTo>
                  <a:pt x="4934" y="448"/>
                </a:lnTo>
                <a:lnTo>
                  <a:pt x="5092" y="548"/>
                </a:lnTo>
                <a:lnTo>
                  <a:pt x="5246" y="656"/>
                </a:lnTo>
                <a:lnTo>
                  <a:pt x="5391" y="771"/>
                </a:lnTo>
                <a:lnTo>
                  <a:pt x="5531" y="897"/>
                </a:lnTo>
                <a:lnTo>
                  <a:pt x="5662" y="1029"/>
                </a:lnTo>
                <a:lnTo>
                  <a:pt x="5788" y="1168"/>
                </a:lnTo>
                <a:lnTo>
                  <a:pt x="5904" y="1314"/>
                </a:lnTo>
                <a:lnTo>
                  <a:pt x="6012" y="1467"/>
                </a:lnTo>
                <a:lnTo>
                  <a:pt x="6111" y="1625"/>
                </a:lnTo>
                <a:lnTo>
                  <a:pt x="6201" y="1790"/>
                </a:lnTo>
                <a:lnTo>
                  <a:pt x="6283" y="1959"/>
                </a:lnTo>
                <a:lnTo>
                  <a:pt x="6355" y="2135"/>
                </a:lnTo>
                <a:lnTo>
                  <a:pt x="6416" y="2316"/>
                </a:lnTo>
                <a:lnTo>
                  <a:pt x="6466" y="2502"/>
                </a:lnTo>
                <a:lnTo>
                  <a:pt x="6506" y="2689"/>
                </a:lnTo>
                <a:lnTo>
                  <a:pt x="6536" y="2882"/>
                </a:lnTo>
                <a:lnTo>
                  <a:pt x="6554" y="3080"/>
                </a:lnTo>
                <a:lnTo>
                  <a:pt x="6560" y="3279"/>
                </a:lnTo>
                <a:lnTo>
                  <a:pt x="6554" y="3478"/>
                </a:lnTo>
                <a:lnTo>
                  <a:pt x="6536" y="3674"/>
                </a:lnTo>
                <a:lnTo>
                  <a:pt x="6506" y="3867"/>
                </a:lnTo>
                <a:lnTo>
                  <a:pt x="6466" y="4056"/>
                </a:lnTo>
                <a:lnTo>
                  <a:pt x="6416" y="4240"/>
                </a:lnTo>
                <a:lnTo>
                  <a:pt x="6355" y="4421"/>
                </a:lnTo>
                <a:lnTo>
                  <a:pt x="6283" y="4597"/>
                </a:lnTo>
                <a:lnTo>
                  <a:pt x="6201" y="4766"/>
                </a:lnTo>
                <a:lnTo>
                  <a:pt x="6111" y="4931"/>
                </a:lnTo>
                <a:lnTo>
                  <a:pt x="6012" y="5091"/>
                </a:lnTo>
                <a:lnTo>
                  <a:pt x="5904" y="5242"/>
                </a:lnTo>
                <a:lnTo>
                  <a:pt x="5788" y="5388"/>
                </a:lnTo>
                <a:lnTo>
                  <a:pt x="5662" y="5527"/>
                </a:lnTo>
                <a:lnTo>
                  <a:pt x="5531" y="5659"/>
                </a:lnTo>
                <a:lnTo>
                  <a:pt x="5391" y="5785"/>
                </a:lnTo>
                <a:lnTo>
                  <a:pt x="5246" y="5900"/>
                </a:lnTo>
                <a:lnTo>
                  <a:pt x="5092" y="6008"/>
                </a:lnTo>
                <a:lnTo>
                  <a:pt x="4934" y="6108"/>
                </a:lnTo>
                <a:lnTo>
                  <a:pt x="4769" y="6197"/>
                </a:lnTo>
                <a:lnTo>
                  <a:pt x="4599" y="6279"/>
                </a:lnTo>
                <a:lnTo>
                  <a:pt x="4424" y="6351"/>
                </a:lnTo>
                <a:lnTo>
                  <a:pt x="4242" y="6413"/>
                </a:lnTo>
                <a:lnTo>
                  <a:pt x="4057" y="6462"/>
                </a:lnTo>
                <a:lnTo>
                  <a:pt x="3869" y="6502"/>
                </a:lnTo>
                <a:lnTo>
                  <a:pt x="3676" y="6532"/>
                </a:lnTo>
                <a:lnTo>
                  <a:pt x="3478" y="6550"/>
                </a:lnTo>
                <a:lnTo>
                  <a:pt x="3279" y="6556"/>
                </a:lnTo>
                <a:lnTo>
                  <a:pt x="3080" y="6550"/>
                </a:lnTo>
                <a:lnTo>
                  <a:pt x="2884" y="6532"/>
                </a:lnTo>
                <a:lnTo>
                  <a:pt x="2691" y="6502"/>
                </a:lnTo>
                <a:lnTo>
                  <a:pt x="2501" y="6462"/>
                </a:lnTo>
                <a:lnTo>
                  <a:pt x="2318" y="6413"/>
                </a:lnTo>
                <a:lnTo>
                  <a:pt x="2136" y="6351"/>
                </a:lnTo>
                <a:lnTo>
                  <a:pt x="1961" y="6279"/>
                </a:lnTo>
                <a:lnTo>
                  <a:pt x="1791" y="6197"/>
                </a:lnTo>
                <a:lnTo>
                  <a:pt x="1626" y="6108"/>
                </a:lnTo>
                <a:lnTo>
                  <a:pt x="1466" y="6008"/>
                </a:lnTo>
                <a:lnTo>
                  <a:pt x="1314" y="5900"/>
                </a:lnTo>
                <a:lnTo>
                  <a:pt x="1169" y="5785"/>
                </a:lnTo>
                <a:lnTo>
                  <a:pt x="1029" y="5659"/>
                </a:lnTo>
                <a:lnTo>
                  <a:pt x="898" y="5527"/>
                </a:lnTo>
                <a:lnTo>
                  <a:pt x="772" y="5388"/>
                </a:lnTo>
                <a:lnTo>
                  <a:pt x="656" y="5242"/>
                </a:lnTo>
                <a:lnTo>
                  <a:pt x="549" y="5091"/>
                </a:lnTo>
                <a:lnTo>
                  <a:pt x="449" y="4931"/>
                </a:lnTo>
                <a:lnTo>
                  <a:pt x="359" y="4766"/>
                </a:lnTo>
                <a:lnTo>
                  <a:pt x="277" y="4597"/>
                </a:lnTo>
                <a:lnTo>
                  <a:pt x="205" y="4421"/>
                </a:lnTo>
                <a:lnTo>
                  <a:pt x="144" y="4240"/>
                </a:lnTo>
                <a:lnTo>
                  <a:pt x="94" y="4056"/>
                </a:lnTo>
                <a:lnTo>
                  <a:pt x="54" y="3867"/>
                </a:lnTo>
                <a:lnTo>
                  <a:pt x="24" y="3674"/>
                </a:lnTo>
                <a:lnTo>
                  <a:pt x="6" y="3478"/>
                </a:lnTo>
                <a:lnTo>
                  <a:pt x="0" y="3279"/>
                </a:lnTo>
                <a:lnTo>
                  <a:pt x="6" y="3080"/>
                </a:lnTo>
                <a:lnTo>
                  <a:pt x="24" y="2882"/>
                </a:lnTo>
                <a:lnTo>
                  <a:pt x="54" y="2689"/>
                </a:lnTo>
                <a:lnTo>
                  <a:pt x="94" y="2502"/>
                </a:lnTo>
                <a:lnTo>
                  <a:pt x="144" y="2316"/>
                </a:lnTo>
                <a:lnTo>
                  <a:pt x="205" y="2135"/>
                </a:lnTo>
                <a:lnTo>
                  <a:pt x="277" y="1959"/>
                </a:lnTo>
                <a:lnTo>
                  <a:pt x="359" y="1790"/>
                </a:lnTo>
                <a:lnTo>
                  <a:pt x="449" y="1625"/>
                </a:lnTo>
                <a:lnTo>
                  <a:pt x="549" y="1467"/>
                </a:lnTo>
                <a:lnTo>
                  <a:pt x="656" y="1314"/>
                </a:lnTo>
                <a:lnTo>
                  <a:pt x="772" y="1168"/>
                </a:lnTo>
                <a:lnTo>
                  <a:pt x="898" y="1029"/>
                </a:lnTo>
                <a:lnTo>
                  <a:pt x="1029" y="897"/>
                </a:lnTo>
                <a:lnTo>
                  <a:pt x="1169" y="771"/>
                </a:lnTo>
                <a:lnTo>
                  <a:pt x="1314" y="656"/>
                </a:lnTo>
                <a:lnTo>
                  <a:pt x="1466" y="548"/>
                </a:lnTo>
                <a:lnTo>
                  <a:pt x="1626" y="448"/>
                </a:lnTo>
                <a:lnTo>
                  <a:pt x="1791" y="359"/>
                </a:lnTo>
                <a:lnTo>
                  <a:pt x="1961" y="277"/>
                </a:lnTo>
                <a:lnTo>
                  <a:pt x="2136" y="205"/>
                </a:lnTo>
                <a:lnTo>
                  <a:pt x="2318" y="144"/>
                </a:lnTo>
                <a:lnTo>
                  <a:pt x="2501" y="94"/>
                </a:lnTo>
                <a:lnTo>
                  <a:pt x="2691" y="54"/>
                </a:lnTo>
                <a:lnTo>
                  <a:pt x="2884" y="24"/>
                </a:lnTo>
                <a:lnTo>
                  <a:pt x="3080" y="6"/>
                </a:lnTo>
                <a:lnTo>
                  <a:pt x="32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7" name="Group 36"/>
          <p:cNvGrpSpPr/>
          <p:nvPr/>
        </p:nvGrpSpPr>
        <p:grpSpPr>
          <a:xfrm>
            <a:off x="3779024" y="2382740"/>
            <a:ext cx="357771" cy="357553"/>
            <a:chOff x="3500438" y="1303338"/>
            <a:chExt cx="5207000" cy="5203826"/>
          </a:xfrm>
          <a:solidFill>
            <a:schemeClr val="bg1"/>
          </a:solidFill>
        </p:grpSpPr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4343400" y="5464176"/>
              <a:ext cx="3519488" cy="1042988"/>
            </a:xfrm>
            <a:custGeom>
              <a:avLst/>
              <a:gdLst>
                <a:gd name="T0" fmla="*/ 710 w 4436"/>
                <a:gd name="T1" fmla="*/ 0 h 1314"/>
                <a:gd name="T2" fmla="*/ 3728 w 4436"/>
                <a:gd name="T3" fmla="*/ 0 h 1314"/>
                <a:gd name="T4" fmla="*/ 3728 w 4436"/>
                <a:gd name="T5" fmla="*/ 397 h 1314"/>
                <a:gd name="T6" fmla="*/ 3893 w 4436"/>
                <a:gd name="T7" fmla="*/ 397 h 1314"/>
                <a:gd name="T8" fmla="*/ 3975 w 4436"/>
                <a:gd name="T9" fmla="*/ 403 h 1314"/>
                <a:gd name="T10" fmla="*/ 4051 w 4436"/>
                <a:gd name="T11" fmla="*/ 421 h 1314"/>
                <a:gd name="T12" fmla="*/ 4123 w 4436"/>
                <a:gd name="T13" fmla="*/ 449 h 1314"/>
                <a:gd name="T14" fmla="*/ 4189 w 4436"/>
                <a:gd name="T15" fmla="*/ 485 h 1314"/>
                <a:gd name="T16" fmla="*/ 4250 w 4436"/>
                <a:gd name="T17" fmla="*/ 531 h 1314"/>
                <a:gd name="T18" fmla="*/ 4304 w 4436"/>
                <a:gd name="T19" fmla="*/ 584 h 1314"/>
                <a:gd name="T20" fmla="*/ 4350 w 4436"/>
                <a:gd name="T21" fmla="*/ 644 h 1314"/>
                <a:gd name="T22" fmla="*/ 4386 w 4436"/>
                <a:gd name="T23" fmla="*/ 712 h 1314"/>
                <a:gd name="T24" fmla="*/ 4414 w 4436"/>
                <a:gd name="T25" fmla="*/ 784 h 1314"/>
                <a:gd name="T26" fmla="*/ 4430 w 4436"/>
                <a:gd name="T27" fmla="*/ 860 h 1314"/>
                <a:gd name="T28" fmla="*/ 4436 w 4436"/>
                <a:gd name="T29" fmla="*/ 939 h 1314"/>
                <a:gd name="T30" fmla="*/ 4436 w 4436"/>
                <a:gd name="T31" fmla="*/ 1314 h 1314"/>
                <a:gd name="T32" fmla="*/ 0 w 4436"/>
                <a:gd name="T33" fmla="*/ 1314 h 1314"/>
                <a:gd name="T34" fmla="*/ 0 w 4436"/>
                <a:gd name="T35" fmla="*/ 939 h 1314"/>
                <a:gd name="T36" fmla="*/ 6 w 4436"/>
                <a:gd name="T37" fmla="*/ 860 h 1314"/>
                <a:gd name="T38" fmla="*/ 24 w 4436"/>
                <a:gd name="T39" fmla="*/ 784 h 1314"/>
                <a:gd name="T40" fmla="*/ 52 w 4436"/>
                <a:gd name="T41" fmla="*/ 712 h 1314"/>
                <a:gd name="T42" fmla="*/ 88 w 4436"/>
                <a:gd name="T43" fmla="*/ 644 h 1314"/>
                <a:gd name="T44" fmla="*/ 134 w 4436"/>
                <a:gd name="T45" fmla="*/ 584 h 1314"/>
                <a:gd name="T46" fmla="*/ 188 w 4436"/>
                <a:gd name="T47" fmla="*/ 531 h 1314"/>
                <a:gd name="T48" fmla="*/ 247 w 4436"/>
                <a:gd name="T49" fmla="*/ 485 h 1314"/>
                <a:gd name="T50" fmla="*/ 315 w 4436"/>
                <a:gd name="T51" fmla="*/ 449 h 1314"/>
                <a:gd name="T52" fmla="*/ 387 w 4436"/>
                <a:gd name="T53" fmla="*/ 421 h 1314"/>
                <a:gd name="T54" fmla="*/ 463 w 4436"/>
                <a:gd name="T55" fmla="*/ 403 h 1314"/>
                <a:gd name="T56" fmla="*/ 543 w 4436"/>
                <a:gd name="T57" fmla="*/ 397 h 1314"/>
                <a:gd name="T58" fmla="*/ 710 w 4436"/>
                <a:gd name="T59" fmla="*/ 397 h 1314"/>
                <a:gd name="T60" fmla="*/ 710 w 4436"/>
                <a:gd name="T61" fmla="*/ 0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36" h="1314">
                  <a:moveTo>
                    <a:pt x="710" y="0"/>
                  </a:moveTo>
                  <a:lnTo>
                    <a:pt x="3728" y="0"/>
                  </a:lnTo>
                  <a:lnTo>
                    <a:pt x="3728" y="397"/>
                  </a:lnTo>
                  <a:lnTo>
                    <a:pt x="3893" y="397"/>
                  </a:lnTo>
                  <a:lnTo>
                    <a:pt x="3975" y="403"/>
                  </a:lnTo>
                  <a:lnTo>
                    <a:pt x="4051" y="421"/>
                  </a:lnTo>
                  <a:lnTo>
                    <a:pt x="4123" y="449"/>
                  </a:lnTo>
                  <a:lnTo>
                    <a:pt x="4189" y="485"/>
                  </a:lnTo>
                  <a:lnTo>
                    <a:pt x="4250" y="531"/>
                  </a:lnTo>
                  <a:lnTo>
                    <a:pt x="4304" y="584"/>
                  </a:lnTo>
                  <a:lnTo>
                    <a:pt x="4350" y="644"/>
                  </a:lnTo>
                  <a:lnTo>
                    <a:pt x="4386" y="712"/>
                  </a:lnTo>
                  <a:lnTo>
                    <a:pt x="4414" y="784"/>
                  </a:lnTo>
                  <a:lnTo>
                    <a:pt x="4430" y="860"/>
                  </a:lnTo>
                  <a:lnTo>
                    <a:pt x="4436" y="939"/>
                  </a:lnTo>
                  <a:lnTo>
                    <a:pt x="4436" y="1314"/>
                  </a:lnTo>
                  <a:lnTo>
                    <a:pt x="0" y="1314"/>
                  </a:lnTo>
                  <a:lnTo>
                    <a:pt x="0" y="939"/>
                  </a:lnTo>
                  <a:lnTo>
                    <a:pt x="6" y="860"/>
                  </a:lnTo>
                  <a:lnTo>
                    <a:pt x="24" y="784"/>
                  </a:lnTo>
                  <a:lnTo>
                    <a:pt x="52" y="712"/>
                  </a:lnTo>
                  <a:lnTo>
                    <a:pt x="88" y="644"/>
                  </a:lnTo>
                  <a:lnTo>
                    <a:pt x="134" y="584"/>
                  </a:lnTo>
                  <a:lnTo>
                    <a:pt x="188" y="531"/>
                  </a:lnTo>
                  <a:lnTo>
                    <a:pt x="247" y="485"/>
                  </a:lnTo>
                  <a:lnTo>
                    <a:pt x="315" y="449"/>
                  </a:lnTo>
                  <a:lnTo>
                    <a:pt x="387" y="421"/>
                  </a:lnTo>
                  <a:lnTo>
                    <a:pt x="463" y="403"/>
                  </a:lnTo>
                  <a:lnTo>
                    <a:pt x="543" y="397"/>
                  </a:lnTo>
                  <a:lnTo>
                    <a:pt x="710" y="397"/>
                  </a:lnTo>
                  <a:lnTo>
                    <a:pt x="7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12"/>
            <p:cNvSpPr>
              <a:spLocks noEditPoints="1"/>
            </p:cNvSpPr>
            <p:nvPr/>
          </p:nvSpPr>
          <p:spPr bwMode="auto">
            <a:xfrm>
              <a:off x="3500438" y="1303338"/>
              <a:ext cx="5207000" cy="3852863"/>
            </a:xfrm>
            <a:custGeom>
              <a:avLst/>
              <a:gdLst>
                <a:gd name="T0" fmla="*/ 2082 w 6560"/>
                <a:gd name="T1" fmla="*/ 1692 h 4854"/>
                <a:gd name="T2" fmla="*/ 3279 w 6560"/>
                <a:gd name="T3" fmla="*/ 2709 h 4854"/>
                <a:gd name="T4" fmla="*/ 4478 w 6560"/>
                <a:gd name="T5" fmla="*/ 1692 h 4854"/>
                <a:gd name="T6" fmla="*/ 5319 w 6560"/>
                <a:gd name="T7" fmla="*/ 801 h 4854"/>
                <a:gd name="T8" fmla="*/ 5513 w 6560"/>
                <a:gd name="T9" fmla="*/ 1874 h 4854"/>
                <a:gd name="T10" fmla="*/ 5768 w 6560"/>
                <a:gd name="T11" fmla="*/ 1678 h 4854"/>
                <a:gd name="T12" fmla="*/ 5974 w 6560"/>
                <a:gd name="T13" fmla="*/ 1401 h 4854"/>
                <a:gd name="T14" fmla="*/ 6111 w 6560"/>
                <a:gd name="T15" fmla="*/ 1058 h 4854"/>
                <a:gd name="T16" fmla="*/ 5319 w 6560"/>
                <a:gd name="T17" fmla="*/ 801 h 4854"/>
                <a:gd name="T18" fmla="*/ 449 w 6560"/>
                <a:gd name="T19" fmla="*/ 1058 h 4854"/>
                <a:gd name="T20" fmla="*/ 586 w 6560"/>
                <a:gd name="T21" fmla="*/ 1401 h 4854"/>
                <a:gd name="T22" fmla="*/ 790 w 6560"/>
                <a:gd name="T23" fmla="*/ 1678 h 4854"/>
                <a:gd name="T24" fmla="*/ 1047 w 6560"/>
                <a:gd name="T25" fmla="*/ 1874 h 4854"/>
                <a:gd name="T26" fmla="*/ 1241 w 6560"/>
                <a:gd name="T27" fmla="*/ 801 h 4854"/>
                <a:gd name="T28" fmla="*/ 5319 w 6560"/>
                <a:gd name="T29" fmla="*/ 0 h 4854"/>
                <a:gd name="T30" fmla="*/ 6560 w 6560"/>
                <a:gd name="T31" fmla="*/ 608 h 4854"/>
                <a:gd name="T32" fmla="*/ 6522 w 6560"/>
                <a:gd name="T33" fmla="*/ 1013 h 4854"/>
                <a:gd name="T34" fmla="*/ 6410 w 6560"/>
                <a:gd name="T35" fmla="*/ 1389 h 4854"/>
                <a:gd name="T36" fmla="*/ 6229 w 6560"/>
                <a:gd name="T37" fmla="*/ 1728 h 4854"/>
                <a:gd name="T38" fmla="*/ 5994 w 6560"/>
                <a:gd name="T39" fmla="*/ 2003 h 4854"/>
                <a:gd name="T40" fmla="*/ 5722 w 6560"/>
                <a:gd name="T41" fmla="*/ 2203 h 4854"/>
                <a:gd name="T42" fmla="*/ 5423 w 6560"/>
                <a:gd name="T43" fmla="*/ 2322 h 4854"/>
                <a:gd name="T44" fmla="*/ 5313 w 6560"/>
                <a:gd name="T45" fmla="*/ 2502 h 4854"/>
                <a:gd name="T46" fmla="*/ 5226 w 6560"/>
                <a:gd name="T47" fmla="*/ 2952 h 4854"/>
                <a:gd name="T48" fmla="*/ 5046 w 6560"/>
                <a:gd name="T49" fmla="*/ 3361 h 4854"/>
                <a:gd name="T50" fmla="*/ 4787 w 6560"/>
                <a:gd name="T51" fmla="*/ 3718 h 4854"/>
                <a:gd name="T52" fmla="*/ 4456 w 6560"/>
                <a:gd name="T53" fmla="*/ 4009 h 4854"/>
                <a:gd name="T54" fmla="*/ 4069 w 6560"/>
                <a:gd name="T55" fmla="*/ 4224 h 4854"/>
                <a:gd name="T56" fmla="*/ 3784 w 6560"/>
                <a:gd name="T57" fmla="*/ 4854 h 4854"/>
                <a:gd name="T58" fmla="*/ 2631 w 6560"/>
                <a:gd name="T59" fmla="*/ 4278 h 4854"/>
                <a:gd name="T60" fmla="*/ 2226 w 6560"/>
                <a:gd name="T61" fmla="*/ 4090 h 4854"/>
                <a:gd name="T62" fmla="*/ 1877 w 6560"/>
                <a:gd name="T63" fmla="*/ 3821 h 4854"/>
                <a:gd name="T64" fmla="*/ 1592 w 6560"/>
                <a:gd name="T65" fmla="*/ 3486 h 4854"/>
                <a:gd name="T66" fmla="*/ 1382 w 6560"/>
                <a:gd name="T67" fmla="*/ 3094 h 4854"/>
                <a:gd name="T68" fmla="*/ 1265 w 6560"/>
                <a:gd name="T69" fmla="*/ 2655 h 4854"/>
                <a:gd name="T70" fmla="*/ 1241 w 6560"/>
                <a:gd name="T71" fmla="*/ 2344 h 4854"/>
                <a:gd name="T72" fmla="*/ 933 w 6560"/>
                <a:gd name="T73" fmla="*/ 2250 h 4854"/>
                <a:gd name="T74" fmla="*/ 652 w 6560"/>
                <a:gd name="T75" fmla="*/ 2079 h 4854"/>
                <a:gd name="T76" fmla="*/ 407 w 6560"/>
                <a:gd name="T77" fmla="*/ 1830 h 4854"/>
                <a:gd name="T78" fmla="*/ 203 w 6560"/>
                <a:gd name="T79" fmla="*/ 1507 h 4854"/>
                <a:gd name="T80" fmla="*/ 68 w 6560"/>
                <a:gd name="T81" fmla="*/ 1142 h 4854"/>
                <a:gd name="T82" fmla="*/ 4 w 6560"/>
                <a:gd name="T83" fmla="*/ 743 h 4854"/>
                <a:gd name="T84" fmla="*/ 1241 w 6560"/>
                <a:gd name="T85" fmla="*/ 413 h 4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60" h="4854">
                  <a:moveTo>
                    <a:pt x="3279" y="823"/>
                  </a:moveTo>
                  <a:lnTo>
                    <a:pt x="2910" y="1571"/>
                  </a:lnTo>
                  <a:lnTo>
                    <a:pt x="2082" y="1692"/>
                  </a:lnTo>
                  <a:lnTo>
                    <a:pt x="2681" y="2274"/>
                  </a:lnTo>
                  <a:lnTo>
                    <a:pt x="2539" y="3098"/>
                  </a:lnTo>
                  <a:lnTo>
                    <a:pt x="3279" y="2709"/>
                  </a:lnTo>
                  <a:lnTo>
                    <a:pt x="4019" y="3098"/>
                  </a:lnTo>
                  <a:lnTo>
                    <a:pt x="3877" y="2274"/>
                  </a:lnTo>
                  <a:lnTo>
                    <a:pt x="4478" y="1692"/>
                  </a:lnTo>
                  <a:lnTo>
                    <a:pt x="3650" y="1571"/>
                  </a:lnTo>
                  <a:lnTo>
                    <a:pt x="3279" y="823"/>
                  </a:lnTo>
                  <a:close/>
                  <a:moveTo>
                    <a:pt x="5319" y="801"/>
                  </a:moveTo>
                  <a:lnTo>
                    <a:pt x="5319" y="1947"/>
                  </a:lnTo>
                  <a:lnTo>
                    <a:pt x="5417" y="1916"/>
                  </a:lnTo>
                  <a:lnTo>
                    <a:pt x="5513" y="1874"/>
                  </a:lnTo>
                  <a:lnTo>
                    <a:pt x="5603" y="1818"/>
                  </a:lnTo>
                  <a:lnTo>
                    <a:pt x="5688" y="1754"/>
                  </a:lnTo>
                  <a:lnTo>
                    <a:pt x="5768" y="1678"/>
                  </a:lnTo>
                  <a:lnTo>
                    <a:pt x="5844" y="1595"/>
                  </a:lnTo>
                  <a:lnTo>
                    <a:pt x="5912" y="1503"/>
                  </a:lnTo>
                  <a:lnTo>
                    <a:pt x="5974" y="1401"/>
                  </a:lnTo>
                  <a:lnTo>
                    <a:pt x="6027" y="1294"/>
                  </a:lnTo>
                  <a:lnTo>
                    <a:pt x="6073" y="1180"/>
                  </a:lnTo>
                  <a:lnTo>
                    <a:pt x="6111" y="1058"/>
                  </a:lnTo>
                  <a:lnTo>
                    <a:pt x="6139" y="933"/>
                  </a:lnTo>
                  <a:lnTo>
                    <a:pt x="6159" y="801"/>
                  </a:lnTo>
                  <a:lnTo>
                    <a:pt x="5319" y="801"/>
                  </a:lnTo>
                  <a:close/>
                  <a:moveTo>
                    <a:pt x="401" y="801"/>
                  </a:moveTo>
                  <a:lnTo>
                    <a:pt x="421" y="933"/>
                  </a:lnTo>
                  <a:lnTo>
                    <a:pt x="449" y="1058"/>
                  </a:lnTo>
                  <a:lnTo>
                    <a:pt x="487" y="1180"/>
                  </a:lnTo>
                  <a:lnTo>
                    <a:pt x="533" y="1294"/>
                  </a:lnTo>
                  <a:lnTo>
                    <a:pt x="586" y="1401"/>
                  </a:lnTo>
                  <a:lnTo>
                    <a:pt x="648" y="1503"/>
                  </a:lnTo>
                  <a:lnTo>
                    <a:pt x="716" y="1595"/>
                  </a:lnTo>
                  <a:lnTo>
                    <a:pt x="790" y="1678"/>
                  </a:lnTo>
                  <a:lnTo>
                    <a:pt x="872" y="1754"/>
                  </a:lnTo>
                  <a:lnTo>
                    <a:pt x="957" y="1818"/>
                  </a:lnTo>
                  <a:lnTo>
                    <a:pt x="1047" y="1874"/>
                  </a:lnTo>
                  <a:lnTo>
                    <a:pt x="1143" y="1916"/>
                  </a:lnTo>
                  <a:lnTo>
                    <a:pt x="1241" y="1947"/>
                  </a:lnTo>
                  <a:lnTo>
                    <a:pt x="1241" y="801"/>
                  </a:lnTo>
                  <a:lnTo>
                    <a:pt x="401" y="801"/>
                  </a:lnTo>
                  <a:close/>
                  <a:moveTo>
                    <a:pt x="1241" y="0"/>
                  </a:moveTo>
                  <a:lnTo>
                    <a:pt x="5319" y="0"/>
                  </a:lnTo>
                  <a:lnTo>
                    <a:pt x="5319" y="413"/>
                  </a:lnTo>
                  <a:lnTo>
                    <a:pt x="6560" y="413"/>
                  </a:lnTo>
                  <a:lnTo>
                    <a:pt x="6560" y="608"/>
                  </a:lnTo>
                  <a:lnTo>
                    <a:pt x="6556" y="743"/>
                  </a:lnTo>
                  <a:lnTo>
                    <a:pt x="6542" y="879"/>
                  </a:lnTo>
                  <a:lnTo>
                    <a:pt x="6522" y="1013"/>
                  </a:lnTo>
                  <a:lnTo>
                    <a:pt x="6492" y="1142"/>
                  </a:lnTo>
                  <a:lnTo>
                    <a:pt x="6454" y="1268"/>
                  </a:lnTo>
                  <a:lnTo>
                    <a:pt x="6410" y="1389"/>
                  </a:lnTo>
                  <a:lnTo>
                    <a:pt x="6357" y="1507"/>
                  </a:lnTo>
                  <a:lnTo>
                    <a:pt x="6297" y="1621"/>
                  </a:lnTo>
                  <a:lnTo>
                    <a:pt x="6229" y="1728"/>
                  </a:lnTo>
                  <a:lnTo>
                    <a:pt x="6153" y="1830"/>
                  </a:lnTo>
                  <a:lnTo>
                    <a:pt x="6075" y="1922"/>
                  </a:lnTo>
                  <a:lnTo>
                    <a:pt x="5994" y="2003"/>
                  </a:lnTo>
                  <a:lnTo>
                    <a:pt x="5908" y="2079"/>
                  </a:lnTo>
                  <a:lnTo>
                    <a:pt x="5816" y="2145"/>
                  </a:lnTo>
                  <a:lnTo>
                    <a:pt x="5722" y="2203"/>
                  </a:lnTo>
                  <a:lnTo>
                    <a:pt x="5627" y="2250"/>
                  </a:lnTo>
                  <a:lnTo>
                    <a:pt x="5527" y="2290"/>
                  </a:lnTo>
                  <a:lnTo>
                    <a:pt x="5423" y="2322"/>
                  </a:lnTo>
                  <a:lnTo>
                    <a:pt x="5319" y="2344"/>
                  </a:lnTo>
                  <a:lnTo>
                    <a:pt x="5319" y="2346"/>
                  </a:lnTo>
                  <a:lnTo>
                    <a:pt x="5313" y="2502"/>
                  </a:lnTo>
                  <a:lnTo>
                    <a:pt x="5295" y="2655"/>
                  </a:lnTo>
                  <a:lnTo>
                    <a:pt x="5266" y="2807"/>
                  </a:lnTo>
                  <a:lnTo>
                    <a:pt x="5226" y="2952"/>
                  </a:lnTo>
                  <a:lnTo>
                    <a:pt x="5176" y="3094"/>
                  </a:lnTo>
                  <a:lnTo>
                    <a:pt x="5116" y="3229"/>
                  </a:lnTo>
                  <a:lnTo>
                    <a:pt x="5046" y="3361"/>
                  </a:lnTo>
                  <a:lnTo>
                    <a:pt x="4968" y="3486"/>
                  </a:lnTo>
                  <a:lnTo>
                    <a:pt x="4883" y="3604"/>
                  </a:lnTo>
                  <a:lnTo>
                    <a:pt x="4787" y="3718"/>
                  </a:lnTo>
                  <a:lnTo>
                    <a:pt x="4683" y="3821"/>
                  </a:lnTo>
                  <a:lnTo>
                    <a:pt x="4573" y="3919"/>
                  </a:lnTo>
                  <a:lnTo>
                    <a:pt x="4456" y="4009"/>
                  </a:lnTo>
                  <a:lnTo>
                    <a:pt x="4332" y="4090"/>
                  </a:lnTo>
                  <a:lnTo>
                    <a:pt x="4202" y="4162"/>
                  </a:lnTo>
                  <a:lnTo>
                    <a:pt x="4069" y="4224"/>
                  </a:lnTo>
                  <a:lnTo>
                    <a:pt x="3929" y="4278"/>
                  </a:lnTo>
                  <a:lnTo>
                    <a:pt x="3784" y="4320"/>
                  </a:lnTo>
                  <a:lnTo>
                    <a:pt x="3784" y="4854"/>
                  </a:lnTo>
                  <a:lnTo>
                    <a:pt x="2776" y="4854"/>
                  </a:lnTo>
                  <a:lnTo>
                    <a:pt x="2776" y="4320"/>
                  </a:lnTo>
                  <a:lnTo>
                    <a:pt x="2631" y="4278"/>
                  </a:lnTo>
                  <a:lnTo>
                    <a:pt x="2491" y="4224"/>
                  </a:lnTo>
                  <a:lnTo>
                    <a:pt x="2356" y="4162"/>
                  </a:lnTo>
                  <a:lnTo>
                    <a:pt x="2226" y="4090"/>
                  </a:lnTo>
                  <a:lnTo>
                    <a:pt x="2104" y="4009"/>
                  </a:lnTo>
                  <a:lnTo>
                    <a:pt x="1987" y="3919"/>
                  </a:lnTo>
                  <a:lnTo>
                    <a:pt x="1877" y="3821"/>
                  </a:lnTo>
                  <a:lnTo>
                    <a:pt x="1773" y="3718"/>
                  </a:lnTo>
                  <a:lnTo>
                    <a:pt x="1677" y="3604"/>
                  </a:lnTo>
                  <a:lnTo>
                    <a:pt x="1592" y="3486"/>
                  </a:lnTo>
                  <a:lnTo>
                    <a:pt x="1512" y="3361"/>
                  </a:lnTo>
                  <a:lnTo>
                    <a:pt x="1444" y="3229"/>
                  </a:lnTo>
                  <a:lnTo>
                    <a:pt x="1382" y="3094"/>
                  </a:lnTo>
                  <a:lnTo>
                    <a:pt x="1332" y="2952"/>
                  </a:lnTo>
                  <a:lnTo>
                    <a:pt x="1294" y="2807"/>
                  </a:lnTo>
                  <a:lnTo>
                    <a:pt x="1265" y="2655"/>
                  </a:lnTo>
                  <a:lnTo>
                    <a:pt x="1247" y="2502"/>
                  </a:lnTo>
                  <a:lnTo>
                    <a:pt x="1241" y="2346"/>
                  </a:lnTo>
                  <a:lnTo>
                    <a:pt x="1241" y="2344"/>
                  </a:lnTo>
                  <a:lnTo>
                    <a:pt x="1137" y="2322"/>
                  </a:lnTo>
                  <a:lnTo>
                    <a:pt x="1033" y="2290"/>
                  </a:lnTo>
                  <a:lnTo>
                    <a:pt x="933" y="2250"/>
                  </a:lnTo>
                  <a:lnTo>
                    <a:pt x="836" y="2203"/>
                  </a:lnTo>
                  <a:lnTo>
                    <a:pt x="742" y="2145"/>
                  </a:lnTo>
                  <a:lnTo>
                    <a:pt x="652" y="2079"/>
                  </a:lnTo>
                  <a:lnTo>
                    <a:pt x="566" y="2003"/>
                  </a:lnTo>
                  <a:lnTo>
                    <a:pt x="485" y="1922"/>
                  </a:lnTo>
                  <a:lnTo>
                    <a:pt x="407" y="1830"/>
                  </a:lnTo>
                  <a:lnTo>
                    <a:pt x="331" y="1728"/>
                  </a:lnTo>
                  <a:lnTo>
                    <a:pt x="263" y="1621"/>
                  </a:lnTo>
                  <a:lnTo>
                    <a:pt x="203" y="1507"/>
                  </a:lnTo>
                  <a:lnTo>
                    <a:pt x="150" y="1389"/>
                  </a:lnTo>
                  <a:lnTo>
                    <a:pt x="106" y="1268"/>
                  </a:lnTo>
                  <a:lnTo>
                    <a:pt x="68" y="1142"/>
                  </a:lnTo>
                  <a:lnTo>
                    <a:pt x="38" y="1013"/>
                  </a:lnTo>
                  <a:lnTo>
                    <a:pt x="18" y="879"/>
                  </a:lnTo>
                  <a:lnTo>
                    <a:pt x="4" y="743"/>
                  </a:lnTo>
                  <a:lnTo>
                    <a:pt x="0" y="608"/>
                  </a:lnTo>
                  <a:lnTo>
                    <a:pt x="0" y="413"/>
                  </a:lnTo>
                  <a:lnTo>
                    <a:pt x="1241" y="413"/>
                  </a:lnTo>
                  <a:lnTo>
                    <a:pt x="12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" name="Freeform 25"/>
          <p:cNvSpPr>
            <a:spLocks noEditPoints="1"/>
          </p:cNvSpPr>
          <p:nvPr/>
        </p:nvSpPr>
        <p:spPr bwMode="auto">
          <a:xfrm>
            <a:off x="8091793" y="4837027"/>
            <a:ext cx="239719" cy="324110"/>
          </a:xfrm>
          <a:custGeom>
            <a:avLst/>
            <a:gdLst>
              <a:gd name="T0" fmla="*/ 3524 w 4453"/>
              <a:gd name="T1" fmla="*/ 3959 h 6023"/>
              <a:gd name="T2" fmla="*/ 3593 w 4453"/>
              <a:gd name="T3" fmla="*/ 4012 h 6023"/>
              <a:gd name="T4" fmla="*/ 3604 w 4453"/>
              <a:gd name="T5" fmla="*/ 4102 h 6023"/>
              <a:gd name="T6" fmla="*/ 3551 w 4453"/>
              <a:gd name="T7" fmla="*/ 4170 h 6023"/>
              <a:gd name="T8" fmla="*/ 858 w 4453"/>
              <a:gd name="T9" fmla="*/ 4186 h 6023"/>
              <a:gd name="T10" fmla="*/ 775 w 4453"/>
              <a:gd name="T11" fmla="*/ 4151 h 6023"/>
              <a:gd name="T12" fmla="*/ 741 w 4453"/>
              <a:gd name="T13" fmla="*/ 4071 h 6023"/>
              <a:gd name="T14" fmla="*/ 775 w 4453"/>
              <a:gd name="T15" fmla="*/ 3988 h 6023"/>
              <a:gd name="T16" fmla="*/ 858 w 4453"/>
              <a:gd name="T17" fmla="*/ 3954 h 6023"/>
              <a:gd name="T18" fmla="*/ 3524 w 4453"/>
              <a:gd name="T19" fmla="*/ 3189 h 6023"/>
              <a:gd name="T20" fmla="*/ 3593 w 4453"/>
              <a:gd name="T21" fmla="*/ 3242 h 6023"/>
              <a:gd name="T22" fmla="*/ 3604 w 4453"/>
              <a:gd name="T23" fmla="*/ 3332 h 6023"/>
              <a:gd name="T24" fmla="*/ 3551 w 4453"/>
              <a:gd name="T25" fmla="*/ 3402 h 6023"/>
              <a:gd name="T26" fmla="*/ 858 w 4453"/>
              <a:gd name="T27" fmla="*/ 3418 h 6023"/>
              <a:gd name="T28" fmla="*/ 775 w 4453"/>
              <a:gd name="T29" fmla="*/ 3384 h 6023"/>
              <a:gd name="T30" fmla="*/ 741 w 4453"/>
              <a:gd name="T31" fmla="*/ 3301 h 6023"/>
              <a:gd name="T32" fmla="*/ 775 w 4453"/>
              <a:gd name="T33" fmla="*/ 3220 h 6023"/>
              <a:gd name="T34" fmla="*/ 858 w 4453"/>
              <a:gd name="T35" fmla="*/ 3186 h 6023"/>
              <a:gd name="T36" fmla="*/ 3524 w 4453"/>
              <a:gd name="T37" fmla="*/ 2434 h 6023"/>
              <a:gd name="T38" fmla="*/ 3593 w 4453"/>
              <a:gd name="T39" fmla="*/ 2487 h 6023"/>
              <a:gd name="T40" fmla="*/ 3604 w 4453"/>
              <a:gd name="T41" fmla="*/ 2577 h 6023"/>
              <a:gd name="T42" fmla="*/ 3551 w 4453"/>
              <a:gd name="T43" fmla="*/ 2647 h 6023"/>
              <a:gd name="T44" fmla="*/ 858 w 4453"/>
              <a:gd name="T45" fmla="*/ 2663 h 6023"/>
              <a:gd name="T46" fmla="*/ 775 w 4453"/>
              <a:gd name="T47" fmla="*/ 2628 h 6023"/>
              <a:gd name="T48" fmla="*/ 741 w 4453"/>
              <a:gd name="T49" fmla="*/ 2546 h 6023"/>
              <a:gd name="T50" fmla="*/ 775 w 4453"/>
              <a:gd name="T51" fmla="*/ 2465 h 6023"/>
              <a:gd name="T52" fmla="*/ 858 w 4453"/>
              <a:gd name="T53" fmla="*/ 2431 h 6023"/>
              <a:gd name="T54" fmla="*/ 3524 w 4453"/>
              <a:gd name="T55" fmla="*/ 1653 h 6023"/>
              <a:gd name="T56" fmla="*/ 3593 w 4453"/>
              <a:gd name="T57" fmla="*/ 1707 h 6023"/>
              <a:gd name="T58" fmla="*/ 3604 w 4453"/>
              <a:gd name="T59" fmla="*/ 1796 h 6023"/>
              <a:gd name="T60" fmla="*/ 3551 w 4453"/>
              <a:gd name="T61" fmla="*/ 1866 h 6023"/>
              <a:gd name="T62" fmla="*/ 858 w 4453"/>
              <a:gd name="T63" fmla="*/ 1883 h 6023"/>
              <a:gd name="T64" fmla="*/ 775 w 4453"/>
              <a:gd name="T65" fmla="*/ 1848 h 6023"/>
              <a:gd name="T66" fmla="*/ 741 w 4453"/>
              <a:gd name="T67" fmla="*/ 1765 h 6023"/>
              <a:gd name="T68" fmla="*/ 775 w 4453"/>
              <a:gd name="T69" fmla="*/ 1683 h 6023"/>
              <a:gd name="T70" fmla="*/ 858 w 4453"/>
              <a:gd name="T71" fmla="*/ 1650 h 6023"/>
              <a:gd name="T72" fmla="*/ 3951 w 4453"/>
              <a:gd name="T73" fmla="*/ 1052 h 6023"/>
              <a:gd name="T74" fmla="*/ 346 w 4453"/>
              <a:gd name="T75" fmla="*/ 316 h 6023"/>
              <a:gd name="T76" fmla="*/ 310 w 4453"/>
              <a:gd name="T77" fmla="*/ 369 h 6023"/>
              <a:gd name="T78" fmla="*/ 328 w 4453"/>
              <a:gd name="T79" fmla="*/ 5696 h 6023"/>
              <a:gd name="T80" fmla="*/ 4085 w 4453"/>
              <a:gd name="T81" fmla="*/ 5713 h 6023"/>
              <a:gd name="T82" fmla="*/ 4140 w 4453"/>
              <a:gd name="T83" fmla="*/ 5676 h 6023"/>
              <a:gd name="T84" fmla="*/ 3335 w 4453"/>
              <a:gd name="T85" fmla="*/ 1364 h 6023"/>
              <a:gd name="T86" fmla="*/ 3225 w 4453"/>
              <a:gd name="T87" fmla="*/ 1318 h 6023"/>
              <a:gd name="T88" fmla="*/ 3179 w 4453"/>
              <a:gd name="T89" fmla="*/ 1208 h 6023"/>
              <a:gd name="T90" fmla="*/ 370 w 4453"/>
              <a:gd name="T91" fmla="*/ 0 h 6023"/>
              <a:gd name="T92" fmla="*/ 4453 w 4453"/>
              <a:gd name="T93" fmla="*/ 5654 h 6023"/>
              <a:gd name="T94" fmla="*/ 4413 w 4453"/>
              <a:gd name="T95" fmla="*/ 5823 h 6023"/>
              <a:gd name="T96" fmla="*/ 4303 w 4453"/>
              <a:gd name="T97" fmla="*/ 5951 h 6023"/>
              <a:gd name="T98" fmla="*/ 4143 w 4453"/>
              <a:gd name="T99" fmla="*/ 6019 h 6023"/>
              <a:gd name="T100" fmla="*/ 310 w 4453"/>
              <a:gd name="T101" fmla="*/ 6019 h 6023"/>
              <a:gd name="T102" fmla="*/ 152 w 4453"/>
              <a:gd name="T103" fmla="*/ 5951 h 6023"/>
              <a:gd name="T104" fmla="*/ 42 w 4453"/>
              <a:gd name="T105" fmla="*/ 5823 h 6023"/>
              <a:gd name="T106" fmla="*/ 0 w 4453"/>
              <a:gd name="T107" fmla="*/ 5654 h 6023"/>
              <a:gd name="T108" fmla="*/ 18 w 4453"/>
              <a:gd name="T109" fmla="*/ 253 h 6023"/>
              <a:gd name="T110" fmla="*/ 108 w 4453"/>
              <a:gd name="T111" fmla="*/ 108 h 6023"/>
              <a:gd name="T112" fmla="*/ 253 w 4453"/>
              <a:gd name="T113" fmla="*/ 19 h 6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53" h="6023">
                <a:moveTo>
                  <a:pt x="858" y="3954"/>
                </a:moveTo>
                <a:lnTo>
                  <a:pt x="3492" y="3954"/>
                </a:lnTo>
                <a:lnTo>
                  <a:pt x="3524" y="3959"/>
                </a:lnTo>
                <a:lnTo>
                  <a:pt x="3551" y="3970"/>
                </a:lnTo>
                <a:lnTo>
                  <a:pt x="3575" y="3988"/>
                </a:lnTo>
                <a:lnTo>
                  <a:pt x="3593" y="4012"/>
                </a:lnTo>
                <a:lnTo>
                  <a:pt x="3604" y="4040"/>
                </a:lnTo>
                <a:lnTo>
                  <a:pt x="3610" y="4071"/>
                </a:lnTo>
                <a:lnTo>
                  <a:pt x="3604" y="4102"/>
                </a:lnTo>
                <a:lnTo>
                  <a:pt x="3593" y="4129"/>
                </a:lnTo>
                <a:lnTo>
                  <a:pt x="3575" y="4151"/>
                </a:lnTo>
                <a:lnTo>
                  <a:pt x="3551" y="4170"/>
                </a:lnTo>
                <a:lnTo>
                  <a:pt x="3524" y="4183"/>
                </a:lnTo>
                <a:lnTo>
                  <a:pt x="3492" y="4186"/>
                </a:lnTo>
                <a:lnTo>
                  <a:pt x="858" y="4186"/>
                </a:lnTo>
                <a:lnTo>
                  <a:pt x="827" y="4183"/>
                </a:lnTo>
                <a:lnTo>
                  <a:pt x="799" y="4170"/>
                </a:lnTo>
                <a:lnTo>
                  <a:pt x="775" y="4151"/>
                </a:lnTo>
                <a:lnTo>
                  <a:pt x="757" y="4129"/>
                </a:lnTo>
                <a:lnTo>
                  <a:pt x="746" y="4102"/>
                </a:lnTo>
                <a:lnTo>
                  <a:pt x="741" y="4071"/>
                </a:lnTo>
                <a:lnTo>
                  <a:pt x="746" y="4040"/>
                </a:lnTo>
                <a:lnTo>
                  <a:pt x="757" y="4012"/>
                </a:lnTo>
                <a:lnTo>
                  <a:pt x="775" y="3988"/>
                </a:lnTo>
                <a:lnTo>
                  <a:pt x="799" y="3970"/>
                </a:lnTo>
                <a:lnTo>
                  <a:pt x="827" y="3959"/>
                </a:lnTo>
                <a:lnTo>
                  <a:pt x="858" y="3954"/>
                </a:lnTo>
                <a:close/>
                <a:moveTo>
                  <a:pt x="858" y="3186"/>
                </a:moveTo>
                <a:lnTo>
                  <a:pt x="3492" y="3186"/>
                </a:lnTo>
                <a:lnTo>
                  <a:pt x="3524" y="3189"/>
                </a:lnTo>
                <a:lnTo>
                  <a:pt x="3551" y="3202"/>
                </a:lnTo>
                <a:lnTo>
                  <a:pt x="3575" y="3220"/>
                </a:lnTo>
                <a:lnTo>
                  <a:pt x="3593" y="3242"/>
                </a:lnTo>
                <a:lnTo>
                  <a:pt x="3604" y="3272"/>
                </a:lnTo>
                <a:lnTo>
                  <a:pt x="3610" y="3301"/>
                </a:lnTo>
                <a:lnTo>
                  <a:pt x="3604" y="3332"/>
                </a:lnTo>
                <a:lnTo>
                  <a:pt x="3593" y="3360"/>
                </a:lnTo>
                <a:lnTo>
                  <a:pt x="3575" y="3384"/>
                </a:lnTo>
                <a:lnTo>
                  <a:pt x="3551" y="3402"/>
                </a:lnTo>
                <a:lnTo>
                  <a:pt x="3524" y="3415"/>
                </a:lnTo>
                <a:lnTo>
                  <a:pt x="3492" y="3418"/>
                </a:lnTo>
                <a:lnTo>
                  <a:pt x="858" y="3418"/>
                </a:lnTo>
                <a:lnTo>
                  <a:pt x="827" y="3415"/>
                </a:lnTo>
                <a:lnTo>
                  <a:pt x="799" y="3402"/>
                </a:lnTo>
                <a:lnTo>
                  <a:pt x="775" y="3384"/>
                </a:lnTo>
                <a:lnTo>
                  <a:pt x="757" y="3360"/>
                </a:lnTo>
                <a:lnTo>
                  <a:pt x="746" y="3332"/>
                </a:lnTo>
                <a:lnTo>
                  <a:pt x="741" y="3301"/>
                </a:lnTo>
                <a:lnTo>
                  <a:pt x="746" y="3272"/>
                </a:lnTo>
                <a:lnTo>
                  <a:pt x="757" y="3242"/>
                </a:lnTo>
                <a:lnTo>
                  <a:pt x="775" y="3220"/>
                </a:lnTo>
                <a:lnTo>
                  <a:pt x="799" y="3202"/>
                </a:lnTo>
                <a:lnTo>
                  <a:pt x="827" y="3189"/>
                </a:lnTo>
                <a:lnTo>
                  <a:pt x="858" y="3186"/>
                </a:lnTo>
                <a:close/>
                <a:moveTo>
                  <a:pt x="858" y="2431"/>
                </a:moveTo>
                <a:lnTo>
                  <a:pt x="3492" y="2431"/>
                </a:lnTo>
                <a:lnTo>
                  <a:pt x="3524" y="2434"/>
                </a:lnTo>
                <a:lnTo>
                  <a:pt x="3551" y="2447"/>
                </a:lnTo>
                <a:lnTo>
                  <a:pt x="3575" y="2465"/>
                </a:lnTo>
                <a:lnTo>
                  <a:pt x="3593" y="2487"/>
                </a:lnTo>
                <a:lnTo>
                  <a:pt x="3604" y="2515"/>
                </a:lnTo>
                <a:lnTo>
                  <a:pt x="3610" y="2546"/>
                </a:lnTo>
                <a:lnTo>
                  <a:pt x="3604" y="2577"/>
                </a:lnTo>
                <a:lnTo>
                  <a:pt x="3593" y="2605"/>
                </a:lnTo>
                <a:lnTo>
                  <a:pt x="3575" y="2628"/>
                </a:lnTo>
                <a:lnTo>
                  <a:pt x="3551" y="2647"/>
                </a:lnTo>
                <a:lnTo>
                  <a:pt x="3524" y="2658"/>
                </a:lnTo>
                <a:lnTo>
                  <a:pt x="3492" y="2663"/>
                </a:lnTo>
                <a:lnTo>
                  <a:pt x="858" y="2663"/>
                </a:lnTo>
                <a:lnTo>
                  <a:pt x="827" y="2658"/>
                </a:lnTo>
                <a:lnTo>
                  <a:pt x="799" y="2647"/>
                </a:lnTo>
                <a:lnTo>
                  <a:pt x="775" y="2628"/>
                </a:lnTo>
                <a:lnTo>
                  <a:pt x="757" y="2605"/>
                </a:lnTo>
                <a:lnTo>
                  <a:pt x="746" y="2577"/>
                </a:lnTo>
                <a:lnTo>
                  <a:pt x="741" y="2546"/>
                </a:lnTo>
                <a:lnTo>
                  <a:pt x="746" y="2515"/>
                </a:lnTo>
                <a:lnTo>
                  <a:pt x="757" y="2487"/>
                </a:lnTo>
                <a:lnTo>
                  <a:pt x="775" y="2465"/>
                </a:lnTo>
                <a:lnTo>
                  <a:pt x="799" y="2447"/>
                </a:lnTo>
                <a:lnTo>
                  <a:pt x="827" y="2434"/>
                </a:lnTo>
                <a:lnTo>
                  <a:pt x="858" y="2431"/>
                </a:lnTo>
                <a:close/>
                <a:moveTo>
                  <a:pt x="858" y="1650"/>
                </a:moveTo>
                <a:lnTo>
                  <a:pt x="3492" y="1650"/>
                </a:lnTo>
                <a:lnTo>
                  <a:pt x="3524" y="1653"/>
                </a:lnTo>
                <a:lnTo>
                  <a:pt x="3551" y="1664"/>
                </a:lnTo>
                <a:lnTo>
                  <a:pt x="3575" y="1683"/>
                </a:lnTo>
                <a:lnTo>
                  <a:pt x="3593" y="1707"/>
                </a:lnTo>
                <a:lnTo>
                  <a:pt x="3604" y="1734"/>
                </a:lnTo>
                <a:lnTo>
                  <a:pt x="3610" y="1765"/>
                </a:lnTo>
                <a:lnTo>
                  <a:pt x="3604" y="1796"/>
                </a:lnTo>
                <a:lnTo>
                  <a:pt x="3593" y="1824"/>
                </a:lnTo>
                <a:lnTo>
                  <a:pt x="3575" y="1848"/>
                </a:lnTo>
                <a:lnTo>
                  <a:pt x="3551" y="1866"/>
                </a:lnTo>
                <a:lnTo>
                  <a:pt x="3524" y="1877"/>
                </a:lnTo>
                <a:lnTo>
                  <a:pt x="3492" y="1883"/>
                </a:lnTo>
                <a:lnTo>
                  <a:pt x="858" y="1883"/>
                </a:lnTo>
                <a:lnTo>
                  <a:pt x="827" y="1877"/>
                </a:lnTo>
                <a:lnTo>
                  <a:pt x="799" y="1866"/>
                </a:lnTo>
                <a:lnTo>
                  <a:pt x="775" y="1848"/>
                </a:lnTo>
                <a:lnTo>
                  <a:pt x="757" y="1824"/>
                </a:lnTo>
                <a:lnTo>
                  <a:pt x="746" y="1796"/>
                </a:lnTo>
                <a:lnTo>
                  <a:pt x="741" y="1765"/>
                </a:lnTo>
                <a:lnTo>
                  <a:pt x="746" y="1734"/>
                </a:lnTo>
                <a:lnTo>
                  <a:pt x="757" y="1707"/>
                </a:lnTo>
                <a:lnTo>
                  <a:pt x="775" y="1683"/>
                </a:lnTo>
                <a:lnTo>
                  <a:pt x="799" y="1664"/>
                </a:lnTo>
                <a:lnTo>
                  <a:pt x="827" y="1653"/>
                </a:lnTo>
                <a:lnTo>
                  <a:pt x="858" y="1650"/>
                </a:lnTo>
                <a:close/>
                <a:moveTo>
                  <a:pt x="3489" y="552"/>
                </a:moveTo>
                <a:lnTo>
                  <a:pt x="3489" y="1052"/>
                </a:lnTo>
                <a:lnTo>
                  <a:pt x="3951" y="1052"/>
                </a:lnTo>
                <a:lnTo>
                  <a:pt x="3489" y="552"/>
                </a:lnTo>
                <a:close/>
                <a:moveTo>
                  <a:pt x="370" y="310"/>
                </a:moveTo>
                <a:lnTo>
                  <a:pt x="346" y="316"/>
                </a:lnTo>
                <a:lnTo>
                  <a:pt x="328" y="327"/>
                </a:lnTo>
                <a:lnTo>
                  <a:pt x="315" y="347"/>
                </a:lnTo>
                <a:lnTo>
                  <a:pt x="310" y="369"/>
                </a:lnTo>
                <a:lnTo>
                  <a:pt x="310" y="5654"/>
                </a:lnTo>
                <a:lnTo>
                  <a:pt x="315" y="5676"/>
                </a:lnTo>
                <a:lnTo>
                  <a:pt x="328" y="5696"/>
                </a:lnTo>
                <a:lnTo>
                  <a:pt x="346" y="5707"/>
                </a:lnTo>
                <a:lnTo>
                  <a:pt x="370" y="5713"/>
                </a:lnTo>
                <a:lnTo>
                  <a:pt x="4085" y="5713"/>
                </a:lnTo>
                <a:lnTo>
                  <a:pt x="4107" y="5707"/>
                </a:lnTo>
                <a:lnTo>
                  <a:pt x="4127" y="5696"/>
                </a:lnTo>
                <a:lnTo>
                  <a:pt x="4140" y="5676"/>
                </a:lnTo>
                <a:lnTo>
                  <a:pt x="4143" y="5654"/>
                </a:lnTo>
                <a:lnTo>
                  <a:pt x="4143" y="1364"/>
                </a:lnTo>
                <a:lnTo>
                  <a:pt x="3335" y="1364"/>
                </a:lnTo>
                <a:lnTo>
                  <a:pt x="3293" y="1358"/>
                </a:lnTo>
                <a:lnTo>
                  <a:pt x="3256" y="1342"/>
                </a:lnTo>
                <a:lnTo>
                  <a:pt x="3225" y="1318"/>
                </a:lnTo>
                <a:lnTo>
                  <a:pt x="3201" y="1287"/>
                </a:lnTo>
                <a:lnTo>
                  <a:pt x="3184" y="1250"/>
                </a:lnTo>
                <a:lnTo>
                  <a:pt x="3179" y="1208"/>
                </a:lnTo>
                <a:lnTo>
                  <a:pt x="3179" y="310"/>
                </a:lnTo>
                <a:lnTo>
                  <a:pt x="370" y="310"/>
                </a:lnTo>
                <a:close/>
                <a:moveTo>
                  <a:pt x="370" y="0"/>
                </a:moveTo>
                <a:lnTo>
                  <a:pt x="3403" y="0"/>
                </a:lnTo>
                <a:lnTo>
                  <a:pt x="4453" y="1142"/>
                </a:lnTo>
                <a:lnTo>
                  <a:pt x="4453" y="5654"/>
                </a:lnTo>
                <a:lnTo>
                  <a:pt x="4449" y="5713"/>
                </a:lnTo>
                <a:lnTo>
                  <a:pt x="4435" y="5770"/>
                </a:lnTo>
                <a:lnTo>
                  <a:pt x="4413" y="5823"/>
                </a:lnTo>
                <a:lnTo>
                  <a:pt x="4382" y="5872"/>
                </a:lnTo>
                <a:lnTo>
                  <a:pt x="4345" y="5915"/>
                </a:lnTo>
                <a:lnTo>
                  <a:pt x="4303" y="5951"/>
                </a:lnTo>
                <a:lnTo>
                  <a:pt x="4253" y="5982"/>
                </a:lnTo>
                <a:lnTo>
                  <a:pt x="4200" y="6004"/>
                </a:lnTo>
                <a:lnTo>
                  <a:pt x="4143" y="6019"/>
                </a:lnTo>
                <a:lnTo>
                  <a:pt x="4085" y="6023"/>
                </a:lnTo>
                <a:lnTo>
                  <a:pt x="370" y="6023"/>
                </a:lnTo>
                <a:lnTo>
                  <a:pt x="310" y="6019"/>
                </a:lnTo>
                <a:lnTo>
                  <a:pt x="253" y="6004"/>
                </a:lnTo>
                <a:lnTo>
                  <a:pt x="200" y="5982"/>
                </a:lnTo>
                <a:lnTo>
                  <a:pt x="152" y="5951"/>
                </a:lnTo>
                <a:lnTo>
                  <a:pt x="108" y="5915"/>
                </a:lnTo>
                <a:lnTo>
                  <a:pt x="71" y="5872"/>
                </a:lnTo>
                <a:lnTo>
                  <a:pt x="42" y="5823"/>
                </a:lnTo>
                <a:lnTo>
                  <a:pt x="18" y="5770"/>
                </a:lnTo>
                <a:lnTo>
                  <a:pt x="5" y="5713"/>
                </a:lnTo>
                <a:lnTo>
                  <a:pt x="0" y="5654"/>
                </a:lnTo>
                <a:lnTo>
                  <a:pt x="0" y="369"/>
                </a:lnTo>
                <a:lnTo>
                  <a:pt x="5" y="310"/>
                </a:lnTo>
                <a:lnTo>
                  <a:pt x="18" y="253"/>
                </a:lnTo>
                <a:lnTo>
                  <a:pt x="42" y="200"/>
                </a:lnTo>
                <a:lnTo>
                  <a:pt x="71" y="151"/>
                </a:lnTo>
                <a:lnTo>
                  <a:pt x="108" y="108"/>
                </a:lnTo>
                <a:lnTo>
                  <a:pt x="152" y="72"/>
                </a:lnTo>
                <a:lnTo>
                  <a:pt x="200" y="41"/>
                </a:lnTo>
                <a:lnTo>
                  <a:pt x="253" y="19"/>
                </a:lnTo>
                <a:lnTo>
                  <a:pt x="310" y="4"/>
                </a:lnTo>
                <a:lnTo>
                  <a:pt x="37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Freeform 30"/>
          <p:cNvSpPr>
            <a:spLocks noEditPoints="1"/>
          </p:cNvSpPr>
          <p:nvPr/>
        </p:nvSpPr>
        <p:spPr bwMode="auto">
          <a:xfrm>
            <a:off x="5947266" y="1179017"/>
            <a:ext cx="301423" cy="383619"/>
          </a:xfrm>
          <a:custGeom>
            <a:avLst/>
            <a:gdLst>
              <a:gd name="T0" fmla="*/ 993 w 2743"/>
              <a:gd name="T1" fmla="*/ 226 h 3491"/>
              <a:gd name="T2" fmla="*/ 590 w 2743"/>
              <a:gd name="T3" fmla="*/ 444 h 3491"/>
              <a:gd name="T4" fmla="*/ 433 w 2743"/>
              <a:gd name="T5" fmla="*/ 660 h 3491"/>
              <a:gd name="T6" fmla="*/ 437 w 2743"/>
              <a:gd name="T7" fmla="*/ 920 h 3491"/>
              <a:gd name="T8" fmla="*/ 598 w 2743"/>
              <a:gd name="T9" fmla="*/ 1098 h 3491"/>
              <a:gd name="T10" fmla="*/ 871 w 2743"/>
              <a:gd name="T11" fmla="*/ 1153 h 3491"/>
              <a:gd name="T12" fmla="*/ 1177 w 2743"/>
              <a:gd name="T13" fmla="*/ 1194 h 3491"/>
              <a:gd name="T14" fmla="*/ 1343 w 2743"/>
              <a:gd name="T15" fmla="*/ 1318 h 3491"/>
              <a:gd name="T16" fmla="*/ 1400 w 2743"/>
              <a:gd name="T17" fmla="*/ 1471 h 3491"/>
              <a:gd name="T18" fmla="*/ 1517 w 2743"/>
              <a:gd name="T19" fmla="*/ 1588 h 3491"/>
              <a:gd name="T20" fmla="*/ 1690 w 2743"/>
              <a:gd name="T21" fmla="*/ 1640 h 3491"/>
              <a:gd name="T22" fmla="*/ 1787 w 2743"/>
              <a:gd name="T23" fmla="*/ 1781 h 3491"/>
              <a:gd name="T24" fmla="*/ 1954 w 2743"/>
              <a:gd name="T25" fmla="*/ 1853 h 3491"/>
              <a:gd name="T26" fmla="*/ 2312 w 2743"/>
              <a:gd name="T27" fmla="*/ 1743 h 3491"/>
              <a:gd name="T28" fmla="*/ 2537 w 2743"/>
              <a:gd name="T29" fmla="*/ 1418 h 3491"/>
              <a:gd name="T30" fmla="*/ 2560 w 2743"/>
              <a:gd name="T31" fmla="*/ 1154 h 3491"/>
              <a:gd name="T32" fmla="*/ 2495 w 2743"/>
              <a:gd name="T33" fmla="*/ 881 h 3491"/>
              <a:gd name="T34" fmla="*/ 2255 w 2743"/>
              <a:gd name="T35" fmla="*/ 521 h 3491"/>
              <a:gd name="T36" fmla="*/ 2042 w 2743"/>
              <a:gd name="T37" fmla="*/ 343 h 3491"/>
              <a:gd name="T38" fmla="*/ 1695 w 2743"/>
              <a:gd name="T39" fmla="*/ 217 h 3491"/>
              <a:gd name="T40" fmla="*/ 1416 w 2743"/>
              <a:gd name="T41" fmla="*/ 2 h 3491"/>
              <a:gd name="T42" fmla="*/ 1908 w 2743"/>
              <a:gd name="T43" fmla="*/ 81 h 3491"/>
              <a:gd name="T44" fmla="*/ 2227 w 2743"/>
              <a:gd name="T45" fmla="*/ 247 h 3491"/>
              <a:gd name="T46" fmla="*/ 2473 w 2743"/>
              <a:gd name="T47" fmla="*/ 493 h 3491"/>
              <a:gd name="T48" fmla="*/ 2704 w 2743"/>
              <a:gd name="T49" fmla="*/ 922 h 3491"/>
              <a:gd name="T50" fmla="*/ 2743 w 2743"/>
              <a:gd name="T51" fmla="*/ 1210 h 3491"/>
              <a:gd name="T52" fmla="*/ 2727 w 2743"/>
              <a:gd name="T53" fmla="*/ 1341 h 3491"/>
              <a:gd name="T54" fmla="*/ 2625 w 2743"/>
              <a:gd name="T55" fmla="*/ 1594 h 3491"/>
              <a:gd name="T56" fmla="*/ 2486 w 2743"/>
              <a:gd name="T57" fmla="*/ 1825 h 3491"/>
              <a:gd name="T58" fmla="*/ 2403 w 2743"/>
              <a:gd name="T59" fmla="*/ 1943 h 3491"/>
              <a:gd name="T60" fmla="*/ 2255 w 2743"/>
              <a:gd name="T61" fmla="*/ 2267 h 3491"/>
              <a:gd name="T62" fmla="*/ 2248 w 2743"/>
              <a:gd name="T63" fmla="*/ 2528 h 3491"/>
              <a:gd name="T64" fmla="*/ 2216 w 2743"/>
              <a:gd name="T65" fmla="*/ 2622 h 3491"/>
              <a:gd name="T66" fmla="*/ 1865 w 2743"/>
              <a:gd name="T67" fmla="*/ 2823 h 3491"/>
              <a:gd name="T68" fmla="*/ 1580 w 2743"/>
              <a:gd name="T69" fmla="*/ 3116 h 3491"/>
              <a:gd name="T70" fmla="*/ 1388 w 2743"/>
              <a:gd name="T71" fmla="*/ 3378 h 3491"/>
              <a:gd name="T72" fmla="*/ 1318 w 2743"/>
              <a:gd name="T73" fmla="*/ 3491 h 3491"/>
              <a:gd name="T74" fmla="*/ 1250 w 2743"/>
              <a:gd name="T75" fmla="*/ 3310 h 3491"/>
              <a:gd name="T76" fmla="*/ 1134 w 2743"/>
              <a:gd name="T77" fmla="*/ 3069 h 3491"/>
              <a:gd name="T78" fmla="*/ 1053 w 2743"/>
              <a:gd name="T79" fmla="*/ 2910 h 3491"/>
              <a:gd name="T80" fmla="*/ 915 w 2743"/>
              <a:gd name="T81" fmla="*/ 2816 h 3491"/>
              <a:gd name="T82" fmla="*/ 716 w 2743"/>
              <a:gd name="T83" fmla="*/ 2818 h 3491"/>
              <a:gd name="T84" fmla="*/ 470 w 2743"/>
              <a:gd name="T85" fmla="*/ 2829 h 3491"/>
              <a:gd name="T86" fmla="*/ 345 w 2743"/>
              <a:gd name="T87" fmla="*/ 2790 h 3491"/>
              <a:gd name="T88" fmla="*/ 300 w 2743"/>
              <a:gd name="T89" fmla="*/ 2733 h 3491"/>
              <a:gd name="T90" fmla="*/ 297 w 2743"/>
              <a:gd name="T91" fmla="*/ 2600 h 3491"/>
              <a:gd name="T92" fmla="*/ 294 w 2743"/>
              <a:gd name="T93" fmla="*/ 2489 h 3491"/>
              <a:gd name="T94" fmla="*/ 231 w 2743"/>
              <a:gd name="T95" fmla="*/ 2377 h 3491"/>
              <a:gd name="T96" fmla="*/ 237 w 2743"/>
              <a:gd name="T97" fmla="*/ 2317 h 3491"/>
              <a:gd name="T98" fmla="*/ 222 w 2743"/>
              <a:gd name="T99" fmla="*/ 2273 h 3491"/>
              <a:gd name="T100" fmla="*/ 173 w 2743"/>
              <a:gd name="T101" fmla="*/ 2224 h 3491"/>
              <a:gd name="T102" fmla="*/ 160 w 2743"/>
              <a:gd name="T103" fmla="*/ 2021 h 3491"/>
              <a:gd name="T104" fmla="*/ 71 w 2743"/>
              <a:gd name="T105" fmla="*/ 2000 h 3491"/>
              <a:gd name="T106" fmla="*/ 4 w 2743"/>
              <a:gd name="T107" fmla="*/ 1932 h 3491"/>
              <a:gd name="T108" fmla="*/ 10 w 2743"/>
              <a:gd name="T109" fmla="*/ 1869 h 3491"/>
              <a:gd name="T110" fmla="*/ 93 w 2743"/>
              <a:gd name="T111" fmla="*/ 1691 h 3491"/>
              <a:gd name="T112" fmla="*/ 170 w 2743"/>
              <a:gd name="T113" fmla="*/ 1547 h 3491"/>
              <a:gd name="T114" fmla="*/ 202 w 2743"/>
              <a:gd name="T115" fmla="*/ 1385 h 3491"/>
              <a:gd name="T116" fmla="*/ 142 w 2743"/>
              <a:gd name="T117" fmla="*/ 1228 h 3491"/>
              <a:gd name="T118" fmla="*/ 143 w 2743"/>
              <a:gd name="T119" fmla="*/ 865 h 3491"/>
              <a:gd name="T120" fmla="*/ 281 w 2743"/>
              <a:gd name="T121" fmla="*/ 524 h 3491"/>
              <a:gd name="T122" fmla="*/ 579 w 2743"/>
              <a:gd name="T123" fmla="*/ 220 h 3491"/>
              <a:gd name="T124" fmla="*/ 1004 w 2743"/>
              <a:gd name="T125" fmla="*/ 34 h 3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43" h="3491">
                <a:moveTo>
                  <a:pt x="1316" y="184"/>
                </a:moveTo>
                <a:lnTo>
                  <a:pt x="1268" y="185"/>
                </a:lnTo>
                <a:lnTo>
                  <a:pt x="1217" y="188"/>
                </a:lnTo>
                <a:lnTo>
                  <a:pt x="1163" y="194"/>
                </a:lnTo>
                <a:lnTo>
                  <a:pt x="1108" y="201"/>
                </a:lnTo>
                <a:lnTo>
                  <a:pt x="1052" y="212"/>
                </a:lnTo>
                <a:lnTo>
                  <a:pt x="993" y="226"/>
                </a:lnTo>
                <a:lnTo>
                  <a:pt x="936" y="244"/>
                </a:lnTo>
                <a:lnTo>
                  <a:pt x="876" y="265"/>
                </a:lnTo>
                <a:lnTo>
                  <a:pt x="818" y="292"/>
                </a:lnTo>
                <a:lnTo>
                  <a:pt x="759" y="322"/>
                </a:lnTo>
                <a:lnTo>
                  <a:pt x="702" y="358"/>
                </a:lnTo>
                <a:lnTo>
                  <a:pt x="646" y="398"/>
                </a:lnTo>
                <a:lnTo>
                  <a:pt x="590" y="444"/>
                </a:lnTo>
                <a:lnTo>
                  <a:pt x="537" y="498"/>
                </a:lnTo>
                <a:lnTo>
                  <a:pt x="514" y="523"/>
                </a:lnTo>
                <a:lnTo>
                  <a:pt x="493" y="549"/>
                </a:lnTo>
                <a:lnTo>
                  <a:pt x="473" y="576"/>
                </a:lnTo>
                <a:lnTo>
                  <a:pt x="458" y="602"/>
                </a:lnTo>
                <a:lnTo>
                  <a:pt x="445" y="630"/>
                </a:lnTo>
                <a:lnTo>
                  <a:pt x="433" y="660"/>
                </a:lnTo>
                <a:lnTo>
                  <a:pt x="426" y="693"/>
                </a:lnTo>
                <a:lnTo>
                  <a:pt x="420" y="728"/>
                </a:lnTo>
                <a:lnTo>
                  <a:pt x="418" y="768"/>
                </a:lnTo>
                <a:lnTo>
                  <a:pt x="418" y="811"/>
                </a:lnTo>
                <a:lnTo>
                  <a:pt x="421" y="858"/>
                </a:lnTo>
                <a:lnTo>
                  <a:pt x="428" y="890"/>
                </a:lnTo>
                <a:lnTo>
                  <a:pt x="437" y="920"/>
                </a:lnTo>
                <a:lnTo>
                  <a:pt x="452" y="948"/>
                </a:lnTo>
                <a:lnTo>
                  <a:pt x="469" y="975"/>
                </a:lnTo>
                <a:lnTo>
                  <a:pt x="489" y="1000"/>
                </a:lnTo>
                <a:lnTo>
                  <a:pt x="512" y="1025"/>
                </a:lnTo>
                <a:lnTo>
                  <a:pt x="536" y="1051"/>
                </a:lnTo>
                <a:lnTo>
                  <a:pt x="566" y="1076"/>
                </a:lnTo>
                <a:lnTo>
                  <a:pt x="598" y="1098"/>
                </a:lnTo>
                <a:lnTo>
                  <a:pt x="632" y="1115"/>
                </a:lnTo>
                <a:lnTo>
                  <a:pt x="668" y="1127"/>
                </a:lnTo>
                <a:lnTo>
                  <a:pt x="706" y="1136"/>
                </a:lnTo>
                <a:lnTo>
                  <a:pt x="746" y="1143"/>
                </a:lnTo>
                <a:lnTo>
                  <a:pt x="787" y="1148"/>
                </a:lnTo>
                <a:lnTo>
                  <a:pt x="829" y="1151"/>
                </a:lnTo>
                <a:lnTo>
                  <a:pt x="871" y="1153"/>
                </a:lnTo>
                <a:lnTo>
                  <a:pt x="915" y="1155"/>
                </a:lnTo>
                <a:lnTo>
                  <a:pt x="959" y="1157"/>
                </a:lnTo>
                <a:lnTo>
                  <a:pt x="1003" y="1160"/>
                </a:lnTo>
                <a:lnTo>
                  <a:pt x="1048" y="1166"/>
                </a:lnTo>
                <a:lnTo>
                  <a:pt x="1091" y="1172"/>
                </a:lnTo>
                <a:lnTo>
                  <a:pt x="1135" y="1181"/>
                </a:lnTo>
                <a:lnTo>
                  <a:pt x="1177" y="1194"/>
                </a:lnTo>
                <a:lnTo>
                  <a:pt x="1219" y="1211"/>
                </a:lnTo>
                <a:lnTo>
                  <a:pt x="1259" y="1231"/>
                </a:lnTo>
                <a:lnTo>
                  <a:pt x="1298" y="1257"/>
                </a:lnTo>
                <a:lnTo>
                  <a:pt x="1311" y="1269"/>
                </a:lnTo>
                <a:lnTo>
                  <a:pt x="1323" y="1283"/>
                </a:lnTo>
                <a:lnTo>
                  <a:pt x="1334" y="1300"/>
                </a:lnTo>
                <a:lnTo>
                  <a:pt x="1343" y="1318"/>
                </a:lnTo>
                <a:lnTo>
                  <a:pt x="1352" y="1339"/>
                </a:lnTo>
                <a:lnTo>
                  <a:pt x="1359" y="1359"/>
                </a:lnTo>
                <a:lnTo>
                  <a:pt x="1366" y="1381"/>
                </a:lnTo>
                <a:lnTo>
                  <a:pt x="1374" y="1404"/>
                </a:lnTo>
                <a:lnTo>
                  <a:pt x="1382" y="1426"/>
                </a:lnTo>
                <a:lnTo>
                  <a:pt x="1391" y="1449"/>
                </a:lnTo>
                <a:lnTo>
                  <a:pt x="1400" y="1471"/>
                </a:lnTo>
                <a:lnTo>
                  <a:pt x="1411" y="1492"/>
                </a:lnTo>
                <a:lnTo>
                  <a:pt x="1423" y="1513"/>
                </a:lnTo>
                <a:lnTo>
                  <a:pt x="1437" y="1532"/>
                </a:lnTo>
                <a:lnTo>
                  <a:pt x="1453" y="1549"/>
                </a:lnTo>
                <a:lnTo>
                  <a:pt x="1472" y="1565"/>
                </a:lnTo>
                <a:lnTo>
                  <a:pt x="1493" y="1578"/>
                </a:lnTo>
                <a:lnTo>
                  <a:pt x="1517" y="1588"/>
                </a:lnTo>
                <a:lnTo>
                  <a:pt x="1545" y="1596"/>
                </a:lnTo>
                <a:lnTo>
                  <a:pt x="1576" y="1600"/>
                </a:lnTo>
                <a:lnTo>
                  <a:pt x="1611" y="1601"/>
                </a:lnTo>
                <a:lnTo>
                  <a:pt x="1633" y="1600"/>
                </a:lnTo>
                <a:lnTo>
                  <a:pt x="1657" y="1598"/>
                </a:lnTo>
                <a:lnTo>
                  <a:pt x="1674" y="1618"/>
                </a:lnTo>
                <a:lnTo>
                  <a:pt x="1690" y="1640"/>
                </a:lnTo>
                <a:lnTo>
                  <a:pt x="1705" y="1661"/>
                </a:lnTo>
                <a:lnTo>
                  <a:pt x="1718" y="1682"/>
                </a:lnTo>
                <a:lnTo>
                  <a:pt x="1731" y="1704"/>
                </a:lnTo>
                <a:lnTo>
                  <a:pt x="1745" y="1724"/>
                </a:lnTo>
                <a:lnTo>
                  <a:pt x="1759" y="1744"/>
                </a:lnTo>
                <a:lnTo>
                  <a:pt x="1773" y="1762"/>
                </a:lnTo>
                <a:lnTo>
                  <a:pt x="1787" y="1781"/>
                </a:lnTo>
                <a:lnTo>
                  <a:pt x="1804" y="1797"/>
                </a:lnTo>
                <a:lnTo>
                  <a:pt x="1823" y="1812"/>
                </a:lnTo>
                <a:lnTo>
                  <a:pt x="1844" y="1824"/>
                </a:lnTo>
                <a:lnTo>
                  <a:pt x="1867" y="1836"/>
                </a:lnTo>
                <a:lnTo>
                  <a:pt x="1893" y="1845"/>
                </a:lnTo>
                <a:lnTo>
                  <a:pt x="1922" y="1850"/>
                </a:lnTo>
                <a:lnTo>
                  <a:pt x="1954" y="1853"/>
                </a:lnTo>
                <a:lnTo>
                  <a:pt x="1992" y="1854"/>
                </a:lnTo>
                <a:lnTo>
                  <a:pt x="2050" y="1849"/>
                </a:lnTo>
                <a:lnTo>
                  <a:pt x="2106" y="1838"/>
                </a:lnTo>
                <a:lnTo>
                  <a:pt x="2162" y="1822"/>
                </a:lnTo>
                <a:lnTo>
                  <a:pt x="2214" y="1801"/>
                </a:lnTo>
                <a:lnTo>
                  <a:pt x="2264" y="1774"/>
                </a:lnTo>
                <a:lnTo>
                  <a:pt x="2312" y="1743"/>
                </a:lnTo>
                <a:lnTo>
                  <a:pt x="2355" y="1708"/>
                </a:lnTo>
                <a:lnTo>
                  <a:pt x="2396" y="1669"/>
                </a:lnTo>
                <a:lnTo>
                  <a:pt x="2433" y="1625"/>
                </a:lnTo>
                <a:lnTo>
                  <a:pt x="2466" y="1578"/>
                </a:lnTo>
                <a:lnTo>
                  <a:pt x="2494" y="1528"/>
                </a:lnTo>
                <a:lnTo>
                  <a:pt x="2518" y="1473"/>
                </a:lnTo>
                <a:lnTo>
                  <a:pt x="2537" y="1418"/>
                </a:lnTo>
                <a:lnTo>
                  <a:pt x="2552" y="1358"/>
                </a:lnTo>
                <a:lnTo>
                  <a:pt x="2560" y="1297"/>
                </a:lnTo>
                <a:lnTo>
                  <a:pt x="2564" y="1234"/>
                </a:lnTo>
                <a:lnTo>
                  <a:pt x="2561" y="1217"/>
                </a:lnTo>
                <a:lnTo>
                  <a:pt x="2560" y="1200"/>
                </a:lnTo>
                <a:lnTo>
                  <a:pt x="2560" y="1180"/>
                </a:lnTo>
                <a:lnTo>
                  <a:pt x="2560" y="1154"/>
                </a:lnTo>
                <a:lnTo>
                  <a:pt x="2558" y="1125"/>
                </a:lnTo>
                <a:lnTo>
                  <a:pt x="2555" y="1093"/>
                </a:lnTo>
                <a:lnTo>
                  <a:pt x="2549" y="1057"/>
                </a:lnTo>
                <a:lnTo>
                  <a:pt x="2540" y="1017"/>
                </a:lnTo>
                <a:lnTo>
                  <a:pt x="2529" y="975"/>
                </a:lnTo>
                <a:lnTo>
                  <a:pt x="2515" y="929"/>
                </a:lnTo>
                <a:lnTo>
                  <a:pt x="2495" y="881"/>
                </a:lnTo>
                <a:lnTo>
                  <a:pt x="2473" y="830"/>
                </a:lnTo>
                <a:lnTo>
                  <a:pt x="2446" y="777"/>
                </a:lnTo>
                <a:lnTo>
                  <a:pt x="2413" y="723"/>
                </a:lnTo>
                <a:lnTo>
                  <a:pt x="2374" y="666"/>
                </a:lnTo>
                <a:lnTo>
                  <a:pt x="2331" y="608"/>
                </a:lnTo>
                <a:lnTo>
                  <a:pt x="2280" y="549"/>
                </a:lnTo>
                <a:lnTo>
                  <a:pt x="2255" y="521"/>
                </a:lnTo>
                <a:lnTo>
                  <a:pt x="2230" y="494"/>
                </a:lnTo>
                <a:lnTo>
                  <a:pt x="2203" y="468"/>
                </a:lnTo>
                <a:lnTo>
                  <a:pt x="2174" y="441"/>
                </a:lnTo>
                <a:lnTo>
                  <a:pt x="2145" y="416"/>
                </a:lnTo>
                <a:lnTo>
                  <a:pt x="2113" y="390"/>
                </a:lnTo>
                <a:lnTo>
                  <a:pt x="2079" y="366"/>
                </a:lnTo>
                <a:lnTo>
                  <a:pt x="2042" y="343"/>
                </a:lnTo>
                <a:lnTo>
                  <a:pt x="2002" y="321"/>
                </a:lnTo>
                <a:lnTo>
                  <a:pt x="1960" y="299"/>
                </a:lnTo>
                <a:lnTo>
                  <a:pt x="1914" y="280"/>
                </a:lnTo>
                <a:lnTo>
                  <a:pt x="1865" y="262"/>
                </a:lnTo>
                <a:lnTo>
                  <a:pt x="1813" y="245"/>
                </a:lnTo>
                <a:lnTo>
                  <a:pt x="1756" y="230"/>
                </a:lnTo>
                <a:lnTo>
                  <a:pt x="1695" y="217"/>
                </a:lnTo>
                <a:lnTo>
                  <a:pt x="1629" y="206"/>
                </a:lnTo>
                <a:lnTo>
                  <a:pt x="1559" y="197"/>
                </a:lnTo>
                <a:lnTo>
                  <a:pt x="1483" y="190"/>
                </a:lnTo>
                <a:lnTo>
                  <a:pt x="1403" y="186"/>
                </a:lnTo>
                <a:lnTo>
                  <a:pt x="1316" y="184"/>
                </a:lnTo>
                <a:close/>
                <a:moveTo>
                  <a:pt x="1328" y="0"/>
                </a:moveTo>
                <a:lnTo>
                  <a:pt x="1416" y="2"/>
                </a:lnTo>
                <a:lnTo>
                  <a:pt x="1499" y="7"/>
                </a:lnTo>
                <a:lnTo>
                  <a:pt x="1578" y="14"/>
                </a:lnTo>
                <a:lnTo>
                  <a:pt x="1652" y="24"/>
                </a:lnTo>
                <a:lnTo>
                  <a:pt x="1723" y="34"/>
                </a:lnTo>
                <a:lnTo>
                  <a:pt x="1787" y="48"/>
                </a:lnTo>
                <a:lnTo>
                  <a:pt x="1849" y="64"/>
                </a:lnTo>
                <a:lnTo>
                  <a:pt x="1908" y="81"/>
                </a:lnTo>
                <a:lnTo>
                  <a:pt x="1962" y="101"/>
                </a:lnTo>
                <a:lnTo>
                  <a:pt x="2013" y="122"/>
                </a:lnTo>
                <a:lnTo>
                  <a:pt x="2062" y="144"/>
                </a:lnTo>
                <a:lnTo>
                  <a:pt x="2106" y="168"/>
                </a:lnTo>
                <a:lnTo>
                  <a:pt x="2149" y="194"/>
                </a:lnTo>
                <a:lnTo>
                  <a:pt x="2189" y="219"/>
                </a:lnTo>
                <a:lnTo>
                  <a:pt x="2227" y="247"/>
                </a:lnTo>
                <a:lnTo>
                  <a:pt x="2263" y="275"/>
                </a:lnTo>
                <a:lnTo>
                  <a:pt x="2296" y="305"/>
                </a:lnTo>
                <a:lnTo>
                  <a:pt x="2329" y="333"/>
                </a:lnTo>
                <a:lnTo>
                  <a:pt x="2358" y="364"/>
                </a:lnTo>
                <a:lnTo>
                  <a:pt x="2388" y="395"/>
                </a:lnTo>
                <a:lnTo>
                  <a:pt x="2417" y="426"/>
                </a:lnTo>
                <a:lnTo>
                  <a:pt x="2473" y="493"/>
                </a:lnTo>
                <a:lnTo>
                  <a:pt x="2524" y="560"/>
                </a:lnTo>
                <a:lnTo>
                  <a:pt x="2568" y="626"/>
                </a:lnTo>
                <a:lnTo>
                  <a:pt x="2605" y="689"/>
                </a:lnTo>
                <a:lnTo>
                  <a:pt x="2637" y="751"/>
                </a:lnTo>
                <a:lnTo>
                  <a:pt x="2665" y="810"/>
                </a:lnTo>
                <a:lnTo>
                  <a:pt x="2686" y="868"/>
                </a:lnTo>
                <a:lnTo>
                  <a:pt x="2704" y="922"/>
                </a:lnTo>
                <a:lnTo>
                  <a:pt x="2718" y="974"/>
                </a:lnTo>
                <a:lnTo>
                  <a:pt x="2728" y="1023"/>
                </a:lnTo>
                <a:lnTo>
                  <a:pt x="2736" y="1068"/>
                </a:lnTo>
                <a:lnTo>
                  <a:pt x="2740" y="1109"/>
                </a:lnTo>
                <a:lnTo>
                  <a:pt x="2743" y="1147"/>
                </a:lnTo>
                <a:lnTo>
                  <a:pt x="2743" y="1180"/>
                </a:lnTo>
                <a:lnTo>
                  <a:pt x="2743" y="1210"/>
                </a:lnTo>
                <a:lnTo>
                  <a:pt x="2741" y="1233"/>
                </a:lnTo>
                <a:lnTo>
                  <a:pt x="2740" y="1252"/>
                </a:lnTo>
                <a:lnTo>
                  <a:pt x="2738" y="1267"/>
                </a:lnTo>
                <a:lnTo>
                  <a:pt x="2737" y="1276"/>
                </a:lnTo>
                <a:lnTo>
                  <a:pt x="2736" y="1279"/>
                </a:lnTo>
                <a:lnTo>
                  <a:pt x="2733" y="1309"/>
                </a:lnTo>
                <a:lnTo>
                  <a:pt x="2727" y="1341"/>
                </a:lnTo>
                <a:lnTo>
                  <a:pt x="2719" y="1375"/>
                </a:lnTo>
                <a:lnTo>
                  <a:pt x="2708" y="1410"/>
                </a:lnTo>
                <a:lnTo>
                  <a:pt x="2694" y="1445"/>
                </a:lnTo>
                <a:lnTo>
                  <a:pt x="2679" y="1483"/>
                </a:lnTo>
                <a:lnTo>
                  <a:pt x="2662" y="1519"/>
                </a:lnTo>
                <a:lnTo>
                  <a:pt x="2644" y="1556"/>
                </a:lnTo>
                <a:lnTo>
                  <a:pt x="2625" y="1594"/>
                </a:lnTo>
                <a:lnTo>
                  <a:pt x="2606" y="1630"/>
                </a:lnTo>
                <a:lnTo>
                  <a:pt x="2586" y="1665"/>
                </a:lnTo>
                <a:lnTo>
                  <a:pt x="2565" y="1701"/>
                </a:lnTo>
                <a:lnTo>
                  <a:pt x="2544" y="1735"/>
                </a:lnTo>
                <a:lnTo>
                  <a:pt x="2524" y="1767"/>
                </a:lnTo>
                <a:lnTo>
                  <a:pt x="2505" y="1797"/>
                </a:lnTo>
                <a:lnTo>
                  <a:pt x="2486" y="1825"/>
                </a:lnTo>
                <a:lnTo>
                  <a:pt x="2468" y="1851"/>
                </a:lnTo>
                <a:lnTo>
                  <a:pt x="2452" y="1875"/>
                </a:lnTo>
                <a:lnTo>
                  <a:pt x="2438" y="1895"/>
                </a:lnTo>
                <a:lnTo>
                  <a:pt x="2425" y="1913"/>
                </a:lnTo>
                <a:lnTo>
                  <a:pt x="2416" y="1927"/>
                </a:lnTo>
                <a:lnTo>
                  <a:pt x="2407" y="1936"/>
                </a:lnTo>
                <a:lnTo>
                  <a:pt x="2403" y="1943"/>
                </a:lnTo>
                <a:lnTo>
                  <a:pt x="2401" y="1945"/>
                </a:lnTo>
                <a:lnTo>
                  <a:pt x="2364" y="2004"/>
                </a:lnTo>
                <a:lnTo>
                  <a:pt x="2332" y="2060"/>
                </a:lnTo>
                <a:lnTo>
                  <a:pt x="2305" y="2116"/>
                </a:lnTo>
                <a:lnTo>
                  <a:pt x="2284" y="2168"/>
                </a:lnTo>
                <a:lnTo>
                  <a:pt x="2268" y="2219"/>
                </a:lnTo>
                <a:lnTo>
                  <a:pt x="2255" y="2267"/>
                </a:lnTo>
                <a:lnTo>
                  <a:pt x="2247" y="2313"/>
                </a:lnTo>
                <a:lnTo>
                  <a:pt x="2241" y="2357"/>
                </a:lnTo>
                <a:lnTo>
                  <a:pt x="2238" y="2397"/>
                </a:lnTo>
                <a:lnTo>
                  <a:pt x="2238" y="2435"/>
                </a:lnTo>
                <a:lnTo>
                  <a:pt x="2240" y="2469"/>
                </a:lnTo>
                <a:lnTo>
                  <a:pt x="2244" y="2500"/>
                </a:lnTo>
                <a:lnTo>
                  <a:pt x="2248" y="2528"/>
                </a:lnTo>
                <a:lnTo>
                  <a:pt x="2252" y="2551"/>
                </a:lnTo>
                <a:lnTo>
                  <a:pt x="2257" y="2571"/>
                </a:lnTo>
                <a:lnTo>
                  <a:pt x="2262" y="2586"/>
                </a:lnTo>
                <a:lnTo>
                  <a:pt x="2266" y="2598"/>
                </a:lnTo>
                <a:lnTo>
                  <a:pt x="2268" y="2606"/>
                </a:lnTo>
                <a:lnTo>
                  <a:pt x="2269" y="2608"/>
                </a:lnTo>
                <a:lnTo>
                  <a:pt x="2216" y="2622"/>
                </a:lnTo>
                <a:lnTo>
                  <a:pt x="2163" y="2641"/>
                </a:lnTo>
                <a:lnTo>
                  <a:pt x="2111" y="2663"/>
                </a:lnTo>
                <a:lnTo>
                  <a:pt x="2060" y="2690"/>
                </a:lnTo>
                <a:lnTo>
                  <a:pt x="2009" y="2720"/>
                </a:lnTo>
                <a:lnTo>
                  <a:pt x="1960" y="2752"/>
                </a:lnTo>
                <a:lnTo>
                  <a:pt x="1912" y="2787"/>
                </a:lnTo>
                <a:lnTo>
                  <a:pt x="1865" y="2823"/>
                </a:lnTo>
                <a:lnTo>
                  <a:pt x="1819" y="2863"/>
                </a:lnTo>
                <a:lnTo>
                  <a:pt x="1776" y="2903"/>
                </a:lnTo>
                <a:lnTo>
                  <a:pt x="1733" y="2945"/>
                </a:lnTo>
                <a:lnTo>
                  <a:pt x="1692" y="2987"/>
                </a:lnTo>
                <a:lnTo>
                  <a:pt x="1652" y="3029"/>
                </a:lnTo>
                <a:lnTo>
                  <a:pt x="1615" y="3073"/>
                </a:lnTo>
                <a:lnTo>
                  <a:pt x="1580" y="3116"/>
                </a:lnTo>
                <a:lnTo>
                  <a:pt x="1546" y="3157"/>
                </a:lnTo>
                <a:lnTo>
                  <a:pt x="1514" y="3199"/>
                </a:lnTo>
                <a:lnTo>
                  <a:pt x="1484" y="3239"/>
                </a:lnTo>
                <a:lnTo>
                  <a:pt x="1457" y="3277"/>
                </a:lnTo>
                <a:lnTo>
                  <a:pt x="1431" y="3313"/>
                </a:lnTo>
                <a:lnTo>
                  <a:pt x="1408" y="3346"/>
                </a:lnTo>
                <a:lnTo>
                  <a:pt x="1388" y="3378"/>
                </a:lnTo>
                <a:lnTo>
                  <a:pt x="1370" y="3406"/>
                </a:lnTo>
                <a:lnTo>
                  <a:pt x="1354" y="3431"/>
                </a:lnTo>
                <a:lnTo>
                  <a:pt x="1341" y="3452"/>
                </a:lnTo>
                <a:lnTo>
                  <a:pt x="1331" y="3469"/>
                </a:lnTo>
                <a:lnTo>
                  <a:pt x="1324" y="3482"/>
                </a:lnTo>
                <a:lnTo>
                  <a:pt x="1319" y="3489"/>
                </a:lnTo>
                <a:lnTo>
                  <a:pt x="1318" y="3491"/>
                </a:lnTo>
                <a:lnTo>
                  <a:pt x="1313" y="3475"/>
                </a:lnTo>
                <a:lnTo>
                  <a:pt x="1308" y="3454"/>
                </a:lnTo>
                <a:lnTo>
                  <a:pt x="1299" y="3431"/>
                </a:lnTo>
                <a:lnTo>
                  <a:pt x="1289" y="3404"/>
                </a:lnTo>
                <a:lnTo>
                  <a:pt x="1277" y="3375"/>
                </a:lnTo>
                <a:lnTo>
                  <a:pt x="1263" y="3343"/>
                </a:lnTo>
                <a:lnTo>
                  <a:pt x="1250" y="3310"/>
                </a:lnTo>
                <a:lnTo>
                  <a:pt x="1234" y="3276"/>
                </a:lnTo>
                <a:lnTo>
                  <a:pt x="1218" y="3242"/>
                </a:lnTo>
                <a:lnTo>
                  <a:pt x="1201" y="3205"/>
                </a:lnTo>
                <a:lnTo>
                  <a:pt x="1184" y="3170"/>
                </a:lnTo>
                <a:lnTo>
                  <a:pt x="1167" y="3136"/>
                </a:lnTo>
                <a:lnTo>
                  <a:pt x="1150" y="3102"/>
                </a:lnTo>
                <a:lnTo>
                  <a:pt x="1134" y="3069"/>
                </a:lnTo>
                <a:lnTo>
                  <a:pt x="1118" y="3038"/>
                </a:lnTo>
                <a:lnTo>
                  <a:pt x="1104" y="3009"/>
                </a:lnTo>
                <a:lnTo>
                  <a:pt x="1090" y="2982"/>
                </a:lnTo>
                <a:lnTo>
                  <a:pt x="1078" y="2959"/>
                </a:lnTo>
                <a:lnTo>
                  <a:pt x="1068" y="2939"/>
                </a:lnTo>
                <a:lnTo>
                  <a:pt x="1059" y="2922"/>
                </a:lnTo>
                <a:lnTo>
                  <a:pt x="1053" y="2910"/>
                </a:lnTo>
                <a:lnTo>
                  <a:pt x="1049" y="2902"/>
                </a:lnTo>
                <a:lnTo>
                  <a:pt x="1048" y="2899"/>
                </a:lnTo>
                <a:lnTo>
                  <a:pt x="1024" y="2873"/>
                </a:lnTo>
                <a:lnTo>
                  <a:pt x="999" y="2853"/>
                </a:lnTo>
                <a:lnTo>
                  <a:pt x="971" y="2837"/>
                </a:lnTo>
                <a:lnTo>
                  <a:pt x="943" y="2824"/>
                </a:lnTo>
                <a:lnTo>
                  <a:pt x="915" y="2816"/>
                </a:lnTo>
                <a:lnTo>
                  <a:pt x="885" y="2811"/>
                </a:lnTo>
                <a:lnTo>
                  <a:pt x="855" y="2808"/>
                </a:lnTo>
                <a:lnTo>
                  <a:pt x="825" y="2807"/>
                </a:lnTo>
                <a:lnTo>
                  <a:pt x="797" y="2808"/>
                </a:lnTo>
                <a:lnTo>
                  <a:pt x="769" y="2812"/>
                </a:lnTo>
                <a:lnTo>
                  <a:pt x="741" y="2815"/>
                </a:lnTo>
                <a:lnTo>
                  <a:pt x="716" y="2818"/>
                </a:lnTo>
                <a:lnTo>
                  <a:pt x="692" y="2822"/>
                </a:lnTo>
                <a:lnTo>
                  <a:pt x="670" y="2825"/>
                </a:lnTo>
                <a:lnTo>
                  <a:pt x="621" y="2830"/>
                </a:lnTo>
                <a:lnTo>
                  <a:pt x="578" y="2833"/>
                </a:lnTo>
                <a:lnTo>
                  <a:pt x="537" y="2833"/>
                </a:lnTo>
                <a:lnTo>
                  <a:pt x="502" y="2832"/>
                </a:lnTo>
                <a:lnTo>
                  <a:pt x="470" y="2829"/>
                </a:lnTo>
                <a:lnTo>
                  <a:pt x="443" y="2824"/>
                </a:lnTo>
                <a:lnTo>
                  <a:pt x="418" y="2820"/>
                </a:lnTo>
                <a:lnTo>
                  <a:pt x="398" y="2814"/>
                </a:lnTo>
                <a:lnTo>
                  <a:pt x="380" y="2808"/>
                </a:lnTo>
                <a:lnTo>
                  <a:pt x="366" y="2802"/>
                </a:lnTo>
                <a:lnTo>
                  <a:pt x="354" y="2796"/>
                </a:lnTo>
                <a:lnTo>
                  <a:pt x="345" y="2790"/>
                </a:lnTo>
                <a:lnTo>
                  <a:pt x="337" y="2785"/>
                </a:lnTo>
                <a:lnTo>
                  <a:pt x="333" y="2782"/>
                </a:lnTo>
                <a:lnTo>
                  <a:pt x="331" y="2779"/>
                </a:lnTo>
                <a:lnTo>
                  <a:pt x="330" y="2777"/>
                </a:lnTo>
                <a:lnTo>
                  <a:pt x="317" y="2767"/>
                </a:lnTo>
                <a:lnTo>
                  <a:pt x="307" y="2751"/>
                </a:lnTo>
                <a:lnTo>
                  <a:pt x="300" y="2733"/>
                </a:lnTo>
                <a:lnTo>
                  <a:pt x="295" y="2712"/>
                </a:lnTo>
                <a:lnTo>
                  <a:pt x="293" y="2691"/>
                </a:lnTo>
                <a:lnTo>
                  <a:pt x="292" y="2670"/>
                </a:lnTo>
                <a:lnTo>
                  <a:pt x="292" y="2649"/>
                </a:lnTo>
                <a:lnTo>
                  <a:pt x="293" y="2630"/>
                </a:lnTo>
                <a:lnTo>
                  <a:pt x="295" y="2613"/>
                </a:lnTo>
                <a:lnTo>
                  <a:pt x="297" y="2600"/>
                </a:lnTo>
                <a:lnTo>
                  <a:pt x="298" y="2592"/>
                </a:lnTo>
                <a:lnTo>
                  <a:pt x="298" y="2589"/>
                </a:lnTo>
                <a:lnTo>
                  <a:pt x="303" y="2564"/>
                </a:lnTo>
                <a:lnTo>
                  <a:pt x="305" y="2542"/>
                </a:lnTo>
                <a:lnTo>
                  <a:pt x="303" y="2522"/>
                </a:lnTo>
                <a:lnTo>
                  <a:pt x="300" y="2504"/>
                </a:lnTo>
                <a:lnTo>
                  <a:pt x="294" y="2489"/>
                </a:lnTo>
                <a:lnTo>
                  <a:pt x="286" y="2475"/>
                </a:lnTo>
                <a:lnTo>
                  <a:pt x="278" y="2463"/>
                </a:lnTo>
                <a:lnTo>
                  <a:pt x="270" y="2451"/>
                </a:lnTo>
                <a:lnTo>
                  <a:pt x="262" y="2440"/>
                </a:lnTo>
                <a:lnTo>
                  <a:pt x="247" y="2417"/>
                </a:lnTo>
                <a:lnTo>
                  <a:pt x="236" y="2395"/>
                </a:lnTo>
                <a:lnTo>
                  <a:pt x="231" y="2377"/>
                </a:lnTo>
                <a:lnTo>
                  <a:pt x="228" y="2361"/>
                </a:lnTo>
                <a:lnTo>
                  <a:pt x="228" y="2347"/>
                </a:lnTo>
                <a:lnTo>
                  <a:pt x="229" y="2337"/>
                </a:lnTo>
                <a:lnTo>
                  <a:pt x="231" y="2328"/>
                </a:lnTo>
                <a:lnTo>
                  <a:pt x="234" y="2323"/>
                </a:lnTo>
                <a:lnTo>
                  <a:pt x="236" y="2318"/>
                </a:lnTo>
                <a:lnTo>
                  <a:pt x="237" y="2317"/>
                </a:lnTo>
                <a:lnTo>
                  <a:pt x="244" y="2307"/>
                </a:lnTo>
                <a:lnTo>
                  <a:pt x="247" y="2297"/>
                </a:lnTo>
                <a:lnTo>
                  <a:pt x="247" y="2291"/>
                </a:lnTo>
                <a:lnTo>
                  <a:pt x="246" y="2285"/>
                </a:lnTo>
                <a:lnTo>
                  <a:pt x="245" y="2282"/>
                </a:lnTo>
                <a:lnTo>
                  <a:pt x="244" y="2281"/>
                </a:lnTo>
                <a:lnTo>
                  <a:pt x="222" y="2273"/>
                </a:lnTo>
                <a:lnTo>
                  <a:pt x="204" y="2263"/>
                </a:lnTo>
                <a:lnTo>
                  <a:pt x="192" y="2253"/>
                </a:lnTo>
                <a:lnTo>
                  <a:pt x="183" y="2244"/>
                </a:lnTo>
                <a:lnTo>
                  <a:pt x="178" y="2235"/>
                </a:lnTo>
                <a:lnTo>
                  <a:pt x="175" y="2229"/>
                </a:lnTo>
                <a:lnTo>
                  <a:pt x="174" y="2225"/>
                </a:lnTo>
                <a:lnTo>
                  <a:pt x="173" y="2224"/>
                </a:lnTo>
                <a:lnTo>
                  <a:pt x="175" y="2102"/>
                </a:lnTo>
                <a:lnTo>
                  <a:pt x="177" y="2078"/>
                </a:lnTo>
                <a:lnTo>
                  <a:pt x="176" y="2060"/>
                </a:lnTo>
                <a:lnTo>
                  <a:pt x="174" y="2045"/>
                </a:lnTo>
                <a:lnTo>
                  <a:pt x="169" y="2035"/>
                </a:lnTo>
                <a:lnTo>
                  <a:pt x="165" y="2026"/>
                </a:lnTo>
                <a:lnTo>
                  <a:pt x="160" y="2021"/>
                </a:lnTo>
                <a:lnTo>
                  <a:pt x="156" y="2016"/>
                </a:lnTo>
                <a:lnTo>
                  <a:pt x="151" y="2014"/>
                </a:lnTo>
                <a:lnTo>
                  <a:pt x="149" y="2013"/>
                </a:lnTo>
                <a:lnTo>
                  <a:pt x="148" y="2013"/>
                </a:lnTo>
                <a:lnTo>
                  <a:pt x="117" y="2011"/>
                </a:lnTo>
                <a:lnTo>
                  <a:pt x="92" y="2007"/>
                </a:lnTo>
                <a:lnTo>
                  <a:pt x="71" y="2000"/>
                </a:lnTo>
                <a:lnTo>
                  <a:pt x="52" y="1992"/>
                </a:lnTo>
                <a:lnTo>
                  <a:pt x="38" y="1982"/>
                </a:lnTo>
                <a:lnTo>
                  <a:pt x="26" y="1973"/>
                </a:lnTo>
                <a:lnTo>
                  <a:pt x="17" y="1962"/>
                </a:lnTo>
                <a:lnTo>
                  <a:pt x="11" y="1951"/>
                </a:lnTo>
                <a:lnTo>
                  <a:pt x="6" y="1941"/>
                </a:lnTo>
                <a:lnTo>
                  <a:pt x="4" y="1932"/>
                </a:lnTo>
                <a:lnTo>
                  <a:pt x="1" y="1924"/>
                </a:lnTo>
                <a:lnTo>
                  <a:pt x="0" y="1918"/>
                </a:lnTo>
                <a:lnTo>
                  <a:pt x="0" y="1914"/>
                </a:lnTo>
                <a:lnTo>
                  <a:pt x="0" y="1912"/>
                </a:lnTo>
                <a:lnTo>
                  <a:pt x="0" y="1901"/>
                </a:lnTo>
                <a:lnTo>
                  <a:pt x="4" y="1887"/>
                </a:lnTo>
                <a:lnTo>
                  <a:pt x="10" y="1869"/>
                </a:lnTo>
                <a:lnTo>
                  <a:pt x="17" y="1848"/>
                </a:lnTo>
                <a:lnTo>
                  <a:pt x="28" y="1825"/>
                </a:lnTo>
                <a:lnTo>
                  <a:pt x="39" y="1800"/>
                </a:lnTo>
                <a:lnTo>
                  <a:pt x="51" y="1773"/>
                </a:lnTo>
                <a:lnTo>
                  <a:pt x="65" y="1746"/>
                </a:lnTo>
                <a:lnTo>
                  <a:pt x="79" y="1719"/>
                </a:lnTo>
                <a:lnTo>
                  <a:pt x="93" y="1691"/>
                </a:lnTo>
                <a:lnTo>
                  <a:pt x="107" y="1664"/>
                </a:lnTo>
                <a:lnTo>
                  <a:pt x="121" y="1639"/>
                </a:lnTo>
                <a:lnTo>
                  <a:pt x="133" y="1615"/>
                </a:lnTo>
                <a:lnTo>
                  <a:pt x="145" y="1593"/>
                </a:lnTo>
                <a:lnTo>
                  <a:pt x="156" y="1575"/>
                </a:lnTo>
                <a:lnTo>
                  <a:pt x="164" y="1559"/>
                </a:lnTo>
                <a:lnTo>
                  <a:pt x="170" y="1547"/>
                </a:lnTo>
                <a:lnTo>
                  <a:pt x="175" y="1539"/>
                </a:lnTo>
                <a:lnTo>
                  <a:pt x="176" y="1537"/>
                </a:lnTo>
                <a:lnTo>
                  <a:pt x="191" y="1503"/>
                </a:lnTo>
                <a:lnTo>
                  <a:pt x="200" y="1471"/>
                </a:lnTo>
                <a:lnTo>
                  <a:pt x="206" y="1440"/>
                </a:lnTo>
                <a:lnTo>
                  <a:pt x="206" y="1411"/>
                </a:lnTo>
                <a:lnTo>
                  <a:pt x="202" y="1385"/>
                </a:lnTo>
                <a:lnTo>
                  <a:pt x="197" y="1359"/>
                </a:lnTo>
                <a:lnTo>
                  <a:pt x="189" y="1334"/>
                </a:lnTo>
                <a:lnTo>
                  <a:pt x="179" y="1311"/>
                </a:lnTo>
                <a:lnTo>
                  <a:pt x="169" y="1289"/>
                </a:lnTo>
                <a:lnTo>
                  <a:pt x="159" y="1267"/>
                </a:lnTo>
                <a:lnTo>
                  <a:pt x="149" y="1247"/>
                </a:lnTo>
                <a:lnTo>
                  <a:pt x="142" y="1228"/>
                </a:lnTo>
                <a:lnTo>
                  <a:pt x="135" y="1209"/>
                </a:lnTo>
                <a:lnTo>
                  <a:pt x="132" y="1190"/>
                </a:lnTo>
                <a:lnTo>
                  <a:pt x="127" y="1119"/>
                </a:lnTo>
                <a:lnTo>
                  <a:pt x="126" y="1051"/>
                </a:lnTo>
                <a:lnTo>
                  <a:pt x="128" y="985"/>
                </a:lnTo>
                <a:lnTo>
                  <a:pt x="133" y="924"/>
                </a:lnTo>
                <a:lnTo>
                  <a:pt x="143" y="865"/>
                </a:lnTo>
                <a:lnTo>
                  <a:pt x="155" y="809"/>
                </a:lnTo>
                <a:lnTo>
                  <a:pt x="169" y="756"/>
                </a:lnTo>
                <a:lnTo>
                  <a:pt x="187" y="705"/>
                </a:lnTo>
                <a:lnTo>
                  <a:pt x="208" y="657"/>
                </a:lnTo>
                <a:lnTo>
                  <a:pt x="230" y="611"/>
                </a:lnTo>
                <a:lnTo>
                  <a:pt x="254" y="566"/>
                </a:lnTo>
                <a:lnTo>
                  <a:pt x="281" y="524"/>
                </a:lnTo>
                <a:lnTo>
                  <a:pt x="310" y="484"/>
                </a:lnTo>
                <a:lnTo>
                  <a:pt x="341" y="444"/>
                </a:lnTo>
                <a:lnTo>
                  <a:pt x="371" y="407"/>
                </a:lnTo>
                <a:lnTo>
                  <a:pt x="404" y="371"/>
                </a:lnTo>
                <a:lnTo>
                  <a:pt x="461" y="315"/>
                </a:lnTo>
                <a:lnTo>
                  <a:pt x="519" y="265"/>
                </a:lnTo>
                <a:lnTo>
                  <a:pt x="579" y="220"/>
                </a:lnTo>
                <a:lnTo>
                  <a:pt x="638" y="181"/>
                </a:lnTo>
                <a:lnTo>
                  <a:pt x="700" y="145"/>
                </a:lnTo>
                <a:lnTo>
                  <a:pt x="760" y="116"/>
                </a:lnTo>
                <a:lnTo>
                  <a:pt x="822" y="89"/>
                </a:lnTo>
                <a:lnTo>
                  <a:pt x="884" y="68"/>
                </a:lnTo>
                <a:lnTo>
                  <a:pt x="944" y="49"/>
                </a:lnTo>
                <a:lnTo>
                  <a:pt x="1004" y="34"/>
                </a:lnTo>
                <a:lnTo>
                  <a:pt x="1063" y="23"/>
                </a:lnTo>
                <a:lnTo>
                  <a:pt x="1120" y="13"/>
                </a:lnTo>
                <a:lnTo>
                  <a:pt x="1176" y="7"/>
                </a:lnTo>
                <a:lnTo>
                  <a:pt x="1229" y="2"/>
                </a:lnTo>
                <a:lnTo>
                  <a:pt x="1279" y="0"/>
                </a:lnTo>
                <a:lnTo>
                  <a:pt x="13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42" name="Group 41"/>
          <p:cNvGrpSpPr/>
          <p:nvPr/>
        </p:nvGrpSpPr>
        <p:grpSpPr>
          <a:xfrm>
            <a:off x="3804625" y="4837280"/>
            <a:ext cx="325210" cy="325894"/>
            <a:chOff x="3194050" y="3822700"/>
            <a:chExt cx="6042025" cy="6054725"/>
          </a:xfrm>
          <a:solidFill>
            <a:schemeClr val="bg1"/>
          </a:solidFill>
        </p:grpSpPr>
        <p:sp>
          <p:nvSpPr>
            <p:cNvPr id="43" name="Freeform 35"/>
            <p:cNvSpPr>
              <a:spLocks noEditPoints="1"/>
            </p:cNvSpPr>
            <p:nvPr/>
          </p:nvSpPr>
          <p:spPr bwMode="auto">
            <a:xfrm>
              <a:off x="3194050" y="3822700"/>
              <a:ext cx="6042025" cy="6054725"/>
            </a:xfrm>
            <a:custGeom>
              <a:avLst/>
              <a:gdLst>
                <a:gd name="T0" fmla="*/ 3368 w 3806"/>
                <a:gd name="T1" fmla="*/ 2779 h 3814"/>
                <a:gd name="T2" fmla="*/ 240 w 3806"/>
                <a:gd name="T3" fmla="*/ 438 h 3814"/>
                <a:gd name="T4" fmla="*/ 3566 w 3806"/>
                <a:gd name="T5" fmla="*/ 438 h 3814"/>
                <a:gd name="T6" fmla="*/ 1930 w 3806"/>
                <a:gd name="T7" fmla="*/ 2 h 3814"/>
                <a:gd name="T8" fmla="*/ 1996 w 3806"/>
                <a:gd name="T9" fmla="*/ 44 h 3814"/>
                <a:gd name="T10" fmla="*/ 2023 w 3806"/>
                <a:gd name="T11" fmla="*/ 120 h 3814"/>
                <a:gd name="T12" fmla="*/ 3713 w 3806"/>
                <a:gd name="T13" fmla="*/ 201 h 3814"/>
                <a:gd name="T14" fmla="*/ 3780 w 3806"/>
                <a:gd name="T15" fmla="*/ 243 h 3814"/>
                <a:gd name="T16" fmla="*/ 3806 w 3806"/>
                <a:gd name="T17" fmla="*/ 318 h 3814"/>
                <a:gd name="T18" fmla="*/ 3793 w 3806"/>
                <a:gd name="T19" fmla="*/ 768 h 3814"/>
                <a:gd name="T20" fmla="*/ 3739 w 3806"/>
                <a:gd name="T21" fmla="*/ 823 h 3814"/>
                <a:gd name="T22" fmla="*/ 3608 w 3806"/>
                <a:gd name="T23" fmla="*/ 836 h 3814"/>
                <a:gd name="T24" fmla="*/ 3595 w 3806"/>
                <a:gd name="T25" fmla="*/ 2952 h 3814"/>
                <a:gd name="T26" fmla="*/ 3541 w 3806"/>
                <a:gd name="T27" fmla="*/ 3008 h 3814"/>
                <a:gd name="T28" fmla="*/ 2143 w 3806"/>
                <a:gd name="T29" fmla="*/ 3020 h 3814"/>
                <a:gd name="T30" fmla="*/ 2614 w 3806"/>
                <a:gd name="T31" fmla="*/ 3665 h 3814"/>
                <a:gd name="T32" fmla="*/ 2610 w 3806"/>
                <a:gd name="T33" fmla="*/ 3733 h 3814"/>
                <a:gd name="T34" fmla="*/ 2570 w 3806"/>
                <a:gd name="T35" fmla="*/ 3790 h 3814"/>
                <a:gd name="T36" fmla="*/ 2498 w 3806"/>
                <a:gd name="T37" fmla="*/ 3814 h 3814"/>
                <a:gd name="T38" fmla="*/ 2435 w 3806"/>
                <a:gd name="T39" fmla="*/ 3796 h 3814"/>
                <a:gd name="T40" fmla="*/ 2023 w 3806"/>
                <a:gd name="T41" fmla="*/ 3260 h 3814"/>
                <a:gd name="T42" fmla="*/ 2010 w 3806"/>
                <a:gd name="T43" fmla="*/ 3746 h 3814"/>
                <a:gd name="T44" fmla="*/ 1956 w 3806"/>
                <a:gd name="T45" fmla="*/ 3802 h 3814"/>
                <a:gd name="T46" fmla="*/ 1876 w 3806"/>
                <a:gd name="T47" fmla="*/ 3810 h 3814"/>
                <a:gd name="T48" fmla="*/ 1809 w 3806"/>
                <a:gd name="T49" fmla="*/ 3768 h 3814"/>
                <a:gd name="T50" fmla="*/ 1783 w 3806"/>
                <a:gd name="T51" fmla="*/ 3694 h 3814"/>
                <a:gd name="T52" fmla="*/ 1389 w 3806"/>
                <a:gd name="T53" fmla="*/ 3783 h 3814"/>
                <a:gd name="T54" fmla="*/ 1331 w 3806"/>
                <a:gd name="T55" fmla="*/ 3813 h 3814"/>
                <a:gd name="T56" fmla="*/ 1259 w 3806"/>
                <a:gd name="T57" fmla="*/ 3803 h 3814"/>
                <a:gd name="T58" fmla="*/ 1205 w 3806"/>
                <a:gd name="T59" fmla="*/ 3754 h 3814"/>
                <a:gd name="T60" fmla="*/ 1189 w 3806"/>
                <a:gd name="T61" fmla="*/ 3687 h 3814"/>
                <a:gd name="T62" fmla="*/ 1212 w 3806"/>
                <a:gd name="T63" fmla="*/ 3622 h 3814"/>
                <a:gd name="T64" fmla="*/ 290 w 3806"/>
                <a:gd name="T65" fmla="*/ 3016 h 3814"/>
                <a:gd name="T66" fmla="*/ 224 w 3806"/>
                <a:gd name="T67" fmla="*/ 2974 h 3814"/>
                <a:gd name="T68" fmla="*/ 198 w 3806"/>
                <a:gd name="T69" fmla="*/ 2900 h 3814"/>
                <a:gd name="T70" fmla="*/ 93 w 3806"/>
                <a:gd name="T71" fmla="*/ 832 h 3814"/>
                <a:gd name="T72" fmla="*/ 27 w 3806"/>
                <a:gd name="T73" fmla="*/ 791 h 3814"/>
                <a:gd name="T74" fmla="*/ 0 w 3806"/>
                <a:gd name="T75" fmla="*/ 715 h 3814"/>
                <a:gd name="T76" fmla="*/ 12 w 3806"/>
                <a:gd name="T77" fmla="*/ 265 h 3814"/>
                <a:gd name="T78" fmla="*/ 67 w 3806"/>
                <a:gd name="T79" fmla="*/ 210 h 3814"/>
                <a:gd name="T80" fmla="*/ 1783 w 3806"/>
                <a:gd name="T81" fmla="*/ 197 h 3814"/>
                <a:gd name="T82" fmla="*/ 1795 w 3806"/>
                <a:gd name="T83" fmla="*/ 67 h 3814"/>
                <a:gd name="T84" fmla="*/ 1850 w 3806"/>
                <a:gd name="T85" fmla="*/ 11 h 3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06" h="3814">
                  <a:moveTo>
                    <a:pt x="439" y="836"/>
                  </a:moveTo>
                  <a:lnTo>
                    <a:pt x="439" y="2779"/>
                  </a:lnTo>
                  <a:lnTo>
                    <a:pt x="3368" y="2779"/>
                  </a:lnTo>
                  <a:lnTo>
                    <a:pt x="3368" y="836"/>
                  </a:lnTo>
                  <a:lnTo>
                    <a:pt x="439" y="836"/>
                  </a:lnTo>
                  <a:close/>
                  <a:moveTo>
                    <a:pt x="240" y="438"/>
                  </a:moveTo>
                  <a:lnTo>
                    <a:pt x="240" y="595"/>
                  </a:lnTo>
                  <a:lnTo>
                    <a:pt x="3566" y="595"/>
                  </a:lnTo>
                  <a:lnTo>
                    <a:pt x="3566" y="438"/>
                  </a:lnTo>
                  <a:lnTo>
                    <a:pt x="240" y="438"/>
                  </a:lnTo>
                  <a:close/>
                  <a:moveTo>
                    <a:pt x="1903" y="0"/>
                  </a:moveTo>
                  <a:lnTo>
                    <a:pt x="1930" y="2"/>
                  </a:lnTo>
                  <a:lnTo>
                    <a:pt x="1956" y="11"/>
                  </a:lnTo>
                  <a:lnTo>
                    <a:pt x="1978" y="25"/>
                  </a:lnTo>
                  <a:lnTo>
                    <a:pt x="1996" y="44"/>
                  </a:lnTo>
                  <a:lnTo>
                    <a:pt x="2010" y="67"/>
                  </a:lnTo>
                  <a:lnTo>
                    <a:pt x="2020" y="92"/>
                  </a:lnTo>
                  <a:lnTo>
                    <a:pt x="2023" y="120"/>
                  </a:lnTo>
                  <a:lnTo>
                    <a:pt x="2023" y="197"/>
                  </a:lnTo>
                  <a:lnTo>
                    <a:pt x="3686" y="197"/>
                  </a:lnTo>
                  <a:lnTo>
                    <a:pt x="3713" y="201"/>
                  </a:lnTo>
                  <a:lnTo>
                    <a:pt x="3739" y="210"/>
                  </a:lnTo>
                  <a:lnTo>
                    <a:pt x="3761" y="224"/>
                  </a:lnTo>
                  <a:lnTo>
                    <a:pt x="3780" y="243"/>
                  </a:lnTo>
                  <a:lnTo>
                    <a:pt x="3793" y="265"/>
                  </a:lnTo>
                  <a:lnTo>
                    <a:pt x="3803" y="291"/>
                  </a:lnTo>
                  <a:lnTo>
                    <a:pt x="3806" y="318"/>
                  </a:lnTo>
                  <a:lnTo>
                    <a:pt x="3806" y="715"/>
                  </a:lnTo>
                  <a:lnTo>
                    <a:pt x="3803" y="743"/>
                  </a:lnTo>
                  <a:lnTo>
                    <a:pt x="3793" y="768"/>
                  </a:lnTo>
                  <a:lnTo>
                    <a:pt x="3780" y="791"/>
                  </a:lnTo>
                  <a:lnTo>
                    <a:pt x="3761" y="809"/>
                  </a:lnTo>
                  <a:lnTo>
                    <a:pt x="3739" y="823"/>
                  </a:lnTo>
                  <a:lnTo>
                    <a:pt x="3713" y="832"/>
                  </a:lnTo>
                  <a:lnTo>
                    <a:pt x="3686" y="836"/>
                  </a:lnTo>
                  <a:lnTo>
                    <a:pt x="3608" y="836"/>
                  </a:lnTo>
                  <a:lnTo>
                    <a:pt x="3608" y="2900"/>
                  </a:lnTo>
                  <a:lnTo>
                    <a:pt x="3604" y="2927"/>
                  </a:lnTo>
                  <a:lnTo>
                    <a:pt x="3595" y="2952"/>
                  </a:lnTo>
                  <a:lnTo>
                    <a:pt x="3581" y="2974"/>
                  </a:lnTo>
                  <a:lnTo>
                    <a:pt x="3563" y="2993"/>
                  </a:lnTo>
                  <a:lnTo>
                    <a:pt x="3541" y="3008"/>
                  </a:lnTo>
                  <a:lnTo>
                    <a:pt x="3515" y="3016"/>
                  </a:lnTo>
                  <a:lnTo>
                    <a:pt x="3487" y="3020"/>
                  </a:lnTo>
                  <a:lnTo>
                    <a:pt x="2143" y="3020"/>
                  </a:lnTo>
                  <a:lnTo>
                    <a:pt x="2593" y="3622"/>
                  </a:lnTo>
                  <a:lnTo>
                    <a:pt x="2606" y="3643"/>
                  </a:lnTo>
                  <a:lnTo>
                    <a:pt x="2614" y="3665"/>
                  </a:lnTo>
                  <a:lnTo>
                    <a:pt x="2617" y="3687"/>
                  </a:lnTo>
                  <a:lnTo>
                    <a:pt x="2616" y="3710"/>
                  </a:lnTo>
                  <a:lnTo>
                    <a:pt x="2610" y="3733"/>
                  </a:lnTo>
                  <a:lnTo>
                    <a:pt x="2601" y="3754"/>
                  </a:lnTo>
                  <a:lnTo>
                    <a:pt x="2587" y="3773"/>
                  </a:lnTo>
                  <a:lnTo>
                    <a:pt x="2570" y="3790"/>
                  </a:lnTo>
                  <a:lnTo>
                    <a:pt x="2546" y="3803"/>
                  </a:lnTo>
                  <a:lnTo>
                    <a:pt x="2522" y="3811"/>
                  </a:lnTo>
                  <a:lnTo>
                    <a:pt x="2498" y="3814"/>
                  </a:lnTo>
                  <a:lnTo>
                    <a:pt x="2476" y="3813"/>
                  </a:lnTo>
                  <a:lnTo>
                    <a:pt x="2455" y="3806"/>
                  </a:lnTo>
                  <a:lnTo>
                    <a:pt x="2435" y="3796"/>
                  </a:lnTo>
                  <a:lnTo>
                    <a:pt x="2416" y="3783"/>
                  </a:lnTo>
                  <a:lnTo>
                    <a:pt x="2401" y="3766"/>
                  </a:lnTo>
                  <a:lnTo>
                    <a:pt x="2023" y="3260"/>
                  </a:lnTo>
                  <a:lnTo>
                    <a:pt x="2023" y="3694"/>
                  </a:lnTo>
                  <a:lnTo>
                    <a:pt x="2020" y="3721"/>
                  </a:lnTo>
                  <a:lnTo>
                    <a:pt x="2010" y="3746"/>
                  </a:lnTo>
                  <a:lnTo>
                    <a:pt x="1996" y="3768"/>
                  </a:lnTo>
                  <a:lnTo>
                    <a:pt x="1978" y="3787"/>
                  </a:lnTo>
                  <a:lnTo>
                    <a:pt x="1956" y="3802"/>
                  </a:lnTo>
                  <a:lnTo>
                    <a:pt x="1930" y="3810"/>
                  </a:lnTo>
                  <a:lnTo>
                    <a:pt x="1903" y="3814"/>
                  </a:lnTo>
                  <a:lnTo>
                    <a:pt x="1876" y="3810"/>
                  </a:lnTo>
                  <a:lnTo>
                    <a:pt x="1850" y="3802"/>
                  </a:lnTo>
                  <a:lnTo>
                    <a:pt x="1828" y="3787"/>
                  </a:lnTo>
                  <a:lnTo>
                    <a:pt x="1809" y="3768"/>
                  </a:lnTo>
                  <a:lnTo>
                    <a:pt x="1795" y="3746"/>
                  </a:lnTo>
                  <a:lnTo>
                    <a:pt x="1785" y="3721"/>
                  </a:lnTo>
                  <a:lnTo>
                    <a:pt x="1783" y="3694"/>
                  </a:lnTo>
                  <a:lnTo>
                    <a:pt x="1783" y="3260"/>
                  </a:lnTo>
                  <a:lnTo>
                    <a:pt x="1405" y="3766"/>
                  </a:lnTo>
                  <a:lnTo>
                    <a:pt x="1389" y="3783"/>
                  </a:lnTo>
                  <a:lnTo>
                    <a:pt x="1371" y="3796"/>
                  </a:lnTo>
                  <a:lnTo>
                    <a:pt x="1351" y="3806"/>
                  </a:lnTo>
                  <a:lnTo>
                    <a:pt x="1331" y="3813"/>
                  </a:lnTo>
                  <a:lnTo>
                    <a:pt x="1309" y="3814"/>
                  </a:lnTo>
                  <a:lnTo>
                    <a:pt x="1283" y="3811"/>
                  </a:lnTo>
                  <a:lnTo>
                    <a:pt x="1259" y="3803"/>
                  </a:lnTo>
                  <a:lnTo>
                    <a:pt x="1237" y="3790"/>
                  </a:lnTo>
                  <a:lnTo>
                    <a:pt x="1218" y="3773"/>
                  </a:lnTo>
                  <a:lnTo>
                    <a:pt x="1205" y="3754"/>
                  </a:lnTo>
                  <a:lnTo>
                    <a:pt x="1195" y="3733"/>
                  </a:lnTo>
                  <a:lnTo>
                    <a:pt x="1190" y="3710"/>
                  </a:lnTo>
                  <a:lnTo>
                    <a:pt x="1189" y="3687"/>
                  </a:lnTo>
                  <a:lnTo>
                    <a:pt x="1193" y="3665"/>
                  </a:lnTo>
                  <a:lnTo>
                    <a:pt x="1200" y="3643"/>
                  </a:lnTo>
                  <a:lnTo>
                    <a:pt x="1212" y="3622"/>
                  </a:lnTo>
                  <a:lnTo>
                    <a:pt x="1662" y="3020"/>
                  </a:lnTo>
                  <a:lnTo>
                    <a:pt x="318" y="3020"/>
                  </a:lnTo>
                  <a:lnTo>
                    <a:pt x="290" y="3016"/>
                  </a:lnTo>
                  <a:lnTo>
                    <a:pt x="266" y="3008"/>
                  </a:lnTo>
                  <a:lnTo>
                    <a:pt x="242" y="2993"/>
                  </a:lnTo>
                  <a:lnTo>
                    <a:pt x="224" y="2974"/>
                  </a:lnTo>
                  <a:lnTo>
                    <a:pt x="210" y="2952"/>
                  </a:lnTo>
                  <a:lnTo>
                    <a:pt x="201" y="2927"/>
                  </a:lnTo>
                  <a:lnTo>
                    <a:pt x="198" y="2900"/>
                  </a:lnTo>
                  <a:lnTo>
                    <a:pt x="198" y="836"/>
                  </a:lnTo>
                  <a:lnTo>
                    <a:pt x="119" y="836"/>
                  </a:lnTo>
                  <a:lnTo>
                    <a:pt x="93" y="832"/>
                  </a:lnTo>
                  <a:lnTo>
                    <a:pt x="67" y="823"/>
                  </a:lnTo>
                  <a:lnTo>
                    <a:pt x="45" y="809"/>
                  </a:lnTo>
                  <a:lnTo>
                    <a:pt x="27" y="791"/>
                  </a:lnTo>
                  <a:lnTo>
                    <a:pt x="12" y="768"/>
                  </a:lnTo>
                  <a:lnTo>
                    <a:pt x="3" y="743"/>
                  </a:lnTo>
                  <a:lnTo>
                    <a:pt x="0" y="715"/>
                  </a:lnTo>
                  <a:lnTo>
                    <a:pt x="0" y="318"/>
                  </a:lnTo>
                  <a:lnTo>
                    <a:pt x="3" y="291"/>
                  </a:lnTo>
                  <a:lnTo>
                    <a:pt x="12" y="265"/>
                  </a:lnTo>
                  <a:lnTo>
                    <a:pt x="27" y="243"/>
                  </a:lnTo>
                  <a:lnTo>
                    <a:pt x="45" y="224"/>
                  </a:lnTo>
                  <a:lnTo>
                    <a:pt x="67" y="210"/>
                  </a:lnTo>
                  <a:lnTo>
                    <a:pt x="93" y="201"/>
                  </a:lnTo>
                  <a:lnTo>
                    <a:pt x="119" y="197"/>
                  </a:lnTo>
                  <a:lnTo>
                    <a:pt x="1783" y="197"/>
                  </a:lnTo>
                  <a:lnTo>
                    <a:pt x="1783" y="120"/>
                  </a:lnTo>
                  <a:lnTo>
                    <a:pt x="1785" y="92"/>
                  </a:lnTo>
                  <a:lnTo>
                    <a:pt x="1795" y="67"/>
                  </a:lnTo>
                  <a:lnTo>
                    <a:pt x="1809" y="44"/>
                  </a:lnTo>
                  <a:lnTo>
                    <a:pt x="1828" y="25"/>
                  </a:lnTo>
                  <a:lnTo>
                    <a:pt x="1850" y="11"/>
                  </a:lnTo>
                  <a:lnTo>
                    <a:pt x="1876" y="2"/>
                  </a:lnTo>
                  <a:lnTo>
                    <a:pt x="19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36"/>
            <p:cNvSpPr>
              <a:spLocks/>
            </p:cNvSpPr>
            <p:nvPr/>
          </p:nvSpPr>
          <p:spPr bwMode="auto">
            <a:xfrm>
              <a:off x="4451350" y="6343650"/>
              <a:ext cx="3211513" cy="382588"/>
            </a:xfrm>
            <a:custGeom>
              <a:avLst/>
              <a:gdLst>
                <a:gd name="T0" fmla="*/ 120 w 2023"/>
                <a:gd name="T1" fmla="*/ 0 h 241"/>
                <a:gd name="T2" fmla="*/ 1903 w 2023"/>
                <a:gd name="T3" fmla="*/ 0 h 241"/>
                <a:gd name="T4" fmla="*/ 1931 w 2023"/>
                <a:gd name="T5" fmla="*/ 2 h 241"/>
                <a:gd name="T6" fmla="*/ 1956 w 2023"/>
                <a:gd name="T7" fmla="*/ 12 h 241"/>
                <a:gd name="T8" fmla="*/ 1978 w 2023"/>
                <a:gd name="T9" fmla="*/ 26 h 241"/>
                <a:gd name="T10" fmla="*/ 1997 w 2023"/>
                <a:gd name="T11" fmla="*/ 44 h 241"/>
                <a:gd name="T12" fmla="*/ 2011 w 2023"/>
                <a:gd name="T13" fmla="*/ 68 h 241"/>
                <a:gd name="T14" fmla="*/ 2020 w 2023"/>
                <a:gd name="T15" fmla="*/ 92 h 241"/>
                <a:gd name="T16" fmla="*/ 2023 w 2023"/>
                <a:gd name="T17" fmla="*/ 120 h 241"/>
                <a:gd name="T18" fmla="*/ 2020 w 2023"/>
                <a:gd name="T19" fmla="*/ 148 h 241"/>
                <a:gd name="T20" fmla="*/ 2011 w 2023"/>
                <a:gd name="T21" fmla="*/ 173 h 241"/>
                <a:gd name="T22" fmla="*/ 1997 w 2023"/>
                <a:gd name="T23" fmla="*/ 196 h 241"/>
                <a:gd name="T24" fmla="*/ 1978 w 2023"/>
                <a:gd name="T25" fmla="*/ 214 h 241"/>
                <a:gd name="T26" fmla="*/ 1956 w 2023"/>
                <a:gd name="T27" fmla="*/ 228 h 241"/>
                <a:gd name="T28" fmla="*/ 1931 w 2023"/>
                <a:gd name="T29" fmla="*/ 237 h 241"/>
                <a:gd name="T30" fmla="*/ 1903 w 2023"/>
                <a:gd name="T31" fmla="*/ 241 h 241"/>
                <a:gd name="T32" fmla="*/ 120 w 2023"/>
                <a:gd name="T33" fmla="*/ 241 h 241"/>
                <a:gd name="T34" fmla="*/ 93 w 2023"/>
                <a:gd name="T35" fmla="*/ 237 h 241"/>
                <a:gd name="T36" fmla="*/ 68 w 2023"/>
                <a:gd name="T37" fmla="*/ 228 h 241"/>
                <a:gd name="T38" fmla="*/ 46 w 2023"/>
                <a:gd name="T39" fmla="*/ 214 h 241"/>
                <a:gd name="T40" fmla="*/ 27 w 2023"/>
                <a:gd name="T41" fmla="*/ 196 h 241"/>
                <a:gd name="T42" fmla="*/ 12 w 2023"/>
                <a:gd name="T43" fmla="*/ 173 h 241"/>
                <a:gd name="T44" fmla="*/ 4 w 2023"/>
                <a:gd name="T45" fmla="*/ 148 h 241"/>
                <a:gd name="T46" fmla="*/ 0 w 2023"/>
                <a:gd name="T47" fmla="*/ 120 h 241"/>
                <a:gd name="T48" fmla="*/ 4 w 2023"/>
                <a:gd name="T49" fmla="*/ 92 h 241"/>
                <a:gd name="T50" fmla="*/ 12 w 2023"/>
                <a:gd name="T51" fmla="*/ 68 h 241"/>
                <a:gd name="T52" fmla="*/ 27 w 2023"/>
                <a:gd name="T53" fmla="*/ 44 h 241"/>
                <a:gd name="T54" fmla="*/ 46 w 2023"/>
                <a:gd name="T55" fmla="*/ 26 h 241"/>
                <a:gd name="T56" fmla="*/ 68 w 2023"/>
                <a:gd name="T57" fmla="*/ 12 h 241"/>
                <a:gd name="T58" fmla="*/ 93 w 2023"/>
                <a:gd name="T59" fmla="*/ 2 h 241"/>
                <a:gd name="T60" fmla="*/ 120 w 2023"/>
                <a:gd name="T6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23" h="241">
                  <a:moveTo>
                    <a:pt x="120" y="0"/>
                  </a:moveTo>
                  <a:lnTo>
                    <a:pt x="1903" y="0"/>
                  </a:lnTo>
                  <a:lnTo>
                    <a:pt x="1931" y="2"/>
                  </a:lnTo>
                  <a:lnTo>
                    <a:pt x="1956" y="12"/>
                  </a:lnTo>
                  <a:lnTo>
                    <a:pt x="1978" y="26"/>
                  </a:lnTo>
                  <a:lnTo>
                    <a:pt x="1997" y="44"/>
                  </a:lnTo>
                  <a:lnTo>
                    <a:pt x="2011" y="68"/>
                  </a:lnTo>
                  <a:lnTo>
                    <a:pt x="2020" y="92"/>
                  </a:lnTo>
                  <a:lnTo>
                    <a:pt x="2023" y="120"/>
                  </a:lnTo>
                  <a:lnTo>
                    <a:pt x="2020" y="148"/>
                  </a:lnTo>
                  <a:lnTo>
                    <a:pt x="2011" y="173"/>
                  </a:lnTo>
                  <a:lnTo>
                    <a:pt x="1997" y="196"/>
                  </a:lnTo>
                  <a:lnTo>
                    <a:pt x="1978" y="214"/>
                  </a:lnTo>
                  <a:lnTo>
                    <a:pt x="1956" y="228"/>
                  </a:lnTo>
                  <a:lnTo>
                    <a:pt x="1931" y="237"/>
                  </a:lnTo>
                  <a:lnTo>
                    <a:pt x="1903" y="241"/>
                  </a:lnTo>
                  <a:lnTo>
                    <a:pt x="120" y="241"/>
                  </a:lnTo>
                  <a:lnTo>
                    <a:pt x="93" y="237"/>
                  </a:lnTo>
                  <a:lnTo>
                    <a:pt x="68" y="228"/>
                  </a:lnTo>
                  <a:lnTo>
                    <a:pt x="46" y="214"/>
                  </a:lnTo>
                  <a:lnTo>
                    <a:pt x="27" y="196"/>
                  </a:lnTo>
                  <a:lnTo>
                    <a:pt x="12" y="173"/>
                  </a:lnTo>
                  <a:lnTo>
                    <a:pt x="4" y="148"/>
                  </a:lnTo>
                  <a:lnTo>
                    <a:pt x="0" y="120"/>
                  </a:lnTo>
                  <a:lnTo>
                    <a:pt x="4" y="92"/>
                  </a:lnTo>
                  <a:lnTo>
                    <a:pt x="12" y="68"/>
                  </a:lnTo>
                  <a:lnTo>
                    <a:pt x="27" y="44"/>
                  </a:lnTo>
                  <a:lnTo>
                    <a:pt x="46" y="26"/>
                  </a:lnTo>
                  <a:lnTo>
                    <a:pt x="68" y="12"/>
                  </a:lnTo>
                  <a:lnTo>
                    <a:pt x="93" y="2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37"/>
            <p:cNvSpPr>
              <a:spLocks/>
            </p:cNvSpPr>
            <p:nvPr/>
          </p:nvSpPr>
          <p:spPr bwMode="auto">
            <a:xfrm>
              <a:off x="4451350" y="5711825"/>
              <a:ext cx="1009650" cy="382588"/>
            </a:xfrm>
            <a:custGeom>
              <a:avLst/>
              <a:gdLst>
                <a:gd name="T0" fmla="*/ 120 w 636"/>
                <a:gd name="T1" fmla="*/ 0 h 241"/>
                <a:gd name="T2" fmla="*/ 517 w 636"/>
                <a:gd name="T3" fmla="*/ 0 h 241"/>
                <a:gd name="T4" fmla="*/ 544 w 636"/>
                <a:gd name="T5" fmla="*/ 4 h 241"/>
                <a:gd name="T6" fmla="*/ 569 w 636"/>
                <a:gd name="T7" fmla="*/ 13 h 241"/>
                <a:gd name="T8" fmla="*/ 592 w 636"/>
                <a:gd name="T9" fmla="*/ 27 h 241"/>
                <a:gd name="T10" fmla="*/ 611 w 636"/>
                <a:gd name="T11" fmla="*/ 46 h 241"/>
                <a:gd name="T12" fmla="*/ 624 w 636"/>
                <a:gd name="T13" fmla="*/ 68 h 241"/>
                <a:gd name="T14" fmla="*/ 634 w 636"/>
                <a:gd name="T15" fmla="*/ 94 h 241"/>
                <a:gd name="T16" fmla="*/ 636 w 636"/>
                <a:gd name="T17" fmla="*/ 121 h 241"/>
                <a:gd name="T18" fmla="*/ 634 w 636"/>
                <a:gd name="T19" fmla="*/ 148 h 241"/>
                <a:gd name="T20" fmla="*/ 624 w 636"/>
                <a:gd name="T21" fmla="*/ 174 h 241"/>
                <a:gd name="T22" fmla="*/ 611 w 636"/>
                <a:gd name="T23" fmla="*/ 196 h 241"/>
                <a:gd name="T24" fmla="*/ 592 w 636"/>
                <a:gd name="T25" fmla="*/ 214 h 241"/>
                <a:gd name="T26" fmla="*/ 569 w 636"/>
                <a:gd name="T27" fmla="*/ 230 h 241"/>
                <a:gd name="T28" fmla="*/ 544 w 636"/>
                <a:gd name="T29" fmla="*/ 238 h 241"/>
                <a:gd name="T30" fmla="*/ 517 w 636"/>
                <a:gd name="T31" fmla="*/ 241 h 241"/>
                <a:gd name="T32" fmla="*/ 120 w 636"/>
                <a:gd name="T33" fmla="*/ 241 h 241"/>
                <a:gd name="T34" fmla="*/ 93 w 636"/>
                <a:gd name="T35" fmla="*/ 238 h 241"/>
                <a:gd name="T36" fmla="*/ 68 w 636"/>
                <a:gd name="T37" fmla="*/ 230 h 241"/>
                <a:gd name="T38" fmla="*/ 46 w 636"/>
                <a:gd name="T39" fmla="*/ 214 h 241"/>
                <a:gd name="T40" fmla="*/ 27 w 636"/>
                <a:gd name="T41" fmla="*/ 196 h 241"/>
                <a:gd name="T42" fmla="*/ 12 w 636"/>
                <a:gd name="T43" fmla="*/ 174 h 241"/>
                <a:gd name="T44" fmla="*/ 4 w 636"/>
                <a:gd name="T45" fmla="*/ 148 h 241"/>
                <a:gd name="T46" fmla="*/ 0 w 636"/>
                <a:gd name="T47" fmla="*/ 121 h 241"/>
                <a:gd name="T48" fmla="*/ 4 w 636"/>
                <a:gd name="T49" fmla="*/ 94 h 241"/>
                <a:gd name="T50" fmla="*/ 12 w 636"/>
                <a:gd name="T51" fmla="*/ 68 h 241"/>
                <a:gd name="T52" fmla="*/ 27 w 636"/>
                <a:gd name="T53" fmla="*/ 46 h 241"/>
                <a:gd name="T54" fmla="*/ 46 w 636"/>
                <a:gd name="T55" fmla="*/ 27 h 241"/>
                <a:gd name="T56" fmla="*/ 68 w 636"/>
                <a:gd name="T57" fmla="*/ 13 h 241"/>
                <a:gd name="T58" fmla="*/ 93 w 636"/>
                <a:gd name="T59" fmla="*/ 4 h 241"/>
                <a:gd name="T60" fmla="*/ 120 w 636"/>
                <a:gd name="T6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6" h="241">
                  <a:moveTo>
                    <a:pt x="120" y="0"/>
                  </a:moveTo>
                  <a:lnTo>
                    <a:pt x="517" y="0"/>
                  </a:lnTo>
                  <a:lnTo>
                    <a:pt x="544" y="4"/>
                  </a:lnTo>
                  <a:lnTo>
                    <a:pt x="569" y="13"/>
                  </a:lnTo>
                  <a:lnTo>
                    <a:pt x="592" y="27"/>
                  </a:lnTo>
                  <a:lnTo>
                    <a:pt x="611" y="46"/>
                  </a:lnTo>
                  <a:lnTo>
                    <a:pt x="624" y="68"/>
                  </a:lnTo>
                  <a:lnTo>
                    <a:pt x="634" y="94"/>
                  </a:lnTo>
                  <a:lnTo>
                    <a:pt x="636" y="121"/>
                  </a:lnTo>
                  <a:lnTo>
                    <a:pt x="634" y="148"/>
                  </a:lnTo>
                  <a:lnTo>
                    <a:pt x="624" y="174"/>
                  </a:lnTo>
                  <a:lnTo>
                    <a:pt x="611" y="196"/>
                  </a:lnTo>
                  <a:lnTo>
                    <a:pt x="592" y="214"/>
                  </a:lnTo>
                  <a:lnTo>
                    <a:pt x="569" y="230"/>
                  </a:lnTo>
                  <a:lnTo>
                    <a:pt x="544" y="238"/>
                  </a:lnTo>
                  <a:lnTo>
                    <a:pt x="517" y="241"/>
                  </a:lnTo>
                  <a:lnTo>
                    <a:pt x="120" y="241"/>
                  </a:lnTo>
                  <a:lnTo>
                    <a:pt x="93" y="238"/>
                  </a:lnTo>
                  <a:lnTo>
                    <a:pt x="68" y="230"/>
                  </a:lnTo>
                  <a:lnTo>
                    <a:pt x="46" y="214"/>
                  </a:lnTo>
                  <a:lnTo>
                    <a:pt x="27" y="196"/>
                  </a:lnTo>
                  <a:lnTo>
                    <a:pt x="12" y="174"/>
                  </a:lnTo>
                  <a:lnTo>
                    <a:pt x="4" y="148"/>
                  </a:lnTo>
                  <a:lnTo>
                    <a:pt x="0" y="121"/>
                  </a:lnTo>
                  <a:lnTo>
                    <a:pt x="4" y="94"/>
                  </a:lnTo>
                  <a:lnTo>
                    <a:pt x="12" y="68"/>
                  </a:lnTo>
                  <a:lnTo>
                    <a:pt x="27" y="46"/>
                  </a:lnTo>
                  <a:lnTo>
                    <a:pt x="46" y="27"/>
                  </a:lnTo>
                  <a:lnTo>
                    <a:pt x="68" y="13"/>
                  </a:lnTo>
                  <a:lnTo>
                    <a:pt x="93" y="4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38"/>
            <p:cNvSpPr>
              <a:spLocks/>
            </p:cNvSpPr>
            <p:nvPr/>
          </p:nvSpPr>
          <p:spPr bwMode="auto">
            <a:xfrm>
              <a:off x="4451350" y="6973888"/>
              <a:ext cx="2270125" cy="381000"/>
            </a:xfrm>
            <a:custGeom>
              <a:avLst/>
              <a:gdLst>
                <a:gd name="T0" fmla="*/ 120 w 1430"/>
                <a:gd name="T1" fmla="*/ 0 h 240"/>
                <a:gd name="T2" fmla="*/ 1309 w 1430"/>
                <a:gd name="T3" fmla="*/ 0 h 240"/>
                <a:gd name="T4" fmla="*/ 1337 w 1430"/>
                <a:gd name="T5" fmla="*/ 3 h 240"/>
                <a:gd name="T6" fmla="*/ 1362 w 1430"/>
                <a:gd name="T7" fmla="*/ 12 h 240"/>
                <a:gd name="T8" fmla="*/ 1384 w 1430"/>
                <a:gd name="T9" fmla="*/ 26 h 240"/>
                <a:gd name="T10" fmla="*/ 1403 w 1430"/>
                <a:gd name="T11" fmla="*/ 45 h 240"/>
                <a:gd name="T12" fmla="*/ 1417 w 1430"/>
                <a:gd name="T13" fmla="*/ 67 h 240"/>
                <a:gd name="T14" fmla="*/ 1426 w 1430"/>
                <a:gd name="T15" fmla="*/ 93 h 240"/>
                <a:gd name="T16" fmla="*/ 1430 w 1430"/>
                <a:gd name="T17" fmla="*/ 121 h 240"/>
                <a:gd name="T18" fmla="*/ 1426 w 1430"/>
                <a:gd name="T19" fmla="*/ 147 h 240"/>
                <a:gd name="T20" fmla="*/ 1417 w 1430"/>
                <a:gd name="T21" fmla="*/ 173 h 240"/>
                <a:gd name="T22" fmla="*/ 1403 w 1430"/>
                <a:gd name="T23" fmla="*/ 195 h 240"/>
                <a:gd name="T24" fmla="*/ 1384 w 1430"/>
                <a:gd name="T25" fmla="*/ 214 h 240"/>
                <a:gd name="T26" fmla="*/ 1362 w 1430"/>
                <a:gd name="T27" fmla="*/ 229 h 240"/>
                <a:gd name="T28" fmla="*/ 1337 w 1430"/>
                <a:gd name="T29" fmla="*/ 237 h 240"/>
                <a:gd name="T30" fmla="*/ 1309 w 1430"/>
                <a:gd name="T31" fmla="*/ 240 h 240"/>
                <a:gd name="T32" fmla="*/ 120 w 1430"/>
                <a:gd name="T33" fmla="*/ 240 h 240"/>
                <a:gd name="T34" fmla="*/ 93 w 1430"/>
                <a:gd name="T35" fmla="*/ 237 h 240"/>
                <a:gd name="T36" fmla="*/ 68 w 1430"/>
                <a:gd name="T37" fmla="*/ 229 h 240"/>
                <a:gd name="T38" fmla="*/ 46 w 1430"/>
                <a:gd name="T39" fmla="*/ 214 h 240"/>
                <a:gd name="T40" fmla="*/ 27 w 1430"/>
                <a:gd name="T41" fmla="*/ 195 h 240"/>
                <a:gd name="T42" fmla="*/ 12 w 1430"/>
                <a:gd name="T43" fmla="*/ 173 h 240"/>
                <a:gd name="T44" fmla="*/ 4 w 1430"/>
                <a:gd name="T45" fmla="*/ 147 h 240"/>
                <a:gd name="T46" fmla="*/ 0 w 1430"/>
                <a:gd name="T47" fmla="*/ 121 h 240"/>
                <a:gd name="T48" fmla="*/ 4 w 1430"/>
                <a:gd name="T49" fmla="*/ 93 h 240"/>
                <a:gd name="T50" fmla="*/ 12 w 1430"/>
                <a:gd name="T51" fmla="*/ 67 h 240"/>
                <a:gd name="T52" fmla="*/ 27 w 1430"/>
                <a:gd name="T53" fmla="*/ 45 h 240"/>
                <a:gd name="T54" fmla="*/ 46 w 1430"/>
                <a:gd name="T55" fmla="*/ 26 h 240"/>
                <a:gd name="T56" fmla="*/ 68 w 1430"/>
                <a:gd name="T57" fmla="*/ 12 h 240"/>
                <a:gd name="T58" fmla="*/ 93 w 1430"/>
                <a:gd name="T59" fmla="*/ 3 h 240"/>
                <a:gd name="T60" fmla="*/ 120 w 1430"/>
                <a:gd name="T6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30" h="240">
                  <a:moveTo>
                    <a:pt x="120" y="0"/>
                  </a:moveTo>
                  <a:lnTo>
                    <a:pt x="1309" y="0"/>
                  </a:lnTo>
                  <a:lnTo>
                    <a:pt x="1337" y="3"/>
                  </a:lnTo>
                  <a:lnTo>
                    <a:pt x="1362" y="12"/>
                  </a:lnTo>
                  <a:lnTo>
                    <a:pt x="1384" y="26"/>
                  </a:lnTo>
                  <a:lnTo>
                    <a:pt x="1403" y="45"/>
                  </a:lnTo>
                  <a:lnTo>
                    <a:pt x="1417" y="67"/>
                  </a:lnTo>
                  <a:lnTo>
                    <a:pt x="1426" y="93"/>
                  </a:lnTo>
                  <a:lnTo>
                    <a:pt x="1430" y="121"/>
                  </a:lnTo>
                  <a:lnTo>
                    <a:pt x="1426" y="147"/>
                  </a:lnTo>
                  <a:lnTo>
                    <a:pt x="1417" y="173"/>
                  </a:lnTo>
                  <a:lnTo>
                    <a:pt x="1403" y="195"/>
                  </a:lnTo>
                  <a:lnTo>
                    <a:pt x="1384" y="214"/>
                  </a:lnTo>
                  <a:lnTo>
                    <a:pt x="1362" y="229"/>
                  </a:lnTo>
                  <a:lnTo>
                    <a:pt x="1337" y="237"/>
                  </a:lnTo>
                  <a:lnTo>
                    <a:pt x="1309" y="240"/>
                  </a:lnTo>
                  <a:lnTo>
                    <a:pt x="120" y="240"/>
                  </a:lnTo>
                  <a:lnTo>
                    <a:pt x="93" y="237"/>
                  </a:lnTo>
                  <a:lnTo>
                    <a:pt x="68" y="229"/>
                  </a:lnTo>
                  <a:lnTo>
                    <a:pt x="46" y="214"/>
                  </a:lnTo>
                  <a:lnTo>
                    <a:pt x="27" y="195"/>
                  </a:lnTo>
                  <a:lnTo>
                    <a:pt x="12" y="173"/>
                  </a:lnTo>
                  <a:lnTo>
                    <a:pt x="4" y="147"/>
                  </a:lnTo>
                  <a:lnTo>
                    <a:pt x="0" y="121"/>
                  </a:lnTo>
                  <a:lnTo>
                    <a:pt x="4" y="93"/>
                  </a:lnTo>
                  <a:lnTo>
                    <a:pt x="12" y="67"/>
                  </a:lnTo>
                  <a:lnTo>
                    <a:pt x="27" y="45"/>
                  </a:lnTo>
                  <a:lnTo>
                    <a:pt x="46" y="26"/>
                  </a:lnTo>
                  <a:lnTo>
                    <a:pt x="68" y="12"/>
                  </a:lnTo>
                  <a:lnTo>
                    <a:pt x="93" y="3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7" name="Freeform 43"/>
          <p:cNvSpPr>
            <a:spLocks noEditPoints="1"/>
          </p:cNvSpPr>
          <p:nvPr/>
        </p:nvSpPr>
        <p:spPr bwMode="auto">
          <a:xfrm>
            <a:off x="5964775" y="6118470"/>
            <a:ext cx="297651" cy="299028"/>
          </a:xfrm>
          <a:custGeom>
            <a:avLst/>
            <a:gdLst>
              <a:gd name="T0" fmla="*/ 2070 w 3457"/>
              <a:gd name="T1" fmla="*/ 2823 h 3473"/>
              <a:gd name="T2" fmla="*/ 2022 w 3457"/>
              <a:gd name="T3" fmla="*/ 2884 h 3473"/>
              <a:gd name="T4" fmla="*/ 2309 w 3457"/>
              <a:gd name="T5" fmla="*/ 3172 h 3473"/>
              <a:gd name="T6" fmla="*/ 2368 w 3457"/>
              <a:gd name="T7" fmla="*/ 3132 h 3473"/>
              <a:gd name="T8" fmla="*/ 3089 w 3457"/>
              <a:gd name="T9" fmla="*/ 2415 h 3473"/>
              <a:gd name="T10" fmla="*/ 1512 w 3457"/>
              <a:gd name="T11" fmla="*/ 1954 h 3473"/>
              <a:gd name="T12" fmla="*/ 648 w 3457"/>
              <a:gd name="T13" fmla="*/ 1954 h 3473"/>
              <a:gd name="T14" fmla="*/ 3154 w 3457"/>
              <a:gd name="T15" fmla="*/ 1747 h 3473"/>
              <a:gd name="T16" fmla="*/ 3241 w 3457"/>
              <a:gd name="T17" fmla="*/ 1800 h 3473"/>
              <a:gd name="T18" fmla="*/ 3434 w 3457"/>
              <a:gd name="T19" fmla="*/ 2010 h 3473"/>
              <a:gd name="T20" fmla="*/ 3457 w 3457"/>
              <a:gd name="T21" fmla="*/ 2107 h 3473"/>
              <a:gd name="T22" fmla="*/ 3434 w 3457"/>
              <a:gd name="T23" fmla="*/ 2204 h 3473"/>
              <a:gd name="T24" fmla="*/ 2466 w 3457"/>
              <a:gd name="T25" fmla="*/ 3193 h 3473"/>
              <a:gd name="T26" fmla="*/ 2426 w 3457"/>
              <a:gd name="T27" fmla="*/ 3224 h 3473"/>
              <a:gd name="T28" fmla="*/ 2365 w 3457"/>
              <a:gd name="T29" fmla="*/ 3265 h 3473"/>
              <a:gd name="T30" fmla="*/ 2298 w 3457"/>
              <a:gd name="T31" fmla="*/ 3308 h 3473"/>
              <a:gd name="T32" fmla="*/ 2240 w 3457"/>
              <a:gd name="T33" fmla="*/ 3343 h 3473"/>
              <a:gd name="T34" fmla="*/ 2208 w 3457"/>
              <a:gd name="T35" fmla="*/ 3363 h 3473"/>
              <a:gd name="T36" fmla="*/ 1836 w 3457"/>
              <a:gd name="T37" fmla="*/ 2994 h 3473"/>
              <a:gd name="T38" fmla="*/ 1854 w 3457"/>
              <a:gd name="T39" fmla="*/ 2941 h 3473"/>
              <a:gd name="T40" fmla="*/ 1898 w 3457"/>
              <a:gd name="T41" fmla="*/ 2870 h 3473"/>
              <a:gd name="T42" fmla="*/ 1950 w 3457"/>
              <a:gd name="T43" fmla="*/ 2799 h 3473"/>
              <a:gd name="T44" fmla="*/ 1997 w 3457"/>
              <a:gd name="T45" fmla="*/ 2744 h 3473"/>
              <a:gd name="T46" fmla="*/ 2962 w 3457"/>
              <a:gd name="T47" fmla="*/ 1778 h 3473"/>
              <a:gd name="T48" fmla="*/ 3055 w 3457"/>
              <a:gd name="T49" fmla="*/ 1739 h 3473"/>
              <a:gd name="T50" fmla="*/ 2377 w 3457"/>
              <a:gd name="T51" fmla="*/ 1520 h 3473"/>
              <a:gd name="T52" fmla="*/ 648 w 3457"/>
              <a:gd name="T53" fmla="*/ 1520 h 3473"/>
              <a:gd name="T54" fmla="*/ 2377 w 3457"/>
              <a:gd name="T55" fmla="*/ 1302 h 3473"/>
              <a:gd name="T56" fmla="*/ 648 w 3457"/>
              <a:gd name="T57" fmla="*/ 651 h 3473"/>
              <a:gd name="T58" fmla="*/ 648 w 3457"/>
              <a:gd name="T59" fmla="*/ 868 h 3473"/>
              <a:gd name="T60" fmla="*/ 2593 w 3457"/>
              <a:gd name="T61" fmla="*/ 0 h 3473"/>
              <a:gd name="T62" fmla="*/ 2749 w 3457"/>
              <a:gd name="T63" fmla="*/ 29 h 3473"/>
              <a:gd name="T64" fmla="*/ 2880 w 3457"/>
              <a:gd name="T65" fmla="*/ 110 h 3473"/>
              <a:gd name="T66" fmla="*/ 2974 w 3457"/>
              <a:gd name="T67" fmla="*/ 230 h 3473"/>
              <a:gd name="T68" fmla="*/ 3022 w 3457"/>
              <a:gd name="T69" fmla="*/ 380 h 3473"/>
              <a:gd name="T70" fmla="*/ 2809 w 3457"/>
              <a:gd name="T71" fmla="*/ 1710 h 3473"/>
              <a:gd name="T72" fmla="*/ 2797 w 3457"/>
              <a:gd name="T73" fmla="*/ 366 h 3473"/>
              <a:gd name="T74" fmla="*/ 2745 w 3457"/>
              <a:gd name="T75" fmla="*/ 281 h 3473"/>
              <a:gd name="T76" fmla="*/ 2661 w 3457"/>
              <a:gd name="T77" fmla="*/ 228 h 3473"/>
              <a:gd name="T78" fmla="*/ 432 w 3457"/>
              <a:gd name="T79" fmla="*/ 217 h 3473"/>
              <a:gd name="T80" fmla="*/ 333 w 3457"/>
              <a:gd name="T81" fmla="*/ 242 h 3473"/>
              <a:gd name="T82" fmla="*/ 257 w 3457"/>
              <a:gd name="T83" fmla="*/ 306 h 3473"/>
              <a:gd name="T84" fmla="*/ 219 w 3457"/>
              <a:gd name="T85" fmla="*/ 399 h 3473"/>
              <a:gd name="T86" fmla="*/ 219 w 3457"/>
              <a:gd name="T87" fmla="*/ 3074 h 3473"/>
              <a:gd name="T88" fmla="*/ 257 w 3457"/>
              <a:gd name="T89" fmla="*/ 3167 h 3473"/>
              <a:gd name="T90" fmla="*/ 333 w 3457"/>
              <a:gd name="T91" fmla="*/ 3232 h 3473"/>
              <a:gd name="T92" fmla="*/ 432 w 3457"/>
              <a:gd name="T93" fmla="*/ 3256 h 3473"/>
              <a:gd name="T94" fmla="*/ 432 w 3457"/>
              <a:gd name="T95" fmla="*/ 3473 h 3473"/>
              <a:gd name="T96" fmla="*/ 276 w 3457"/>
              <a:gd name="T97" fmla="*/ 3444 h 3473"/>
              <a:gd name="T98" fmla="*/ 145 w 3457"/>
              <a:gd name="T99" fmla="*/ 3364 h 3473"/>
              <a:gd name="T100" fmla="*/ 50 w 3457"/>
              <a:gd name="T101" fmla="*/ 3243 h 3473"/>
              <a:gd name="T102" fmla="*/ 3 w 3457"/>
              <a:gd name="T103" fmla="*/ 3093 h 3473"/>
              <a:gd name="T104" fmla="*/ 3 w 3457"/>
              <a:gd name="T105" fmla="*/ 380 h 3473"/>
              <a:gd name="T106" fmla="*/ 50 w 3457"/>
              <a:gd name="T107" fmla="*/ 230 h 3473"/>
              <a:gd name="T108" fmla="*/ 145 w 3457"/>
              <a:gd name="T109" fmla="*/ 110 h 3473"/>
              <a:gd name="T110" fmla="*/ 276 w 3457"/>
              <a:gd name="T111" fmla="*/ 29 h 3473"/>
              <a:gd name="T112" fmla="*/ 432 w 3457"/>
              <a:gd name="T113" fmla="*/ 0 h 3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7" h="3473">
                <a:moveTo>
                  <a:pt x="2782" y="2107"/>
                </a:moveTo>
                <a:lnTo>
                  <a:pt x="2084" y="2809"/>
                </a:lnTo>
                <a:lnTo>
                  <a:pt x="2070" y="2823"/>
                </a:lnTo>
                <a:lnTo>
                  <a:pt x="2056" y="2841"/>
                </a:lnTo>
                <a:lnTo>
                  <a:pt x="2039" y="2861"/>
                </a:lnTo>
                <a:lnTo>
                  <a:pt x="2022" y="2884"/>
                </a:lnTo>
                <a:lnTo>
                  <a:pt x="2003" y="2907"/>
                </a:lnTo>
                <a:lnTo>
                  <a:pt x="2283" y="3189"/>
                </a:lnTo>
                <a:lnTo>
                  <a:pt x="2309" y="3172"/>
                </a:lnTo>
                <a:lnTo>
                  <a:pt x="2331" y="3158"/>
                </a:lnTo>
                <a:lnTo>
                  <a:pt x="2351" y="3145"/>
                </a:lnTo>
                <a:lnTo>
                  <a:pt x="2368" y="3132"/>
                </a:lnTo>
                <a:lnTo>
                  <a:pt x="2381" y="3122"/>
                </a:lnTo>
                <a:lnTo>
                  <a:pt x="2390" y="3116"/>
                </a:lnTo>
                <a:lnTo>
                  <a:pt x="3089" y="2415"/>
                </a:lnTo>
                <a:lnTo>
                  <a:pt x="2782" y="2107"/>
                </a:lnTo>
                <a:close/>
                <a:moveTo>
                  <a:pt x="648" y="1954"/>
                </a:moveTo>
                <a:lnTo>
                  <a:pt x="1512" y="1954"/>
                </a:lnTo>
                <a:lnTo>
                  <a:pt x="1512" y="2171"/>
                </a:lnTo>
                <a:lnTo>
                  <a:pt x="648" y="2171"/>
                </a:lnTo>
                <a:lnTo>
                  <a:pt x="648" y="1954"/>
                </a:lnTo>
                <a:close/>
                <a:moveTo>
                  <a:pt x="3089" y="1737"/>
                </a:moveTo>
                <a:lnTo>
                  <a:pt x="3122" y="1739"/>
                </a:lnTo>
                <a:lnTo>
                  <a:pt x="3154" y="1747"/>
                </a:lnTo>
                <a:lnTo>
                  <a:pt x="3184" y="1760"/>
                </a:lnTo>
                <a:lnTo>
                  <a:pt x="3214" y="1778"/>
                </a:lnTo>
                <a:lnTo>
                  <a:pt x="3241" y="1800"/>
                </a:lnTo>
                <a:lnTo>
                  <a:pt x="3394" y="1954"/>
                </a:lnTo>
                <a:lnTo>
                  <a:pt x="3416" y="1981"/>
                </a:lnTo>
                <a:lnTo>
                  <a:pt x="3434" y="2010"/>
                </a:lnTo>
                <a:lnTo>
                  <a:pt x="3447" y="2042"/>
                </a:lnTo>
                <a:lnTo>
                  <a:pt x="3455" y="2074"/>
                </a:lnTo>
                <a:lnTo>
                  <a:pt x="3457" y="2107"/>
                </a:lnTo>
                <a:lnTo>
                  <a:pt x="3455" y="2140"/>
                </a:lnTo>
                <a:lnTo>
                  <a:pt x="3447" y="2173"/>
                </a:lnTo>
                <a:lnTo>
                  <a:pt x="3434" y="2204"/>
                </a:lnTo>
                <a:lnTo>
                  <a:pt x="3416" y="2234"/>
                </a:lnTo>
                <a:lnTo>
                  <a:pt x="3394" y="2261"/>
                </a:lnTo>
                <a:lnTo>
                  <a:pt x="2466" y="3193"/>
                </a:lnTo>
                <a:lnTo>
                  <a:pt x="2457" y="3201"/>
                </a:lnTo>
                <a:lnTo>
                  <a:pt x="2443" y="3212"/>
                </a:lnTo>
                <a:lnTo>
                  <a:pt x="2426" y="3224"/>
                </a:lnTo>
                <a:lnTo>
                  <a:pt x="2408" y="3238"/>
                </a:lnTo>
                <a:lnTo>
                  <a:pt x="2386" y="3252"/>
                </a:lnTo>
                <a:lnTo>
                  <a:pt x="2365" y="3265"/>
                </a:lnTo>
                <a:lnTo>
                  <a:pt x="2343" y="3280"/>
                </a:lnTo>
                <a:lnTo>
                  <a:pt x="2319" y="3294"/>
                </a:lnTo>
                <a:lnTo>
                  <a:pt x="2298" y="3308"/>
                </a:lnTo>
                <a:lnTo>
                  <a:pt x="2277" y="3321"/>
                </a:lnTo>
                <a:lnTo>
                  <a:pt x="2258" y="3333"/>
                </a:lnTo>
                <a:lnTo>
                  <a:pt x="2240" y="3343"/>
                </a:lnTo>
                <a:lnTo>
                  <a:pt x="2226" y="3352"/>
                </a:lnTo>
                <a:lnTo>
                  <a:pt x="2215" y="3358"/>
                </a:lnTo>
                <a:lnTo>
                  <a:pt x="2208" y="3363"/>
                </a:lnTo>
                <a:lnTo>
                  <a:pt x="2206" y="3365"/>
                </a:lnTo>
                <a:lnTo>
                  <a:pt x="1728" y="3473"/>
                </a:lnTo>
                <a:lnTo>
                  <a:pt x="1836" y="2994"/>
                </a:lnTo>
                <a:lnTo>
                  <a:pt x="1839" y="2979"/>
                </a:lnTo>
                <a:lnTo>
                  <a:pt x="1845" y="2962"/>
                </a:lnTo>
                <a:lnTo>
                  <a:pt x="1854" y="2941"/>
                </a:lnTo>
                <a:lnTo>
                  <a:pt x="1867" y="2918"/>
                </a:lnTo>
                <a:lnTo>
                  <a:pt x="1881" y="2895"/>
                </a:lnTo>
                <a:lnTo>
                  <a:pt x="1898" y="2870"/>
                </a:lnTo>
                <a:lnTo>
                  <a:pt x="1915" y="2845"/>
                </a:lnTo>
                <a:lnTo>
                  <a:pt x="1933" y="2822"/>
                </a:lnTo>
                <a:lnTo>
                  <a:pt x="1950" y="2799"/>
                </a:lnTo>
                <a:lnTo>
                  <a:pt x="1967" y="2778"/>
                </a:lnTo>
                <a:lnTo>
                  <a:pt x="1983" y="2760"/>
                </a:lnTo>
                <a:lnTo>
                  <a:pt x="1997" y="2744"/>
                </a:lnTo>
                <a:lnTo>
                  <a:pt x="2008" y="2732"/>
                </a:lnTo>
                <a:lnTo>
                  <a:pt x="2935" y="1800"/>
                </a:lnTo>
                <a:lnTo>
                  <a:pt x="2962" y="1778"/>
                </a:lnTo>
                <a:lnTo>
                  <a:pt x="2992" y="1760"/>
                </a:lnTo>
                <a:lnTo>
                  <a:pt x="3023" y="1747"/>
                </a:lnTo>
                <a:lnTo>
                  <a:pt x="3055" y="1739"/>
                </a:lnTo>
                <a:lnTo>
                  <a:pt x="3089" y="1737"/>
                </a:lnTo>
                <a:close/>
                <a:moveTo>
                  <a:pt x="648" y="1520"/>
                </a:moveTo>
                <a:lnTo>
                  <a:pt x="2377" y="1520"/>
                </a:lnTo>
                <a:lnTo>
                  <a:pt x="2377" y="1737"/>
                </a:lnTo>
                <a:lnTo>
                  <a:pt x="648" y="1737"/>
                </a:lnTo>
                <a:lnTo>
                  <a:pt x="648" y="1520"/>
                </a:lnTo>
                <a:close/>
                <a:moveTo>
                  <a:pt x="648" y="1085"/>
                </a:moveTo>
                <a:lnTo>
                  <a:pt x="2377" y="1085"/>
                </a:lnTo>
                <a:lnTo>
                  <a:pt x="2377" y="1302"/>
                </a:lnTo>
                <a:lnTo>
                  <a:pt x="648" y="1302"/>
                </a:lnTo>
                <a:lnTo>
                  <a:pt x="648" y="1085"/>
                </a:lnTo>
                <a:close/>
                <a:moveTo>
                  <a:pt x="648" y="651"/>
                </a:moveTo>
                <a:lnTo>
                  <a:pt x="2377" y="651"/>
                </a:lnTo>
                <a:lnTo>
                  <a:pt x="2377" y="868"/>
                </a:lnTo>
                <a:lnTo>
                  <a:pt x="648" y="868"/>
                </a:lnTo>
                <a:lnTo>
                  <a:pt x="648" y="651"/>
                </a:lnTo>
                <a:close/>
                <a:moveTo>
                  <a:pt x="432" y="0"/>
                </a:moveTo>
                <a:lnTo>
                  <a:pt x="2593" y="0"/>
                </a:lnTo>
                <a:lnTo>
                  <a:pt x="2647" y="4"/>
                </a:lnTo>
                <a:lnTo>
                  <a:pt x="2699" y="13"/>
                </a:lnTo>
                <a:lnTo>
                  <a:pt x="2749" y="29"/>
                </a:lnTo>
                <a:lnTo>
                  <a:pt x="2796" y="52"/>
                </a:lnTo>
                <a:lnTo>
                  <a:pt x="2840" y="78"/>
                </a:lnTo>
                <a:lnTo>
                  <a:pt x="2880" y="110"/>
                </a:lnTo>
                <a:lnTo>
                  <a:pt x="2915" y="146"/>
                </a:lnTo>
                <a:lnTo>
                  <a:pt x="2947" y="186"/>
                </a:lnTo>
                <a:lnTo>
                  <a:pt x="2974" y="230"/>
                </a:lnTo>
                <a:lnTo>
                  <a:pt x="2996" y="277"/>
                </a:lnTo>
                <a:lnTo>
                  <a:pt x="3012" y="327"/>
                </a:lnTo>
                <a:lnTo>
                  <a:pt x="3022" y="380"/>
                </a:lnTo>
                <a:lnTo>
                  <a:pt x="3025" y="434"/>
                </a:lnTo>
                <a:lnTo>
                  <a:pt x="3025" y="1493"/>
                </a:lnTo>
                <a:lnTo>
                  <a:pt x="2809" y="1710"/>
                </a:lnTo>
                <a:lnTo>
                  <a:pt x="2809" y="434"/>
                </a:lnTo>
                <a:lnTo>
                  <a:pt x="2806" y="399"/>
                </a:lnTo>
                <a:lnTo>
                  <a:pt x="2797" y="366"/>
                </a:lnTo>
                <a:lnTo>
                  <a:pt x="2784" y="335"/>
                </a:lnTo>
                <a:lnTo>
                  <a:pt x="2767" y="306"/>
                </a:lnTo>
                <a:lnTo>
                  <a:pt x="2745" y="281"/>
                </a:lnTo>
                <a:lnTo>
                  <a:pt x="2721" y="259"/>
                </a:lnTo>
                <a:lnTo>
                  <a:pt x="2692" y="242"/>
                </a:lnTo>
                <a:lnTo>
                  <a:pt x="2661" y="228"/>
                </a:lnTo>
                <a:lnTo>
                  <a:pt x="2628" y="220"/>
                </a:lnTo>
                <a:lnTo>
                  <a:pt x="2593" y="217"/>
                </a:lnTo>
                <a:lnTo>
                  <a:pt x="432" y="217"/>
                </a:lnTo>
                <a:lnTo>
                  <a:pt x="397" y="220"/>
                </a:lnTo>
                <a:lnTo>
                  <a:pt x="364" y="228"/>
                </a:lnTo>
                <a:lnTo>
                  <a:pt x="333" y="242"/>
                </a:lnTo>
                <a:lnTo>
                  <a:pt x="304" y="259"/>
                </a:lnTo>
                <a:lnTo>
                  <a:pt x="279" y="281"/>
                </a:lnTo>
                <a:lnTo>
                  <a:pt x="257" y="306"/>
                </a:lnTo>
                <a:lnTo>
                  <a:pt x="240" y="335"/>
                </a:lnTo>
                <a:lnTo>
                  <a:pt x="227" y="366"/>
                </a:lnTo>
                <a:lnTo>
                  <a:pt x="219" y="399"/>
                </a:lnTo>
                <a:lnTo>
                  <a:pt x="216" y="434"/>
                </a:lnTo>
                <a:lnTo>
                  <a:pt x="216" y="3039"/>
                </a:lnTo>
                <a:lnTo>
                  <a:pt x="219" y="3074"/>
                </a:lnTo>
                <a:lnTo>
                  <a:pt x="227" y="3107"/>
                </a:lnTo>
                <a:lnTo>
                  <a:pt x="240" y="3138"/>
                </a:lnTo>
                <a:lnTo>
                  <a:pt x="257" y="3167"/>
                </a:lnTo>
                <a:lnTo>
                  <a:pt x="279" y="3193"/>
                </a:lnTo>
                <a:lnTo>
                  <a:pt x="304" y="3214"/>
                </a:lnTo>
                <a:lnTo>
                  <a:pt x="333" y="3232"/>
                </a:lnTo>
                <a:lnTo>
                  <a:pt x="364" y="3245"/>
                </a:lnTo>
                <a:lnTo>
                  <a:pt x="397" y="3254"/>
                </a:lnTo>
                <a:lnTo>
                  <a:pt x="432" y="3256"/>
                </a:lnTo>
                <a:lnTo>
                  <a:pt x="1620" y="3256"/>
                </a:lnTo>
                <a:lnTo>
                  <a:pt x="1620" y="3473"/>
                </a:lnTo>
                <a:lnTo>
                  <a:pt x="432" y="3473"/>
                </a:lnTo>
                <a:lnTo>
                  <a:pt x="378" y="3470"/>
                </a:lnTo>
                <a:lnTo>
                  <a:pt x="326" y="3460"/>
                </a:lnTo>
                <a:lnTo>
                  <a:pt x="276" y="3444"/>
                </a:lnTo>
                <a:lnTo>
                  <a:pt x="229" y="3423"/>
                </a:lnTo>
                <a:lnTo>
                  <a:pt x="185" y="3395"/>
                </a:lnTo>
                <a:lnTo>
                  <a:pt x="145" y="3364"/>
                </a:lnTo>
                <a:lnTo>
                  <a:pt x="109" y="3327"/>
                </a:lnTo>
                <a:lnTo>
                  <a:pt x="78" y="3287"/>
                </a:lnTo>
                <a:lnTo>
                  <a:pt x="50" y="3243"/>
                </a:lnTo>
                <a:lnTo>
                  <a:pt x="29" y="3196"/>
                </a:lnTo>
                <a:lnTo>
                  <a:pt x="13" y="3146"/>
                </a:lnTo>
                <a:lnTo>
                  <a:pt x="3" y="3093"/>
                </a:lnTo>
                <a:lnTo>
                  <a:pt x="0" y="3039"/>
                </a:lnTo>
                <a:lnTo>
                  <a:pt x="0" y="434"/>
                </a:lnTo>
                <a:lnTo>
                  <a:pt x="3" y="380"/>
                </a:lnTo>
                <a:lnTo>
                  <a:pt x="13" y="327"/>
                </a:lnTo>
                <a:lnTo>
                  <a:pt x="29" y="277"/>
                </a:lnTo>
                <a:lnTo>
                  <a:pt x="50" y="230"/>
                </a:lnTo>
                <a:lnTo>
                  <a:pt x="78" y="186"/>
                </a:lnTo>
                <a:lnTo>
                  <a:pt x="109" y="146"/>
                </a:lnTo>
                <a:lnTo>
                  <a:pt x="145" y="110"/>
                </a:lnTo>
                <a:lnTo>
                  <a:pt x="185" y="78"/>
                </a:lnTo>
                <a:lnTo>
                  <a:pt x="229" y="52"/>
                </a:lnTo>
                <a:lnTo>
                  <a:pt x="276" y="29"/>
                </a:lnTo>
                <a:lnTo>
                  <a:pt x="326" y="13"/>
                </a:lnTo>
                <a:lnTo>
                  <a:pt x="378" y="4"/>
                </a:lnTo>
                <a:lnTo>
                  <a:pt x="43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E6673376-6773-D84B-A79B-BB869A6CA14D}"/>
              </a:ext>
            </a:extLst>
          </p:cNvPr>
          <p:cNvSpPr>
            <a:spLocks/>
          </p:cNvSpPr>
          <p:nvPr/>
        </p:nvSpPr>
        <p:spPr bwMode="auto">
          <a:xfrm rot="2767658">
            <a:off x="499966" y="1448659"/>
            <a:ext cx="2398717" cy="2108391"/>
          </a:xfrm>
          <a:custGeom>
            <a:avLst/>
            <a:gdLst>
              <a:gd name="T0" fmla="*/ 860 w 1702"/>
              <a:gd name="T1" fmla="*/ 0 h 1496"/>
              <a:gd name="T2" fmla="*/ 879 w 1702"/>
              <a:gd name="T3" fmla="*/ 5 h 1496"/>
              <a:gd name="T4" fmla="*/ 897 w 1702"/>
              <a:gd name="T5" fmla="*/ 16 h 1496"/>
              <a:gd name="T6" fmla="*/ 914 w 1702"/>
              <a:gd name="T7" fmla="*/ 33 h 1496"/>
              <a:gd name="T8" fmla="*/ 931 w 1702"/>
              <a:gd name="T9" fmla="*/ 55 h 1496"/>
              <a:gd name="T10" fmla="*/ 1683 w 1702"/>
              <a:gd name="T11" fmla="*/ 1357 h 1496"/>
              <a:gd name="T12" fmla="*/ 1696 w 1702"/>
              <a:gd name="T13" fmla="*/ 1382 h 1496"/>
              <a:gd name="T14" fmla="*/ 1702 w 1702"/>
              <a:gd name="T15" fmla="*/ 1405 h 1496"/>
              <a:gd name="T16" fmla="*/ 1702 w 1702"/>
              <a:gd name="T17" fmla="*/ 1427 h 1496"/>
              <a:gd name="T18" fmla="*/ 1697 w 1702"/>
              <a:gd name="T19" fmla="*/ 1446 h 1496"/>
              <a:gd name="T20" fmla="*/ 1688 w 1702"/>
              <a:gd name="T21" fmla="*/ 1462 h 1496"/>
              <a:gd name="T22" fmla="*/ 1673 w 1702"/>
              <a:gd name="T23" fmla="*/ 1476 h 1496"/>
              <a:gd name="T24" fmla="*/ 1654 w 1702"/>
              <a:gd name="T25" fmla="*/ 1487 h 1496"/>
              <a:gd name="T26" fmla="*/ 1631 w 1702"/>
              <a:gd name="T27" fmla="*/ 1493 h 1496"/>
              <a:gd name="T28" fmla="*/ 1604 w 1702"/>
              <a:gd name="T29" fmla="*/ 1496 h 1496"/>
              <a:gd name="T30" fmla="*/ 99 w 1702"/>
              <a:gd name="T31" fmla="*/ 1496 h 1496"/>
              <a:gd name="T32" fmla="*/ 72 w 1702"/>
              <a:gd name="T33" fmla="*/ 1493 h 1496"/>
              <a:gd name="T34" fmla="*/ 48 w 1702"/>
              <a:gd name="T35" fmla="*/ 1487 h 1496"/>
              <a:gd name="T36" fmla="*/ 29 w 1702"/>
              <a:gd name="T37" fmla="*/ 1476 h 1496"/>
              <a:gd name="T38" fmla="*/ 15 w 1702"/>
              <a:gd name="T39" fmla="*/ 1462 h 1496"/>
              <a:gd name="T40" fmla="*/ 5 w 1702"/>
              <a:gd name="T41" fmla="*/ 1446 h 1496"/>
              <a:gd name="T42" fmla="*/ 0 w 1702"/>
              <a:gd name="T43" fmla="*/ 1427 h 1496"/>
              <a:gd name="T44" fmla="*/ 1 w 1702"/>
              <a:gd name="T45" fmla="*/ 1405 h 1496"/>
              <a:gd name="T46" fmla="*/ 7 w 1702"/>
              <a:gd name="T47" fmla="*/ 1382 h 1496"/>
              <a:gd name="T48" fmla="*/ 18 w 1702"/>
              <a:gd name="T49" fmla="*/ 1357 h 1496"/>
              <a:gd name="T50" fmla="*/ 770 w 1702"/>
              <a:gd name="T51" fmla="*/ 55 h 1496"/>
              <a:gd name="T52" fmla="*/ 786 w 1702"/>
              <a:gd name="T53" fmla="*/ 33 h 1496"/>
              <a:gd name="T54" fmla="*/ 804 w 1702"/>
              <a:gd name="T55" fmla="*/ 16 h 1496"/>
              <a:gd name="T56" fmla="*/ 821 w 1702"/>
              <a:gd name="T57" fmla="*/ 5 h 1496"/>
              <a:gd name="T58" fmla="*/ 841 w 1702"/>
              <a:gd name="T59" fmla="*/ 0 h 1496"/>
              <a:gd name="T60" fmla="*/ 860 w 1702"/>
              <a:gd name="T61" fmla="*/ 0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02" h="1496">
                <a:moveTo>
                  <a:pt x="860" y="0"/>
                </a:moveTo>
                <a:lnTo>
                  <a:pt x="879" y="5"/>
                </a:lnTo>
                <a:lnTo>
                  <a:pt x="897" y="16"/>
                </a:lnTo>
                <a:lnTo>
                  <a:pt x="914" y="33"/>
                </a:lnTo>
                <a:lnTo>
                  <a:pt x="931" y="55"/>
                </a:lnTo>
                <a:lnTo>
                  <a:pt x="1683" y="1357"/>
                </a:lnTo>
                <a:lnTo>
                  <a:pt x="1696" y="1382"/>
                </a:lnTo>
                <a:lnTo>
                  <a:pt x="1702" y="1405"/>
                </a:lnTo>
                <a:lnTo>
                  <a:pt x="1702" y="1427"/>
                </a:lnTo>
                <a:lnTo>
                  <a:pt x="1697" y="1446"/>
                </a:lnTo>
                <a:lnTo>
                  <a:pt x="1688" y="1462"/>
                </a:lnTo>
                <a:lnTo>
                  <a:pt x="1673" y="1476"/>
                </a:lnTo>
                <a:lnTo>
                  <a:pt x="1654" y="1487"/>
                </a:lnTo>
                <a:lnTo>
                  <a:pt x="1631" y="1493"/>
                </a:lnTo>
                <a:lnTo>
                  <a:pt x="1604" y="1496"/>
                </a:lnTo>
                <a:lnTo>
                  <a:pt x="99" y="1496"/>
                </a:lnTo>
                <a:lnTo>
                  <a:pt x="72" y="1493"/>
                </a:lnTo>
                <a:lnTo>
                  <a:pt x="48" y="1487"/>
                </a:lnTo>
                <a:lnTo>
                  <a:pt x="29" y="1476"/>
                </a:lnTo>
                <a:lnTo>
                  <a:pt x="15" y="1462"/>
                </a:lnTo>
                <a:lnTo>
                  <a:pt x="5" y="1446"/>
                </a:lnTo>
                <a:lnTo>
                  <a:pt x="0" y="1427"/>
                </a:lnTo>
                <a:lnTo>
                  <a:pt x="1" y="1405"/>
                </a:lnTo>
                <a:lnTo>
                  <a:pt x="7" y="1382"/>
                </a:lnTo>
                <a:lnTo>
                  <a:pt x="18" y="1357"/>
                </a:lnTo>
                <a:lnTo>
                  <a:pt x="770" y="55"/>
                </a:lnTo>
                <a:lnTo>
                  <a:pt x="786" y="33"/>
                </a:lnTo>
                <a:lnTo>
                  <a:pt x="804" y="16"/>
                </a:lnTo>
                <a:lnTo>
                  <a:pt x="821" y="5"/>
                </a:lnTo>
                <a:lnTo>
                  <a:pt x="841" y="0"/>
                </a:lnTo>
                <a:lnTo>
                  <a:pt x="86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F8F8E9B-1DA1-4F49-B0CD-F1FEBE8A562A}"/>
              </a:ext>
            </a:extLst>
          </p:cNvPr>
          <p:cNvSpPr/>
          <p:nvPr/>
        </p:nvSpPr>
        <p:spPr>
          <a:xfrm>
            <a:off x="330063" y="2583327"/>
            <a:ext cx="1847635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IN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Operations</a:t>
            </a: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D2BF5A73-D57E-F945-8EBE-994D553F8569}"/>
              </a:ext>
            </a:extLst>
          </p:cNvPr>
          <p:cNvSpPr>
            <a:spLocks/>
          </p:cNvSpPr>
          <p:nvPr/>
        </p:nvSpPr>
        <p:spPr bwMode="auto">
          <a:xfrm rot="720297">
            <a:off x="9175426" y="1554732"/>
            <a:ext cx="2404354" cy="2111209"/>
          </a:xfrm>
          <a:custGeom>
            <a:avLst/>
            <a:gdLst>
              <a:gd name="T0" fmla="*/ 99 w 1706"/>
              <a:gd name="T1" fmla="*/ 0 h 1498"/>
              <a:gd name="T2" fmla="*/ 1608 w 1706"/>
              <a:gd name="T3" fmla="*/ 0 h 1498"/>
              <a:gd name="T4" fmla="*/ 1635 w 1706"/>
              <a:gd name="T5" fmla="*/ 2 h 1498"/>
              <a:gd name="T6" fmla="*/ 1658 w 1706"/>
              <a:gd name="T7" fmla="*/ 9 h 1498"/>
              <a:gd name="T8" fmla="*/ 1677 w 1706"/>
              <a:gd name="T9" fmla="*/ 19 h 1498"/>
              <a:gd name="T10" fmla="*/ 1692 w 1706"/>
              <a:gd name="T11" fmla="*/ 33 h 1498"/>
              <a:gd name="T12" fmla="*/ 1701 w 1706"/>
              <a:gd name="T13" fmla="*/ 49 h 1498"/>
              <a:gd name="T14" fmla="*/ 1706 w 1706"/>
              <a:gd name="T15" fmla="*/ 69 h 1498"/>
              <a:gd name="T16" fmla="*/ 1706 w 1706"/>
              <a:gd name="T17" fmla="*/ 91 h 1498"/>
              <a:gd name="T18" fmla="*/ 1699 w 1706"/>
              <a:gd name="T19" fmla="*/ 114 h 1498"/>
              <a:gd name="T20" fmla="*/ 1687 w 1706"/>
              <a:gd name="T21" fmla="*/ 138 h 1498"/>
              <a:gd name="T22" fmla="*/ 933 w 1706"/>
              <a:gd name="T23" fmla="*/ 1443 h 1498"/>
              <a:gd name="T24" fmla="*/ 918 w 1706"/>
              <a:gd name="T25" fmla="*/ 1465 h 1498"/>
              <a:gd name="T26" fmla="*/ 901 w 1706"/>
              <a:gd name="T27" fmla="*/ 1482 h 1498"/>
              <a:gd name="T28" fmla="*/ 883 w 1706"/>
              <a:gd name="T29" fmla="*/ 1493 h 1498"/>
              <a:gd name="T30" fmla="*/ 863 w 1706"/>
              <a:gd name="T31" fmla="*/ 1498 h 1498"/>
              <a:gd name="T32" fmla="*/ 844 w 1706"/>
              <a:gd name="T33" fmla="*/ 1498 h 1498"/>
              <a:gd name="T34" fmla="*/ 825 w 1706"/>
              <a:gd name="T35" fmla="*/ 1493 h 1498"/>
              <a:gd name="T36" fmla="*/ 806 w 1706"/>
              <a:gd name="T37" fmla="*/ 1482 h 1498"/>
              <a:gd name="T38" fmla="*/ 789 w 1706"/>
              <a:gd name="T39" fmla="*/ 1465 h 1498"/>
              <a:gd name="T40" fmla="*/ 774 w 1706"/>
              <a:gd name="T41" fmla="*/ 1443 h 1498"/>
              <a:gd name="T42" fmla="*/ 19 w 1706"/>
              <a:gd name="T43" fmla="*/ 138 h 1498"/>
              <a:gd name="T44" fmla="*/ 7 w 1706"/>
              <a:gd name="T45" fmla="*/ 114 h 1498"/>
              <a:gd name="T46" fmla="*/ 0 w 1706"/>
              <a:gd name="T47" fmla="*/ 90 h 1498"/>
              <a:gd name="T48" fmla="*/ 0 w 1706"/>
              <a:gd name="T49" fmla="*/ 69 h 1498"/>
              <a:gd name="T50" fmla="*/ 5 w 1706"/>
              <a:gd name="T51" fmla="*/ 49 h 1498"/>
              <a:gd name="T52" fmla="*/ 14 w 1706"/>
              <a:gd name="T53" fmla="*/ 33 h 1498"/>
              <a:gd name="T54" fmla="*/ 29 w 1706"/>
              <a:gd name="T55" fmla="*/ 19 h 1498"/>
              <a:gd name="T56" fmla="*/ 48 w 1706"/>
              <a:gd name="T57" fmla="*/ 9 h 1498"/>
              <a:gd name="T58" fmla="*/ 71 w 1706"/>
              <a:gd name="T59" fmla="*/ 2 h 1498"/>
              <a:gd name="T60" fmla="*/ 99 w 1706"/>
              <a:gd name="T61" fmla="*/ 0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06" h="1498">
                <a:moveTo>
                  <a:pt x="99" y="0"/>
                </a:moveTo>
                <a:lnTo>
                  <a:pt x="1608" y="0"/>
                </a:lnTo>
                <a:lnTo>
                  <a:pt x="1635" y="2"/>
                </a:lnTo>
                <a:lnTo>
                  <a:pt x="1658" y="9"/>
                </a:lnTo>
                <a:lnTo>
                  <a:pt x="1677" y="19"/>
                </a:lnTo>
                <a:lnTo>
                  <a:pt x="1692" y="33"/>
                </a:lnTo>
                <a:lnTo>
                  <a:pt x="1701" y="49"/>
                </a:lnTo>
                <a:lnTo>
                  <a:pt x="1706" y="69"/>
                </a:lnTo>
                <a:lnTo>
                  <a:pt x="1706" y="91"/>
                </a:lnTo>
                <a:lnTo>
                  <a:pt x="1699" y="114"/>
                </a:lnTo>
                <a:lnTo>
                  <a:pt x="1687" y="138"/>
                </a:lnTo>
                <a:lnTo>
                  <a:pt x="933" y="1443"/>
                </a:lnTo>
                <a:lnTo>
                  <a:pt x="918" y="1465"/>
                </a:lnTo>
                <a:lnTo>
                  <a:pt x="901" y="1482"/>
                </a:lnTo>
                <a:lnTo>
                  <a:pt x="883" y="1493"/>
                </a:lnTo>
                <a:lnTo>
                  <a:pt x="863" y="1498"/>
                </a:lnTo>
                <a:lnTo>
                  <a:pt x="844" y="1498"/>
                </a:lnTo>
                <a:lnTo>
                  <a:pt x="825" y="1493"/>
                </a:lnTo>
                <a:lnTo>
                  <a:pt x="806" y="1482"/>
                </a:lnTo>
                <a:lnTo>
                  <a:pt x="789" y="1465"/>
                </a:lnTo>
                <a:lnTo>
                  <a:pt x="774" y="1443"/>
                </a:lnTo>
                <a:lnTo>
                  <a:pt x="19" y="138"/>
                </a:lnTo>
                <a:lnTo>
                  <a:pt x="7" y="114"/>
                </a:lnTo>
                <a:lnTo>
                  <a:pt x="0" y="90"/>
                </a:lnTo>
                <a:lnTo>
                  <a:pt x="0" y="69"/>
                </a:lnTo>
                <a:lnTo>
                  <a:pt x="5" y="49"/>
                </a:lnTo>
                <a:lnTo>
                  <a:pt x="14" y="33"/>
                </a:lnTo>
                <a:lnTo>
                  <a:pt x="29" y="19"/>
                </a:lnTo>
                <a:lnTo>
                  <a:pt x="48" y="9"/>
                </a:lnTo>
                <a:lnTo>
                  <a:pt x="71" y="2"/>
                </a:lnTo>
                <a:lnTo>
                  <a:pt x="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626E19F-619F-0942-82F1-3069A1ABE35B}"/>
              </a:ext>
            </a:extLst>
          </p:cNvPr>
          <p:cNvSpPr/>
          <p:nvPr/>
        </p:nvSpPr>
        <p:spPr>
          <a:xfrm>
            <a:off x="9734434" y="1883028"/>
            <a:ext cx="1408082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Business </a:t>
            </a:r>
          </a:p>
          <a:p>
            <a:pPr algn="ctr"/>
            <a:r>
              <a:rPr lang="en-US" altLang="en-US" dirty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en-US" altLang="en-US" dirty="0">
                <a:solidFill>
                  <a:schemeClr val="bg1"/>
                </a:solidFill>
              </a:rPr>
              <a:t>Finance 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C70FC66-C191-4241-8552-BA8919CFD6DC}"/>
              </a:ext>
            </a:extLst>
          </p:cNvPr>
          <p:cNvSpPr/>
          <p:nvPr/>
        </p:nvSpPr>
        <p:spPr>
          <a:xfrm>
            <a:off x="837231" y="1661118"/>
            <a:ext cx="741258" cy="74125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92E1C51-F20E-4943-8A07-59E23CBF47B8}"/>
              </a:ext>
            </a:extLst>
          </p:cNvPr>
          <p:cNvGrpSpPr/>
          <p:nvPr/>
        </p:nvGrpSpPr>
        <p:grpSpPr>
          <a:xfrm>
            <a:off x="1025972" y="1866097"/>
            <a:ext cx="357771" cy="357553"/>
            <a:chOff x="3500438" y="1303338"/>
            <a:chExt cx="5207000" cy="5203826"/>
          </a:xfrm>
          <a:solidFill>
            <a:schemeClr val="bg1"/>
          </a:solidFill>
        </p:grpSpPr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A57EF0E0-BFF6-EE40-ADB6-0EB30C312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400" y="5464176"/>
              <a:ext cx="3519488" cy="1042988"/>
            </a:xfrm>
            <a:custGeom>
              <a:avLst/>
              <a:gdLst>
                <a:gd name="T0" fmla="*/ 710 w 4436"/>
                <a:gd name="T1" fmla="*/ 0 h 1314"/>
                <a:gd name="T2" fmla="*/ 3728 w 4436"/>
                <a:gd name="T3" fmla="*/ 0 h 1314"/>
                <a:gd name="T4" fmla="*/ 3728 w 4436"/>
                <a:gd name="T5" fmla="*/ 397 h 1314"/>
                <a:gd name="T6" fmla="*/ 3893 w 4436"/>
                <a:gd name="T7" fmla="*/ 397 h 1314"/>
                <a:gd name="T8" fmla="*/ 3975 w 4436"/>
                <a:gd name="T9" fmla="*/ 403 h 1314"/>
                <a:gd name="T10" fmla="*/ 4051 w 4436"/>
                <a:gd name="T11" fmla="*/ 421 h 1314"/>
                <a:gd name="T12" fmla="*/ 4123 w 4436"/>
                <a:gd name="T13" fmla="*/ 449 h 1314"/>
                <a:gd name="T14" fmla="*/ 4189 w 4436"/>
                <a:gd name="T15" fmla="*/ 485 h 1314"/>
                <a:gd name="T16" fmla="*/ 4250 w 4436"/>
                <a:gd name="T17" fmla="*/ 531 h 1314"/>
                <a:gd name="T18" fmla="*/ 4304 w 4436"/>
                <a:gd name="T19" fmla="*/ 584 h 1314"/>
                <a:gd name="T20" fmla="*/ 4350 w 4436"/>
                <a:gd name="T21" fmla="*/ 644 h 1314"/>
                <a:gd name="T22" fmla="*/ 4386 w 4436"/>
                <a:gd name="T23" fmla="*/ 712 h 1314"/>
                <a:gd name="T24" fmla="*/ 4414 w 4436"/>
                <a:gd name="T25" fmla="*/ 784 h 1314"/>
                <a:gd name="T26" fmla="*/ 4430 w 4436"/>
                <a:gd name="T27" fmla="*/ 860 h 1314"/>
                <a:gd name="T28" fmla="*/ 4436 w 4436"/>
                <a:gd name="T29" fmla="*/ 939 h 1314"/>
                <a:gd name="T30" fmla="*/ 4436 w 4436"/>
                <a:gd name="T31" fmla="*/ 1314 h 1314"/>
                <a:gd name="T32" fmla="*/ 0 w 4436"/>
                <a:gd name="T33" fmla="*/ 1314 h 1314"/>
                <a:gd name="T34" fmla="*/ 0 w 4436"/>
                <a:gd name="T35" fmla="*/ 939 h 1314"/>
                <a:gd name="T36" fmla="*/ 6 w 4436"/>
                <a:gd name="T37" fmla="*/ 860 h 1314"/>
                <a:gd name="T38" fmla="*/ 24 w 4436"/>
                <a:gd name="T39" fmla="*/ 784 h 1314"/>
                <a:gd name="T40" fmla="*/ 52 w 4436"/>
                <a:gd name="T41" fmla="*/ 712 h 1314"/>
                <a:gd name="T42" fmla="*/ 88 w 4436"/>
                <a:gd name="T43" fmla="*/ 644 h 1314"/>
                <a:gd name="T44" fmla="*/ 134 w 4436"/>
                <a:gd name="T45" fmla="*/ 584 h 1314"/>
                <a:gd name="T46" fmla="*/ 188 w 4436"/>
                <a:gd name="T47" fmla="*/ 531 h 1314"/>
                <a:gd name="T48" fmla="*/ 247 w 4436"/>
                <a:gd name="T49" fmla="*/ 485 h 1314"/>
                <a:gd name="T50" fmla="*/ 315 w 4436"/>
                <a:gd name="T51" fmla="*/ 449 h 1314"/>
                <a:gd name="T52" fmla="*/ 387 w 4436"/>
                <a:gd name="T53" fmla="*/ 421 h 1314"/>
                <a:gd name="T54" fmla="*/ 463 w 4436"/>
                <a:gd name="T55" fmla="*/ 403 h 1314"/>
                <a:gd name="T56" fmla="*/ 543 w 4436"/>
                <a:gd name="T57" fmla="*/ 397 h 1314"/>
                <a:gd name="T58" fmla="*/ 710 w 4436"/>
                <a:gd name="T59" fmla="*/ 397 h 1314"/>
                <a:gd name="T60" fmla="*/ 710 w 4436"/>
                <a:gd name="T61" fmla="*/ 0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436" h="1314">
                  <a:moveTo>
                    <a:pt x="710" y="0"/>
                  </a:moveTo>
                  <a:lnTo>
                    <a:pt x="3728" y="0"/>
                  </a:lnTo>
                  <a:lnTo>
                    <a:pt x="3728" y="397"/>
                  </a:lnTo>
                  <a:lnTo>
                    <a:pt x="3893" y="397"/>
                  </a:lnTo>
                  <a:lnTo>
                    <a:pt x="3975" y="403"/>
                  </a:lnTo>
                  <a:lnTo>
                    <a:pt x="4051" y="421"/>
                  </a:lnTo>
                  <a:lnTo>
                    <a:pt x="4123" y="449"/>
                  </a:lnTo>
                  <a:lnTo>
                    <a:pt x="4189" y="485"/>
                  </a:lnTo>
                  <a:lnTo>
                    <a:pt x="4250" y="531"/>
                  </a:lnTo>
                  <a:lnTo>
                    <a:pt x="4304" y="584"/>
                  </a:lnTo>
                  <a:lnTo>
                    <a:pt x="4350" y="644"/>
                  </a:lnTo>
                  <a:lnTo>
                    <a:pt x="4386" y="712"/>
                  </a:lnTo>
                  <a:lnTo>
                    <a:pt x="4414" y="784"/>
                  </a:lnTo>
                  <a:lnTo>
                    <a:pt x="4430" y="860"/>
                  </a:lnTo>
                  <a:lnTo>
                    <a:pt x="4436" y="939"/>
                  </a:lnTo>
                  <a:lnTo>
                    <a:pt x="4436" y="1314"/>
                  </a:lnTo>
                  <a:lnTo>
                    <a:pt x="0" y="1314"/>
                  </a:lnTo>
                  <a:lnTo>
                    <a:pt x="0" y="939"/>
                  </a:lnTo>
                  <a:lnTo>
                    <a:pt x="6" y="860"/>
                  </a:lnTo>
                  <a:lnTo>
                    <a:pt x="24" y="784"/>
                  </a:lnTo>
                  <a:lnTo>
                    <a:pt x="52" y="712"/>
                  </a:lnTo>
                  <a:lnTo>
                    <a:pt x="88" y="644"/>
                  </a:lnTo>
                  <a:lnTo>
                    <a:pt x="134" y="584"/>
                  </a:lnTo>
                  <a:lnTo>
                    <a:pt x="188" y="531"/>
                  </a:lnTo>
                  <a:lnTo>
                    <a:pt x="247" y="485"/>
                  </a:lnTo>
                  <a:lnTo>
                    <a:pt x="315" y="449"/>
                  </a:lnTo>
                  <a:lnTo>
                    <a:pt x="387" y="421"/>
                  </a:lnTo>
                  <a:lnTo>
                    <a:pt x="463" y="403"/>
                  </a:lnTo>
                  <a:lnTo>
                    <a:pt x="543" y="397"/>
                  </a:lnTo>
                  <a:lnTo>
                    <a:pt x="710" y="397"/>
                  </a:lnTo>
                  <a:lnTo>
                    <a:pt x="7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C52A75CE-97FA-BE46-9D9F-C3E411BB0A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0438" y="1303338"/>
              <a:ext cx="5207000" cy="3852863"/>
            </a:xfrm>
            <a:custGeom>
              <a:avLst/>
              <a:gdLst>
                <a:gd name="T0" fmla="*/ 2082 w 6560"/>
                <a:gd name="T1" fmla="*/ 1692 h 4854"/>
                <a:gd name="T2" fmla="*/ 3279 w 6560"/>
                <a:gd name="T3" fmla="*/ 2709 h 4854"/>
                <a:gd name="T4" fmla="*/ 4478 w 6560"/>
                <a:gd name="T5" fmla="*/ 1692 h 4854"/>
                <a:gd name="T6" fmla="*/ 5319 w 6560"/>
                <a:gd name="T7" fmla="*/ 801 h 4854"/>
                <a:gd name="T8" fmla="*/ 5513 w 6560"/>
                <a:gd name="T9" fmla="*/ 1874 h 4854"/>
                <a:gd name="T10" fmla="*/ 5768 w 6560"/>
                <a:gd name="T11" fmla="*/ 1678 h 4854"/>
                <a:gd name="T12" fmla="*/ 5974 w 6560"/>
                <a:gd name="T13" fmla="*/ 1401 h 4854"/>
                <a:gd name="T14" fmla="*/ 6111 w 6560"/>
                <a:gd name="T15" fmla="*/ 1058 h 4854"/>
                <a:gd name="T16" fmla="*/ 5319 w 6560"/>
                <a:gd name="T17" fmla="*/ 801 h 4854"/>
                <a:gd name="T18" fmla="*/ 449 w 6560"/>
                <a:gd name="T19" fmla="*/ 1058 h 4854"/>
                <a:gd name="T20" fmla="*/ 586 w 6560"/>
                <a:gd name="T21" fmla="*/ 1401 h 4854"/>
                <a:gd name="T22" fmla="*/ 790 w 6560"/>
                <a:gd name="T23" fmla="*/ 1678 h 4854"/>
                <a:gd name="T24" fmla="*/ 1047 w 6560"/>
                <a:gd name="T25" fmla="*/ 1874 h 4854"/>
                <a:gd name="T26" fmla="*/ 1241 w 6560"/>
                <a:gd name="T27" fmla="*/ 801 h 4854"/>
                <a:gd name="T28" fmla="*/ 5319 w 6560"/>
                <a:gd name="T29" fmla="*/ 0 h 4854"/>
                <a:gd name="T30" fmla="*/ 6560 w 6560"/>
                <a:gd name="T31" fmla="*/ 608 h 4854"/>
                <a:gd name="T32" fmla="*/ 6522 w 6560"/>
                <a:gd name="T33" fmla="*/ 1013 h 4854"/>
                <a:gd name="T34" fmla="*/ 6410 w 6560"/>
                <a:gd name="T35" fmla="*/ 1389 h 4854"/>
                <a:gd name="T36" fmla="*/ 6229 w 6560"/>
                <a:gd name="T37" fmla="*/ 1728 h 4854"/>
                <a:gd name="T38" fmla="*/ 5994 w 6560"/>
                <a:gd name="T39" fmla="*/ 2003 h 4854"/>
                <a:gd name="T40" fmla="*/ 5722 w 6560"/>
                <a:gd name="T41" fmla="*/ 2203 h 4854"/>
                <a:gd name="T42" fmla="*/ 5423 w 6560"/>
                <a:gd name="T43" fmla="*/ 2322 h 4854"/>
                <a:gd name="T44" fmla="*/ 5313 w 6560"/>
                <a:gd name="T45" fmla="*/ 2502 h 4854"/>
                <a:gd name="T46" fmla="*/ 5226 w 6560"/>
                <a:gd name="T47" fmla="*/ 2952 h 4854"/>
                <a:gd name="T48" fmla="*/ 5046 w 6560"/>
                <a:gd name="T49" fmla="*/ 3361 h 4854"/>
                <a:gd name="T50" fmla="*/ 4787 w 6560"/>
                <a:gd name="T51" fmla="*/ 3718 h 4854"/>
                <a:gd name="T52" fmla="*/ 4456 w 6560"/>
                <a:gd name="T53" fmla="*/ 4009 h 4854"/>
                <a:gd name="T54" fmla="*/ 4069 w 6560"/>
                <a:gd name="T55" fmla="*/ 4224 h 4854"/>
                <a:gd name="T56" fmla="*/ 3784 w 6560"/>
                <a:gd name="T57" fmla="*/ 4854 h 4854"/>
                <a:gd name="T58" fmla="*/ 2631 w 6560"/>
                <a:gd name="T59" fmla="*/ 4278 h 4854"/>
                <a:gd name="T60" fmla="*/ 2226 w 6560"/>
                <a:gd name="T61" fmla="*/ 4090 h 4854"/>
                <a:gd name="T62" fmla="*/ 1877 w 6560"/>
                <a:gd name="T63" fmla="*/ 3821 h 4854"/>
                <a:gd name="T64" fmla="*/ 1592 w 6560"/>
                <a:gd name="T65" fmla="*/ 3486 h 4854"/>
                <a:gd name="T66" fmla="*/ 1382 w 6560"/>
                <a:gd name="T67" fmla="*/ 3094 h 4854"/>
                <a:gd name="T68" fmla="*/ 1265 w 6560"/>
                <a:gd name="T69" fmla="*/ 2655 h 4854"/>
                <a:gd name="T70" fmla="*/ 1241 w 6560"/>
                <a:gd name="T71" fmla="*/ 2344 h 4854"/>
                <a:gd name="T72" fmla="*/ 933 w 6560"/>
                <a:gd name="T73" fmla="*/ 2250 h 4854"/>
                <a:gd name="T74" fmla="*/ 652 w 6560"/>
                <a:gd name="T75" fmla="*/ 2079 h 4854"/>
                <a:gd name="T76" fmla="*/ 407 w 6560"/>
                <a:gd name="T77" fmla="*/ 1830 h 4854"/>
                <a:gd name="T78" fmla="*/ 203 w 6560"/>
                <a:gd name="T79" fmla="*/ 1507 h 4854"/>
                <a:gd name="T80" fmla="*/ 68 w 6560"/>
                <a:gd name="T81" fmla="*/ 1142 h 4854"/>
                <a:gd name="T82" fmla="*/ 4 w 6560"/>
                <a:gd name="T83" fmla="*/ 743 h 4854"/>
                <a:gd name="T84" fmla="*/ 1241 w 6560"/>
                <a:gd name="T85" fmla="*/ 413 h 4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60" h="4854">
                  <a:moveTo>
                    <a:pt x="3279" y="823"/>
                  </a:moveTo>
                  <a:lnTo>
                    <a:pt x="2910" y="1571"/>
                  </a:lnTo>
                  <a:lnTo>
                    <a:pt x="2082" y="1692"/>
                  </a:lnTo>
                  <a:lnTo>
                    <a:pt x="2681" y="2274"/>
                  </a:lnTo>
                  <a:lnTo>
                    <a:pt x="2539" y="3098"/>
                  </a:lnTo>
                  <a:lnTo>
                    <a:pt x="3279" y="2709"/>
                  </a:lnTo>
                  <a:lnTo>
                    <a:pt x="4019" y="3098"/>
                  </a:lnTo>
                  <a:lnTo>
                    <a:pt x="3877" y="2274"/>
                  </a:lnTo>
                  <a:lnTo>
                    <a:pt x="4478" y="1692"/>
                  </a:lnTo>
                  <a:lnTo>
                    <a:pt x="3650" y="1571"/>
                  </a:lnTo>
                  <a:lnTo>
                    <a:pt x="3279" y="823"/>
                  </a:lnTo>
                  <a:close/>
                  <a:moveTo>
                    <a:pt x="5319" y="801"/>
                  </a:moveTo>
                  <a:lnTo>
                    <a:pt x="5319" y="1947"/>
                  </a:lnTo>
                  <a:lnTo>
                    <a:pt x="5417" y="1916"/>
                  </a:lnTo>
                  <a:lnTo>
                    <a:pt x="5513" y="1874"/>
                  </a:lnTo>
                  <a:lnTo>
                    <a:pt x="5603" y="1818"/>
                  </a:lnTo>
                  <a:lnTo>
                    <a:pt x="5688" y="1754"/>
                  </a:lnTo>
                  <a:lnTo>
                    <a:pt x="5768" y="1678"/>
                  </a:lnTo>
                  <a:lnTo>
                    <a:pt x="5844" y="1595"/>
                  </a:lnTo>
                  <a:lnTo>
                    <a:pt x="5912" y="1503"/>
                  </a:lnTo>
                  <a:lnTo>
                    <a:pt x="5974" y="1401"/>
                  </a:lnTo>
                  <a:lnTo>
                    <a:pt x="6027" y="1294"/>
                  </a:lnTo>
                  <a:lnTo>
                    <a:pt x="6073" y="1180"/>
                  </a:lnTo>
                  <a:lnTo>
                    <a:pt x="6111" y="1058"/>
                  </a:lnTo>
                  <a:lnTo>
                    <a:pt x="6139" y="933"/>
                  </a:lnTo>
                  <a:lnTo>
                    <a:pt x="6159" y="801"/>
                  </a:lnTo>
                  <a:lnTo>
                    <a:pt x="5319" y="801"/>
                  </a:lnTo>
                  <a:close/>
                  <a:moveTo>
                    <a:pt x="401" y="801"/>
                  </a:moveTo>
                  <a:lnTo>
                    <a:pt x="421" y="933"/>
                  </a:lnTo>
                  <a:lnTo>
                    <a:pt x="449" y="1058"/>
                  </a:lnTo>
                  <a:lnTo>
                    <a:pt x="487" y="1180"/>
                  </a:lnTo>
                  <a:lnTo>
                    <a:pt x="533" y="1294"/>
                  </a:lnTo>
                  <a:lnTo>
                    <a:pt x="586" y="1401"/>
                  </a:lnTo>
                  <a:lnTo>
                    <a:pt x="648" y="1503"/>
                  </a:lnTo>
                  <a:lnTo>
                    <a:pt x="716" y="1595"/>
                  </a:lnTo>
                  <a:lnTo>
                    <a:pt x="790" y="1678"/>
                  </a:lnTo>
                  <a:lnTo>
                    <a:pt x="872" y="1754"/>
                  </a:lnTo>
                  <a:lnTo>
                    <a:pt x="957" y="1818"/>
                  </a:lnTo>
                  <a:lnTo>
                    <a:pt x="1047" y="1874"/>
                  </a:lnTo>
                  <a:lnTo>
                    <a:pt x="1143" y="1916"/>
                  </a:lnTo>
                  <a:lnTo>
                    <a:pt x="1241" y="1947"/>
                  </a:lnTo>
                  <a:lnTo>
                    <a:pt x="1241" y="801"/>
                  </a:lnTo>
                  <a:lnTo>
                    <a:pt x="401" y="801"/>
                  </a:lnTo>
                  <a:close/>
                  <a:moveTo>
                    <a:pt x="1241" y="0"/>
                  </a:moveTo>
                  <a:lnTo>
                    <a:pt x="5319" y="0"/>
                  </a:lnTo>
                  <a:lnTo>
                    <a:pt x="5319" y="413"/>
                  </a:lnTo>
                  <a:lnTo>
                    <a:pt x="6560" y="413"/>
                  </a:lnTo>
                  <a:lnTo>
                    <a:pt x="6560" y="608"/>
                  </a:lnTo>
                  <a:lnTo>
                    <a:pt x="6556" y="743"/>
                  </a:lnTo>
                  <a:lnTo>
                    <a:pt x="6542" y="879"/>
                  </a:lnTo>
                  <a:lnTo>
                    <a:pt x="6522" y="1013"/>
                  </a:lnTo>
                  <a:lnTo>
                    <a:pt x="6492" y="1142"/>
                  </a:lnTo>
                  <a:lnTo>
                    <a:pt x="6454" y="1268"/>
                  </a:lnTo>
                  <a:lnTo>
                    <a:pt x="6410" y="1389"/>
                  </a:lnTo>
                  <a:lnTo>
                    <a:pt x="6357" y="1507"/>
                  </a:lnTo>
                  <a:lnTo>
                    <a:pt x="6297" y="1621"/>
                  </a:lnTo>
                  <a:lnTo>
                    <a:pt x="6229" y="1728"/>
                  </a:lnTo>
                  <a:lnTo>
                    <a:pt x="6153" y="1830"/>
                  </a:lnTo>
                  <a:lnTo>
                    <a:pt x="6075" y="1922"/>
                  </a:lnTo>
                  <a:lnTo>
                    <a:pt x="5994" y="2003"/>
                  </a:lnTo>
                  <a:lnTo>
                    <a:pt x="5908" y="2079"/>
                  </a:lnTo>
                  <a:lnTo>
                    <a:pt x="5816" y="2145"/>
                  </a:lnTo>
                  <a:lnTo>
                    <a:pt x="5722" y="2203"/>
                  </a:lnTo>
                  <a:lnTo>
                    <a:pt x="5627" y="2250"/>
                  </a:lnTo>
                  <a:lnTo>
                    <a:pt x="5527" y="2290"/>
                  </a:lnTo>
                  <a:lnTo>
                    <a:pt x="5423" y="2322"/>
                  </a:lnTo>
                  <a:lnTo>
                    <a:pt x="5319" y="2344"/>
                  </a:lnTo>
                  <a:lnTo>
                    <a:pt x="5319" y="2346"/>
                  </a:lnTo>
                  <a:lnTo>
                    <a:pt x="5313" y="2502"/>
                  </a:lnTo>
                  <a:lnTo>
                    <a:pt x="5295" y="2655"/>
                  </a:lnTo>
                  <a:lnTo>
                    <a:pt x="5266" y="2807"/>
                  </a:lnTo>
                  <a:lnTo>
                    <a:pt x="5226" y="2952"/>
                  </a:lnTo>
                  <a:lnTo>
                    <a:pt x="5176" y="3094"/>
                  </a:lnTo>
                  <a:lnTo>
                    <a:pt x="5116" y="3229"/>
                  </a:lnTo>
                  <a:lnTo>
                    <a:pt x="5046" y="3361"/>
                  </a:lnTo>
                  <a:lnTo>
                    <a:pt x="4968" y="3486"/>
                  </a:lnTo>
                  <a:lnTo>
                    <a:pt x="4883" y="3604"/>
                  </a:lnTo>
                  <a:lnTo>
                    <a:pt x="4787" y="3718"/>
                  </a:lnTo>
                  <a:lnTo>
                    <a:pt x="4683" y="3821"/>
                  </a:lnTo>
                  <a:lnTo>
                    <a:pt x="4573" y="3919"/>
                  </a:lnTo>
                  <a:lnTo>
                    <a:pt x="4456" y="4009"/>
                  </a:lnTo>
                  <a:lnTo>
                    <a:pt x="4332" y="4090"/>
                  </a:lnTo>
                  <a:lnTo>
                    <a:pt x="4202" y="4162"/>
                  </a:lnTo>
                  <a:lnTo>
                    <a:pt x="4069" y="4224"/>
                  </a:lnTo>
                  <a:lnTo>
                    <a:pt x="3929" y="4278"/>
                  </a:lnTo>
                  <a:lnTo>
                    <a:pt x="3784" y="4320"/>
                  </a:lnTo>
                  <a:lnTo>
                    <a:pt x="3784" y="4854"/>
                  </a:lnTo>
                  <a:lnTo>
                    <a:pt x="2776" y="4854"/>
                  </a:lnTo>
                  <a:lnTo>
                    <a:pt x="2776" y="4320"/>
                  </a:lnTo>
                  <a:lnTo>
                    <a:pt x="2631" y="4278"/>
                  </a:lnTo>
                  <a:lnTo>
                    <a:pt x="2491" y="4224"/>
                  </a:lnTo>
                  <a:lnTo>
                    <a:pt x="2356" y="4162"/>
                  </a:lnTo>
                  <a:lnTo>
                    <a:pt x="2226" y="4090"/>
                  </a:lnTo>
                  <a:lnTo>
                    <a:pt x="2104" y="4009"/>
                  </a:lnTo>
                  <a:lnTo>
                    <a:pt x="1987" y="3919"/>
                  </a:lnTo>
                  <a:lnTo>
                    <a:pt x="1877" y="3821"/>
                  </a:lnTo>
                  <a:lnTo>
                    <a:pt x="1773" y="3718"/>
                  </a:lnTo>
                  <a:lnTo>
                    <a:pt x="1677" y="3604"/>
                  </a:lnTo>
                  <a:lnTo>
                    <a:pt x="1592" y="3486"/>
                  </a:lnTo>
                  <a:lnTo>
                    <a:pt x="1512" y="3361"/>
                  </a:lnTo>
                  <a:lnTo>
                    <a:pt x="1444" y="3229"/>
                  </a:lnTo>
                  <a:lnTo>
                    <a:pt x="1382" y="3094"/>
                  </a:lnTo>
                  <a:lnTo>
                    <a:pt x="1332" y="2952"/>
                  </a:lnTo>
                  <a:lnTo>
                    <a:pt x="1294" y="2807"/>
                  </a:lnTo>
                  <a:lnTo>
                    <a:pt x="1265" y="2655"/>
                  </a:lnTo>
                  <a:lnTo>
                    <a:pt x="1247" y="2502"/>
                  </a:lnTo>
                  <a:lnTo>
                    <a:pt x="1241" y="2346"/>
                  </a:lnTo>
                  <a:lnTo>
                    <a:pt x="1241" y="2344"/>
                  </a:lnTo>
                  <a:lnTo>
                    <a:pt x="1137" y="2322"/>
                  </a:lnTo>
                  <a:lnTo>
                    <a:pt x="1033" y="2290"/>
                  </a:lnTo>
                  <a:lnTo>
                    <a:pt x="933" y="2250"/>
                  </a:lnTo>
                  <a:lnTo>
                    <a:pt x="836" y="2203"/>
                  </a:lnTo>
                  <a:lnTo>
                    <a:pt x="742" y="2145"/>
                  </a:lnTo>
                  <a:lnTo>
                    <a:pt x="652" y="2079"/>
                  </a:lnTo>
                  <a:lnTo>
                    <a:pt x="566" y="2003"/>
                  </a:lnTo>
                  <a:lnTo>
                    <a:pt x="485" y="1922"/>
                  </a:lnTo>
                  <a:lnTo>
                    <a:pt x="407" y="1830"/>
                  </a:lnTo>
                  <a:lnTo>
                    <a:pt x="331" y="1728"/>
                  </a:lnTo>
                  <a:lnTo>
                    <a:pt x="263" y="1621"/>
                  </a:lnTo>
                  <a:lnTo>
                    <a:pt x="203" y="1507"/>
                  </a:lnTo>
                  <a:lnTo>
                    <a:pt x="150" y="1389"/>
                  </a:lnTo>
                  <a:lnTo>
                    <a:pt x="106" y="1268"/>
                  </a:lnTo>
                  <a:lnTo>
                    <a:pt x="68" y="1142"/>
                  </a:lnTo>
                  <a:lnTo>
                    <a:pt x="38" y="1013"/>
                  </a:lnTo>
                  <a:lnTo>
                    <a:pt x="18" y="879"/>
                  </a:lnTo>
                  <a:lnTo>
                    <a:pt x="4" y="743"/>
                  </a:lnTo>
                  <a:lnTo>
                    <a:pt x="0" y="608"/>
                  </a:lnTo>
                  <a:lnTo>
                    <a:pt x="0" y="413"/>
                  </a:lnTo>
                  <a:lnTo>
                    <a:pt x="1241" y="413"/>
                  </a:lnTo>
                  <a:lnTo>
                    <a:pt x="12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C1F88301-507F-8744-98A9-CAD8549C396F}"/>
              </a:ext>
            </a:extLst>
          </p:cNvPr>
          <p:cNvSpPr/>
          <p:nvPr/>
        </p:nvSpPr>
        <p:spPr>
          <a:xfrm rot="2132797">
            <a:off x="10223772" y="1179017"/>
            <a:ext cx="741258" cy="741258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Freeform 30">
            <a:extLst>
              <a:ext uri="{FF2B5EF4-FFF2-40B4-BE49-F238E27FC236}">
                <a16:creationId xmlns:a16="http://schemas.microsoft.com/office/drawing/2014/main" id="{A2DA9939-3C53-B44B-97C4-0D5C85C7DA75}"/>
              </a:ext>
            </a:extLst>
          </p:cNvPr>
          <p:cNvSpPr>
            <a:spLocks noEditPoints="1"/>
          </p:cNvSpPr>
          <p:nvPr/>
        </p:nvSpPr>
        <p:spPr bwMode="auto">
          <a:xfrm>
            <a:off x="10447077" y="1363614"/>
            <a:ext cx="301423" cy="383619"/>
          </a:xfrm>
          <a:custGeom>
            <a:avLst/>
            <a:gdLst>
              <a:gd name="T0" fmla="*/ 993 w 2743"/>
              <a:gd name="T1" fmla="*/ 226 h 3491"/>
              <a:gd name="T2" fmla="*/ 590 w 2743"/>
              <a:gd name="T3" fmla="*/ 444 h 3491"/>
              <a:gd name="T4" fmla="*/ 433 w 2743"/>
              <a:gd name="T5" fmla="*/ 660 h 3491"/>
              <a:gd name="T6" fmla="*/ 437 w 2743"/>
              <a:gd name="T7" fmla="*/ 920 h 3491"/>
              <a:gd name="T8" fmla="*/ 598 w 2743"/>
              <a:gd name="T9" fmla="*/ 1098 h 3491"/>
              <a:gd name="T10" fmla="*/ 871 w 2743"/>
              <a:gd name="T11" fmla="*/ 1153 h 3491"/>
              <a:gd name="T12" fmla="*/ 1177 w 2743"/>
              <a:gd name="T13" fmla="*/ 1194 h 3491"/>
              <a:gd name="T14" fmla="*/ 1343 w 2743"/>
              <a:gd name="T15" fmla="*/ 1318 h 3491"/>
              <a:gd name="T16" fmla="*/ 1400 w 2743"/>
              <a:gd name="T17" fmla="*/ 1471 h 3491"/>
              <a:gd name="T18" fmla="*/ 1517 w 2743"/>
              <a:gd name="T19" fmla="*/ 1588 h 3491"/>
              <a:gd name="T20" fmla="*/ 1690 w 2743"/>
              <a:gd name="T21" fmla="*/ 1640 h 3491"/>
              <a:gd name="T22" fmla="*/ 1787 w 2743"/>
              <a:gd name="T23" fmla="*/ 1781 h 3491"/>
              <a:gd name="T24" fmla="*/ 1954 w 2743"/>
              <a:gd name="T25" fmla="*/ 1853 h 3491"/>
              <a:gd name="T26" fmla="*/ 2312 w 2743"/>
              <a:gd name="T27" fmla="*/ 1743 h 3491"/>
              <a:gd name="T28" fmla="*/ 2537 w 2743"/>
              <a:gd name="T29" fmla="*/ 1418 h 3491"/>
              <a:gd name="T30" fmla="*/ 2560 w 2743"/>
              <a:gd name="T31" fmla="*/ 1154 h 3491"/>
              <a:gd name="T32" fmla="*/ 2495 w 2743"/>
              <a:gd name="T33" fmla="*/ 881 h 3491"/>
              <a:gd name="T34" fmla="*/ 2255 w 2743"/>
              <a:gd name="T35" fmla="*/ 521 h 3491"/>
              <a:gd name="T36" fmla="*/ 2042 w 2743"/>
              <a:gd name="T37" fmla="*/ 343 h 3491"/>
              <a:gd name="T38" fmla="*/ 1695 w 2743"/>
              <a:gd name="T39" fmla="*/ 217 h 3491"/>
              <a:gd name="T40" fmla="*/ 1416 w 2743"/>
              <a:gd name="T41" fmla="*/ 2 h 3491"/>
              <a:gd name="T42" fmla="*/ 1908 w 2743"/>
              <a:gd name="T43" fmla="*/ 81 h 3491"/>
              <a:gd name="T44" fmla="*/ 2227 w 2743"/>
              <a:gd name="T45" fmla="*/ 247 h 3491"/>
              <a:gd name="T46" fmla="*/ 2473 w 2743"/>
              <a:gd name="T47" fmla="*/ 493 h 3491"/>
              <a:gd name="T48" fmla="*/ 2704 w 2743"/>
              <a:gd name="T49" fmla="*/ 922 h 3491"/>
              <a:gd name="T50" fmla="*/ 2743 w 2743"/>
              <a:gd name="T51" fmla="*/ 1210 h 3491"/>
              <a:gd name="T52" fmla="*/ 2727 w 2743"/>
              <a:gd name="T53" fmla="*/ 1341 h 3491"/>
              <a:gd name="T54" fmla="*/ 2625 w 2743"/>
              <a:gd name="T55" fmla="*/ 1594 h 3491"/>
              <a:gd name="T56" fmla="*/ 2486 w 2743"/>
              <a:gd name="T57" fmla="*/ 1825 h 3491"/>
              <a:gd name="T58" fmla="*/ 2403 w 2743"/>
              <a:gd name="T59" fmla="*/ 1943 h 3491"/>
              <a:gd name="T60" fmla="*/ 2255 w 2743"/>
              <a:gd name="T61" fmla="*/ 2267 h 3491"/>
              <a:gd name="T62" fmla="*/ 2248 w 2743"/>
              <a:gd name="T63" fmla="*/ 2528 h 3491"/>
              <a:gd name="T64" fmla="*/ 2216 w 2743"/>
              <a:gd name="T65" fmla="*/ 2622 h 3491"/>
              <a:gd name="T66" fmla="*/ 1865 w 2743"/>
              <a:gd name="T67" fmla="*/ 2823 h 3491"/>
              <a:gd name="T68" fmla="*/ 1580 w 2743"/>
              <a:gd name="T69" fmla="*/ 3116 h 3491"/>
              <a:gd name="T70" fmla="*/ 1388 w 2743"/>
              <a:gd name="T71" fmla="*/ 3378 h 3491"/>
              <a:gd name="T72" fmla="*/ 1318 w 2743"/>
              <a:gd name="T73" fmla="*/ 3491 h 3491"/>
              <a:gd name="T74" fmla="*/ 1250 w 2743"/>
              <a:gd name="T75" fmla="*/ 3310 h 3491"/>
              <a:gd name="T76" fmla="*/ 1134 w 2743"/>
              <a:gd name="T77" fmla="*/ 3069 h 3491"/>
              <a:gd name="T78" fmla="*/ 1053 w 2743"/>
              <a:gd name="T79" fmla="*/ 2910 h 3491"/>
              <a:gd name="T80" fmla="*/ 915 w 2743"/>
              <a:gd name="T81" fmla="*/ 2816 h 3491"/>
              <a:gd name="T82" fmla="*/ 716 w 2743"/>
              <a:gd name="T83" fmla="*/ 2818 h 3491"/>
              <a:gd name="T84" fmla="*/ 470 w 2743"/>
              <a:gd name="T85" fmla="*/ 2829 h 3491"/>
              <a:gd name="T86" fmla="*/ 345 w 2743"/>
              <a:gd name="T87" fmla="*/ 2790 h 3491"/>
              <a:gd name="T88" fmla="*/ 300 w 2743"/>
              <a:gd name="T89" fmla="*/ 2733 h 3491"/>
              <a:gd name="T90" fmla="*/ 297 w 2743"/>
              <a:gd name="T91" fmla="*/ 2600 h 3491"/>
              <a:gd name="T92" fmla="*/ 294 w 2743"/>
              <a:gd name="T93" fmla="*/ 2489 h 3491"/>
              <a:gd name="T94" fmla="*/ 231 w 2743"/>
              <a:gd name="T95" fmla="*/ 2377 h 3491"/>
              <a:gd name="T96" fmla="*/ 237 w 2743"/>
              <a:gd name="T97" fmla="*/ 2317 h 3491"/>
              <a:gd name="T98" fmla="*/ 222 w 2743"/>
              <a:gd name="T99" fmla="*/ 2273 h 3491"/>
              <a:gd name="T100" fmla="*/ 173 w 2743"/>
              <a:gd name="T101" fmla="*/ 2224 h 3491"/>
              <a:gd name="T102" fmla="*/ 160 w 2743"/>
              <a:gd name="T103" fmla="*/ 2021 h 3491"/>
              <a:gd name="T104" fmla="*/ 71 w 2743"/>
              <a:gd name="T105" fmla="*/ 2000 h 3491"/>
              <a:gd name="T106" fmla="*/ 4 w 2743"/>
              <a:gd name="T107" fmla="*/ 1932 h 3491"/>
              <a:gd name="T108" fmla="*/ 10 w 2743"/>
              <a:gd name="T109" fmla="*/ 1869 h 3491"/>
              <a:gd name="T110" fmla="*/ 93 w 2743"/>
              <a:gd name="T111" fmla="*/ 1691 h 3491"/>
              <a:gd name="T112" fmla="*/ 170 w 2743"/>
              <a:gd name="T113" fmla="*/ 1547 h 3491"/>
              <a:gd name="T114" fmla="*/ 202 w 2743"/>
              <a:gd name="T115" fmla="*/ 1385 h 3491"/>
              <a:gd name="T116" fmla="*/ 142 w 2743"/>
              <a:gd name="T117" fmla="*/ 1228 h 3491"/>
              <a:gd name="T118" fmla="*/ 143 w 2743"/>
              <a:gd name="T119" fmla="*/ 865 h 3491"/>
              <a:gd name="T120" fmla="*/ 281 w 2743"/>
              <a:gd name="T121" fmla="*/ 524 h 3491"/>
              <a:gd name="T122" fmla="*/ 579 w 2743"/>
              <a:gd name="T123" fmla="*/ 220 h 3491"/>
              <a:gd name="T124" fmla="*/ 1004 w 2743"/>
              <a:gd name="T125" fmla="*/ 34 h 3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43" h="3491">
                <a:moveTo>
                  <a:pt x="1316" y="184"/>
                </a:moveTo>
                <a:lnTo>
                  <a:pt x="1268" y="185"/>
                </a:lnTo>
                <a:lnTo>
                  <a:pt x="1217" y="188"/>
                </a:lnTo>
                <a:lnTo>
                  <a:pt x="1163" y="194"/>
                </a:lnTo>
                <a:lnTo>
                  <a:pt x="1108" y="201"/>
                </a:lnTo>
                <a:lnTo>
                  <a:pt x="1052" y="212"/>
                </a:lnTo>
                <a:lnTo>
                  <a:pt x="993" y="226"/>
                </a:lnTo>
                <a:lnTo>
                  <a:pt x="936" y="244"/>
                </a:lnTo>
                <a:lnTo>
                  <a:pt x="876" y="265"/>
                </a:lnTo>
                <a:lnTo>
                  <a:pt x="818" y="292"/>
                </a:lnTo>
                <a:lnTo>
                  <a:pt x="759" y="322"/>
                </a:lnTo>
                <a:lnTo>
                  <a:pt x="702" y="358"/>
                </a:lnTo>
                <a:lnTo>
                  <a:pt x="646" y="398"/>
                </a:lnTo>
                <a:lnTo>
                  <a:pt x="590" y="444"/>
                </a:lnTo>
                <a:lnTo>
                  <a:pt x="537" y="498"/>
                </a:lnTo>
                <a:lnTo>
                  <a:pt x="514" y="523"/>
                </a:lnTo>
                <a:lnTo>
                  <a:pt x="493" y="549"/>
                </a:lnTo>
                <a:lnTo>
                  <a:pt x="473" y="576"/>
                </a:lnTo>
                <a:lnTo>
                  <a:pt x="458" y="602"/>
                </a:lnTo>
                <a:lnTo>
                  <a:pt x="445" y="630"/>
                </a:lnTo>
                <a:lnTo>
                  <a:pt x="433" y="660"/>
                </a:lnTo>
                <a:lnTo>
                  <a:pt x="426" y="693"/>
                </a:lnTo>
                <a:lnTo>
                  <a:pt x="420" y="728"/>
                </a:lnTo>
                <a:lnTo>
                  <a:pt x="418" y="768"/>
                </a:lnTo>
                <a:lnTo>
                  <a:pt x="418" y="811"/>
                </a:lnTo>
                <a:lnTo>
                  <a:pt x="421" y="858"/>
                </a:lnTo>
                <a:lnTo>
                  <a:pt x="428" y="890"/>
                </a:lnTo>
                <a:lnTo>
                  <a:pt x="437" y="920"/>
                </a:lnTo>
                <a:lnTo>
                  <a:pt x="452" y="948"/>
                </a:lnTo>
                <a:lnTo>
                  <a:pt x="469" y="975"/>
                </a:lnTo>
                <a:lnTo>
                  <a:pt x="489" y="1000"/>
                </a:lnTo>
                <a:lnTo>
                  <a:pt x="512" y="1025"/>
                </a:lnTo>
                <a:lnTo>
                  <a:pt x="536" y="1051"/>
                </a:lnTo>
                <a:lnTo>
                  <a:pt x="566" y="1076"/>
                </a:lnTo>
                <a:lnTo>
                  <a:pt x="598" y="1098"/>
                </a:lnTo>
                <a:lnTo>
                  <a:pt x="632" y="1115"/>
                </a:lnTo>
                <a:lnTo>
                  <a:pt x="668" y="1127"/>
                </a:lnTo>
                <a:lnTo>
                  <a:pt x="706" y="1136"/>
                </a:lnTo>
                <a:lnTo>
                  <a:pt x="746" y="1143"/>
                </a:lnTo>
                <a:lnTo>
                  <a:pt x="787" y="1148"/>
                </a:lnTo>
                <a:lnTo>
                  <a:pt x="829" y="1151"/>
                </a:lnTo>
                <a:lnTo>
                  <a:pt x="871" y="1153"/>
                </a:lnTo>
                <a:lnTo>
                  <a:pt x="915" y="1155"/>
                </a:lnTo>
                <a:lnTo>
                  <a:pt x="959" y="1157"/>
                </a:lnTo>
                <a:lnTo>
                  <a:pt x="1003" y="1160"/>
                </a:lnTo>
                <a:lnTo>
                  <a:pt x="1048" y="1166"/>
                </a:lnTo>
                <a:lnTo>
                  <a:pt x="1091" y="1172"/>
                </a:lnTo>
                <a:lnTo>
                  <a:pt x="1135" y="1181"/>
                </a:lnTo>
                <a:lnTo>
                  <a:pt x="1177" y="1194"/>
                </a:lnTo>
                <a:lnTo>
                  <a:pt x="1219" y="1211"/>
                </a:lnTo>
                <a:lnTo>
                  <a:pt x="1259" y="1231"/>
                </a:lnTo>
                <a:lnTo>
                  <a:pt x="1298" y="1257"/>
                </a:lnTo>
                <a:lnTo>
                  <a:pt x="1311" y="1269"/>
                </a:lnTo>
                <a:lnTo>
                  <a:pt x="1323" y="1283"/>
                </a:lnTo>
                <a:lnTo>
                  <a:pt x="1334" y="1300"/>
                </a:lnTo>
                <a:lnTo>
                  <a:pt x="1343" y="1318"/>
                </a:lnTo>
                <a:lnTo>
                  <a:pt x="1352" y="1339"/>
                </a:lnTo>
                <a:lnTo>
                  <a:pt x="1359" y="1359"/>
                </a:lnTo>
                <a:lnTo>
                  <a:pt x="1366" y="1381"/>
                </a:lnTo>
                <a:lnTo>
                  <a:pt x="1374" y="1404"/>
                </a:lnTo>
                <a:lnTo>
                  <a:pt x="1382" y="1426"/>
                </a:lnTo>
                <a:lnTo>
                  <a:pt x="1391" y="1449"/>
                </a:lnTo>
                <a:lnTo>
                  <a:pt x="1400" y="1471"/>
                </a:lnTo>
                <a:lnTo>
                  <a:pt x="1411" y="1492"/>
                </a:lnTo>
                <a:lnTo>
                  <a:pt x="1423" y="1513"/>
                </a:lnTo>
                <a:lnTo>
                  <a:pt x="1437" y="1532"/>
                </a:lnTo>
                <a:lnTo>
                  <a:pt x="1453" y="1549"/>
                </a:lnTo>
                <a:lnTo>
                  <a:pt x="1472" y="1565"/>
                </a:lnTo>
                <a:lnTo>
                  <a:pt x="1493" y="1578"/>
                </a:lnTo>
                <a:lnTo>
                  <a:pt x="1517" y="1588"/>
                </a:lnTo>
                <a:lnTo>
                  <a:pt x="1545" y="1596"/>
                </a:lnTo>
                <a:lnTo>
                  <a:pt x="1576" y="1600"/>
                </a:lnTo>
                <a:lnTo>
                  <a:pt x="1611" y="1601"/>
                </a:lnTo>
                <a:lnTo>
                  <a:pt x="1633" y="1600"/>
                </a:lnTo>
                <a:lnTo>
                  <a:pt x="1657" y="1598"/>
                </a:lnTo>
                <a:lnTo>
                  <a:pt x="1674" y="1618"/>
                </a:lnTo>
                <a:lnTo>
                  <a:pt x="1690" y="1640"/>
                </a:lnTo>
                <a:lnTo>
                  <a:pt x="1705" y="1661"/>
                </a:lnTo>
                <a:lnTo>
                  <a:pt x="1718" y="1682"/>
                </a:lnTo>
                <a:lnTo>
                  <a:pt x="1731" y="1704"/>
                </a:lnTo>
                <a:lnTo>
                  <a:pt x="1745" y="1724"/>
                </a:lnTo>
                <a:lnTo>
                  <a:pt x="1759" y="1744"/>
                </a:lnTo>
                <a:lnTo>
                  <a:pt x="1773" y="1762"/>
                </a:lnTo>
                <a:lnTo>
                  <a:pt x="1787" y="1781"/>
                </a:lnTo>
                <a:lnTo>
                  <a:pt x="1804" y="1797"/>
                </a:lnTo>
                <a:lnTo>
                  <a:pt x="1823" y="1812"/>
                </a:lnTo>
                <a:lnTo>
                  <a:pt x="1844" y="1824"/>
                </a:lnTo>
                <a:lnTo>
                  <a:pt x="1867" y="1836"/>
                </a:lnTo>
                <a:lnTo>
                  <a:pt x="1893" y="1845"/>
                </a:lnTo>
                <a:lnTo>
                  <a:pt x="1922" y="1850"/>
                </a:lnTo>
                <a:lnTo>
                  <a:pt x="1954" y="1853"/>
                </a:lnTo>
                <a:lnTo>
                  <a:pt x="1992" y="1854"/>
                </a:lnTo>
                <a:lnTo>
                  <a:pt x="2050" y="1849"/>
                </a:lnTo>
                <a:lnTo>
                  <a:pt x="2106" y="1838"/>
                </a:lnTo>
                <a:lnTo>
                  <a:pt x="2162" y="1822"/>
                </a:lnTo>
                <a:lnTo>
                  <a:pt x="2214" y="1801"/>
                </a:lnTo>
                <a:lnTo>
                  <a:pt x="2264" y="1774"/>
                </a:lnTo>
                <a:lnTo>
                  <a:pt x="2312" y="1743"/>
                </a:lnTo>
                <a:lnTo>
                  <a:pt x="2355" y="1708"/>
                </a:lnTo>
                <a:lnTo>
                  <a:pt x="2396" y="1669"/>
                </a:lnTo>
                <a:lnTo>
                  <a:pt x="2433" y="1625"/>
                </a:lnTo>
                <a:lnTo>
                  <a:pt x="2466" y="1578"/>
                </a:lnTo>
                <a:lnTo>
                  <a:pt x="2494" y="1528"/>
                </a:lnTo>
                <a:lnTo>
                  <a:pt x="2518" y="1473"/>
                </a:lnTo>
                <a:lnTo>
                  <a:pt x="2537" y="1418"/>
                </a:lnTo>
                <a:lnTo>
                  <a:pt x="2552" y="1358"/>
                </a:lnTo>
                <a:lnTo>
                  <a:pt x="2560" y="1297"/>
                </a:lnTo>
                <a:lnTo>
                  <a:pt x="2564" y="1234"/>
                </a:lnTo>
                <a:lnTo>
                  <a:pt x="2561" y="1217"/>
                </a:lnTo>
                <a:lnTo>
                  <a:pt x="2560" y="1200"/>
                </a:lnTo>
                <a:lnTo>
                  <a:pt x="2560" y="1180"/>
                </a:lnTo>
                <a:lnTo>
                  <a:pt x="2560" y="1154"/>
                </a:lnTo>
                <a:lnTo>
                  <a:pt x="2558" y="1125"/>
                </a:lnTo>
                <a:lnTo>
                  <a:pt x="2555" y="1093"/>
                </a:lnTo>
                <a:lnTo>
                  <a:pt x="2549" y="1057"/>
                </a:lnTo>
                <a:lnTo>
                  <a:pt x="2540" y="1017"/>
                </a:lnTo>
                <a:lnTo>
                  <a:pt x="2529" y="975"/>
                </a:lnTo>
                <a:lnTo>
                  <a:pt x="2515" y="929"/>
                </a:lnTo>
                <a:lnTo>
                  <a:pt x="2495" y="881"/>
                </a:lnTo>
                <a:lnTo>
                  <a:pt x="2473" y="830"/>
                </a:lnTo>
                <a:lnTo>
                  <a:pt x="2446" y="777"/>
                </a:lnTo>
                <a:lnTo>
                  <a:pt x="2413" y="723"/>
                </a:lnTo>
                <a:lnTo>
                  <a:pt x="2374" y="666"/>
                </a:lnTo>
                <a:lnTo>
                  <a:pt x="2331" y="608"/>
                </a:lnTo>
                <a:lnTo>
                  <a:pt x="2280" y="549"/>
                </a:lnTo>
                <a:lnTo>
                  <a:pt x="2255" y="521"/>
                </a:lnTo>
                <a:lnTo>
                  <a:pt x="2230" y="494"/>
                </a:lnTo>
                <a:lnTo>
                  <a:pt x="2203" y="468"/>
                </a:lnTo>
                <a:lnTo>
                  <a:pt x="2174" y="441"/>
                </a:lnTo>
                <a:lnTo>
                  <a:pt x="2145" y="416"/>
                </a:lnTo>
                <a:lnTo>
                  <a:pt x="2113" y="390"/>
                </a:lnTo>
                <a:lnTo>
                  <a:pt x="2079" y="366"/>
                </a:lnTo>
                <a:lnTo>
                  <a:pt x="2042" y="343"/>
                </a:lnTo>
                <a:lnTo>
                  <a:pt x="2002" y="321"/>
                </a:lnTo>
                <a:lnTo>
                  <a:pt x="1960" y="299"/>
                </a:lnTo>
                <a:lnTo>
                  <a:pt x="1914" y="280"/>
                </a:lnTo>
                <a:lnTo>
                  <a:pt x="1865" y="262"/>
                </a:lnTo>
                <a:lnTo>
                  <a:pt x="1813" y="245"/>
                </a:lnTo>
                <a:lnTo>
                  <a:pt x="1756" y="230"/>
                </a:lnTo>
                <a:lnTo>
                  <a:pt x="1695" y="217"/>
                </a:lnTo>
                <a:lnTo>
                  <a:pt x="1629" y="206"/>
                </a:lnTo>
                <a:lnTo>
                  <a:pt x="1559" y="197"/>
                </a:lnTo>
                <a:lnTo>
                  <a:pt x="1483" y="190"/>
                </a:lnTo>
                <a:lnTo>
                  <a:pt x="1403" y="186"/>
                </a:lnTo>
                <a:lnTo>
                  <a:pt x="1316" y="184"/>
                </a:lnTo>
                <a:close/>
                <a:moveTo>
                  <a:pt x="1328" y="0"/>
                </a:moveTo>
                <a:lnTo>
                  <a:pt x="1416" y="2"/>
                </a:lnTo>
                <a:lnTo>
                  <a:pt x="1499" y="7"/>
                </a:lnTo>
                <a:lnTo>
                  <a:pt x="1578" y="14"/>
                </a:lnTo>
                <a:lnTo>
                  <a:pt x="1652" y="24"/>
                </a:lnTo>
                <a:lnTo>
                  <a:pt x="1723" y="34"/>
                </a:lnTo>
                <a:lnTo>
                  <a:pt x="1787" y="48"/>
                </a:lnTo>
                <a:lnTo>
                  <a:pt x="1849" y="64"/>
                </a:lnTo>
                <a:lnTo>
                  <a:pt x="1908" y="81"/>
                </a:lnTo>
                <a:lnTo>
                  <a:pt x="1962" y="101"/>
                </a:lnTo>
                <a:lnTo>
                  <a:pt x="2013" y="122"/>
                </a:lnTo>
                <a:lnTo>
                  <a:pt x="2062" y="144"/>
                </a:lnTo>
                <a:lnTo>
                  <a:pt x="2106" y="168"/>
                </a:lnTo>
                <a:lnTo>
                  <a:pt x="2149" y="194"/>
                </a:lnTo>
                <a:lnTo>
                  <a:pt x="2189" y="219"/>
                </a:lnTo>
                <a:lnTo>
                  <a:pt x="2227" y="247"/>
                </a:lnTo>
                <a:lnTo>
                  <a:pt x="2263" y="275"/>
                </a:lnTo>
                <a:lnTo>
                  <a:pt x="2296" y="305"/>
                </a:lnTo>
                <a:lnTo>
                  <a:pt x="2329" y="333"/>
                </a:lnTo>
                <a:lnTo>
                  <a:pt x="2358" y="364"/>
                </a:lnTo>
                <a:lnTo>
                  <a:pt x="2388" y="395"/>
                </a:lnTo>
                <a:lnTo>
                  <a:pt x="2417" y="426"/>
                </a:lnTo>
                <a:lnTo>
                  <a:pt x="2473" y="493"/>
                </a:lnTo>
                <a:lnTo>
                  <a:pt x="2524" y="560"/>
                </a:lnTo>
                <a:lnTo>
                  <a:pt x="2568" y="626"/>
                </a:lnTo>
                <a:lnTo>
                  <a:pt x="2605" y="689"/>
                </a:lnTo>
                <a:lnTo>
                  <a:pt x="2637" y="751"/>
                </a:lnTo>
                <a:lnTo>
                  <a:pt x="2665" y="810"/>
                </a:lnTo>
                <a:lnTo>
                  <a:pt x="2686" y="868"/>
                </a:lnTo>
                <a:lnTo>
                  <a:pt x="2704" y="922"/>
                </a:lnTo>
                <a:lnTo>
                  <a:pt x="2718" y="974"/>
                </a:lnTo>
                <a:lnTo>
                  <a:pt x="2728" y="1023"/>
                </a:lnTo>
                <a:lnTo>
                  <a:pt x="2736" y="1068"/>
                </a:lnTo>
                <a:lnTo>
                  <a:pt x="2740" y="1109"/>
                </a:lnTo>
                <a:lnTo>
                  <a:pt x="2743" y="1147"/>
                </a:lnTo>
                <a:lnTo>
                  <a:pt x="2743" y="1180"/>
                </a:lnTo>
                <a:lnTo>
                  <a:pt x="2743" y="1210"/>
                </a:lnTo>
                <a:lnTo>
                  <a:pt x="2741" y="1233"/>
                </a:lnTo>
                <a:lnTo>
                  <a:pt x="2740" y="1252"/>
                </a:lnTo>
                <a:lnTo>
                  <a:pt x="2738" y="1267"/>
                </a:lnTo>
                <a:lnTo>
                  <a:pt x="2737" y="1276"/>
                </a:lnTo>
                <a:lnTo>
                  <a:pt x="2736" y="1279"/>
                </a:lnTo>
                <a:lnTo>
                  <a:pt x="2733" y="1309"/>
                </a:lnTo>
                <a:lnTo>
                  <a:pt x="2727" y="1341"/>
                </a:lnTo>
                <a:lnTo>
                  <a:pt x="2719" y="1375"/>
                </a:lnTo>
                <a:lnTo>
                  <a:pt x="2708" y="1410"/>
                </a:lnTo>
                <a:lnTo>
                  <a:pt x="2694" y="1445"/>
                </a:lnTo>
                <a:lnTo>
                  <a:pt x="2679" y="1483"/>
                </a:lnTo>
                <a:lnTo>
                  <a:pt x="2662" y="1519"/>
                </a:lnTo>
                <a:lnTo>
                  <a:pt x="2644" y="1556"/>
                </a:lnTo>
                <a:lnTo>
                  <a:pt x="2625" y="1594"/>
                </a:lnTo>
                <a:lnTo>
                  <a:pt x="2606" y="1630"/>
                </a:lnTo>
                <a:lnTo>
                  <a:pt x="2586" y="1665"/>
                </a:lnTo>
                <a:lnTo>
                  <a:pt x="2565" y="1701"/>
                </a:lnTo>
                <a:lnTo>
                  <a:pt x="2544" y="1735"/>
                </a:lnTo>
                <a:lnTo>
                  <a:pt x="2524" y="1767"/>
                </a:lnTo>
                <a:lnTo>
                  <a:pt x="2505" y="1797"/>
                </a:lnTo>
                <a:lnTo>
                  <a:pt x="2486" y="1825"/>
                </a:lnTo>
                <a:lnTo>
                  <a:pt x="2468" y="1851"/>
                </a:lnTo>
                <a:lnTo>
                  <a:pt x="2452" y="1875"/>
                </a:lnTo>
                <a:lnTo>
                  <a:pt x="2438" y="1895"/>
                </a:lnTo>
                <a:lnTo>
                  <a:pt x="2425" y="1913"/>
                </a:lnTo>
                <a:lnTo>
                  <a:pt x="2416" y="1927"/>
                </a:lnTo>
                <a:lnTo>
                  <a:pt x="2407" y="1936"/>
                </a:lnTo>
                <a:lnTo>
                  <a:pt x="2403" y="1943"/>
                </a:lnTo>
                <a:lnTo>
                  <a:pt x="2401" y="1945"/>
                </a:lnTo>
                <a:lnTo>
                  <a:pt x="2364" y="2004"/>
                </a:lnTo>
                <a:lnTo>
                  <a:pt x="2332" y="2060"/>
                </a:lnTo>
                <a:lnTo>
                  <a:pt x="2305" y="2116"/>
                </a:lnTo>
                <a:lnTo>
                  <a:pt x="2284" y="2168"/>
                </a:lnTo>
                <a:lnTo>
                  <a:pt x="2268" y="2219"/>
                </a:lnTo>
                <a:lnTo>
                  <a:pt x="2255" y="2267"/>
                </a:lnTo>
                <a:lnTo>
                  <a:pt x="2247" y="2313"/>
                </a:lnTo>
                <a:lnTo>
                  <a:pt x="2241" y="2357"/>
                </a:lnTo>
                <a:lnTo>
                  <a:pt x="2238" y="2397"/>
                </a:lnTo>
                <a:lnTo>
                  <a:pt x="2238" y="2435"/>
                </a:lnTo>
                <a:lnTo>
                  <a:pt x="2240" y="2469"/>
                </a:lnTo>
                <a:lnTo>
                  <a:pt x="2244" y="2500"/>
                </a:lnTo>
                <a:lnTo>
                  <a:pt x="2248" y="2528"/>
                </a:lnTo>
                <a:lnTo>
                  <a:pt x="2252" y="2551"/>
                </a:lnTo>
                <a:lnTo>
                  <a:pt x="2257" y="2571"/>
                </a:lnTo>
                <a:lnTo>
                  <a:pt x="2262" y="2586"/>
                </a:lnTo>
                <a:lnTo>
                  <a:pt x="2266" y="2598"/>
                </a:lnTo>
                <a:lnTo>
                  <a:pt x="2268" y="2606"/>
                </a:lnTo>
                <a:lnTo>
                  <a:pt x="2269" y="2608"/>
                </a:lnTo>
                <a:lnTo>
                  <a:pt x="2216" y="2622"/>
                </a:lnTo>
                <a:lnTo>
                  <a:pt x="2163" y="2641"/>
                </a:lnTo>
                <a:lnTo>
                  <a:pt x="2111" y="2663"/>
                </a:lnTo>
                <a:lnTo>
                  <a:pt x="2060" y="2690"/>
                </a:lnTo>
                <a:lnTo>
                  <a:pt x="2009" y="2720"/>
                </a:lnTo>
                <a:lnTo>
                  <a:pt x="1960" y="2752"/>
                </a:lnTo>
                <a:lnTo>
                  <a:pt x="1912" y="2787"/>
                </a:lnTo>
                <a:lnTo>
                  <a:pt x="1865" y="2823"/>
                </a:lnTo>
                <a:lnTo>
                  <a:pt x="1819" y="2863"/>
                </a:lnTo>
                <a:lnTo>
                  <a:pt x="1776" y="2903"/>
                </a:lnTo>
                <a:lnTo>
                  <a:pt x="1733" y="2945"/>
                </a:lnTo>
                <a:lnTo>
                  <a:pt x="1692" y="2987"/>
                </a:lnTo>
                <a:lnTo>
                  <a:pt x="1652" y="3029"/>
                </a:lnTo>
                <a:lnTo>
                  <a:pt x="1615" y="3073"/>
                </a:lnTo>
                <a:lnTo>
                  <a:pt x="1580" y="3116"/>
                </a:lnTo>
                <a:lnTo>
                  <a:pt x="1546" y="3157"/>
                </a:lnTo>
                <a:lnTo>
                  <a:pt x="1514" y="3199"/>
                </a:lnTo>
                <a:lnTo>
                  <a:pt x="1484" y="3239"/>
                </a:lnTo>
                <a:lnTo>
                  <a:pt x="1457" y="3277"/>
                </a:lnTo>
                <a:lnTo>
                  <a:pt x="1431" y="3313"/>
                </a:lnTo>
                <a:lnTo>
                  <a:pt x="1408" y="3346"/>
                </a:lnTo>
                <a:lnTo>
                  <a:pt x="1388" y="3378"/>
                </a:lnTo>
                <a:lnTo>
                  <a:pt x="1370" y="3406"/>
                </a:lnTo>
                <a:lnTo>
                  <a:pt x="1354" y="3431"/>
                </a:lnTo>
                <a:lnTo>
                  <a:pt x="1341" y="3452"/>
                </a:lnTo>
                <a:lnTo>
                  <a:pt x="1331" y="3469"/>
                </a:lnTo>
                <a:lnTo>
                  <a:pt x="1324" y="3482"/>
                </a:lnTo>
                <a:lnTo>
                  <a:pt x="1319" y="3489"/>
                </a:lnTo>
                <a:lnTo>
                  <a:pt x="1318" y="3491"/>
                </a:lnTo>
                <a:lnTo>
                  <a:pt x="1313" y="3475"/>
                </a:lnTo>
                <a:lnTo>
                  <a:pt x="1308" y="3454"/>
                </a:lnTo>
                <a:lnTo>
                  <a:pt x="1299" y="3431"/>
                </a:lnTo>
                <a:lnTo>
                  <a:pt x="1289" y="3404"/>
                </a:lnTo>
                <a:lnTo>
                  <a:pt x="1277" y="3375"/>
                </a:lnTo>
                <a:lnTo>
                  <a:pt x="1263" y="3343"/>
                </a:lnTo>
                <a:lnTo>
                  <a:pt x="1250" y="3310"/>
                </a:lnTo>
                <a:lnTo>
                  <a:pt x="1234" y="3276"/>
                </a:lnTo>
                <a:lnTo>
                  <a:pt x="1218" y="3242"/>
                </a:lnTo>
                <a:lnTo>
                  <a:pt x="1201" y="3205"/>
                </a:lnTo>
                <a:lnTo>
                  <a:pt x="1184" y="3170"/>
                </a:lnTo>
                <a:lnTo>
                  <a:pt x="1167" y="3136"/>
                </a:lnTo>
                <a:lnTo>
                  <a:pt x="1150" y="3102"/>
                </a:lnTo>
                <a:lnTo>
                  <a:pt x="1134" y="3069"/>
                </a:lnTo>
                <a:lnTo>
                  <a:pt x="1118" y="3038"/>
                </a:lnTo>
                <a:lnTo>
                  <a:pt x="1104" y="3009"/>
                </a:lnTo>
                <a:lnTo>
                  <a:pt x="1090" y="2982"/>
                </a:lnTo>
                <a:lnTo>
                  <a:pt x="1078" y="2959"/>
                </a:lnTo>
                <a:lnTo>
                  <a:pt x="1068" y="2939"/>
                </a:lnTo>
                <a:lnTo>
                  <a:pt x="1059" y="2922"/>
                </a:lnTo>
                <a:lnTo>
                  <a:pt x="1053" y="2910"/>
                </a:lnTo>
                <a:lnTo>
                  <a:pt x="1049" y="2902"/>
                </a:lnTo>
                <a:lnTo>
                  <a:pt x="1048" y="2899"/>
                </a:lnTo>
                <a:lnTo>
                  <a:pt x="1024" y="2873"/>
                </a:lnTo>
                <a:lnTo>
                  <a:pt x="999" y="2853"/>
                </a:lnTo>
                <a:lnTo>
                  <a:pt x="971" y="2837"/>
                </a:lnTo>
                <a:lnTo>
                  <a:pt x="943" y="2824"/>
                </a:lnTo>
                <a:lnTo>
                  <a:pt x="915" y="2816"/>
                </a:lnTo>
                <a:lnTo>
                  <a:pt x="885" y="2811"/>
                </a:lnTo>
                <a:lnTo>
                  <a:pt x="855" y="2808"/>
                </a:lnTo>
                <a:lnTo>
                  <a:pt x="825" y="2807"/>
                </a:lnTo>
                <a:lnTo>
                  <a:pt x="797" y="2808"/>
                </a:lnTo>
                <a:lnTo>
                  <a:pt x="769" y="2812"/>
                </a:lnTo>
                <a:lnTo>
                  <a:pt x="741" y="2815"/>
                </a:lnTo>
                <a:lnTo>
                  <a:pt x="716" y="2818"/>
                </a:lnTo>
                <a:lnTo>
                  <a:pt x="692" y="2822"/>
                </a:lnTo>
                <a:lnTo>
                  <a:pt x="670" y="2825"/>
                </a:lnTo>
                <a:lnTo>
                  <a:pt x="621" y="2830"/>
                </a:lnTo>
                <a:lnTo>
                  <a:pt x="578" y="2833"/>
                </a:lnTo>
                <a:lnTo>
                  <a:pt x="537" y="2833"/>
                </a:lnTo>
                <a:lnTo>
                  <a:pt x="502" y="2832"/>
                </a:lnTo>
                <a:lnTo>
                  <a:pt x="470" y="2829"/>
                </a:lnTo>
                <a:lnTo>
                  <a:pt x="443" y="2824"/>
                </a:lnTo>
                <a:lnTo>
                  <a:pt x="418" y="2820"/>
                </a:lnTo>
                <a:lnTo>
                  <a:pt x="398" y="2814"/>
                </a:lnTo>
                <a:lnTo>
                  <a:pt x="380" y="2808"/>
                </a:lnTo>
                <a:lnTo>
                  <a:pt x="366" y="2802"/>
                </a:lnTo>
                <a:lnTo>
                  <a:pt x="354" y="2796"/>
                </a:lnTo>
                <a:lnTo>
                  <a:pt x="345" y="2790"/>
                </a:lnTo>
                <a:lnTo>
                  <a:pt x="337" y="2785"/>
                </a:lnTo>
                <a:lnTo>
                  <a:pt x="333" y="2782"/>
                </a:lnTo>
                <a:lnTo>
                  <a:pt x="331" y="2779"/>
                </a:lnTo>
                <a:lnTo>
                  <a:pt x="330" y="2777"/>
                </a:lnTo>
                <a:lnTo>
                  <a:pt x="317" y="2767"/>
                </a:lnTo>
                <a:lnTo>
                  <a:pt x="307" y="2751"/>
                </a:lnTo>
                <a:lnTo>
                  <a:pt x="300" y="2733"/>
                </a:lnTo>
                <a:lnTo>
                  <a:pt x="295" y="2712"/>
                </a:lnTo>
                <a:lnTo>
                  <a:pt x="293" y="2691"/>
                </a:lnTo>
                <a:lnTo>
                  <a:pt x="292" y="2670"/>
                </a:lnTo>
                <a:lnTo>
                  <a:pt x="292" y="2649"/>
                </a:lnTo>
                <a:lnTo>
                  <a:pt x="293" y="2630"/>
                </a:lnTo>
                <a:lnTo>
                  <a:pt x="295" y="2613"/>
                </a:lnTo>
                <a:lnTo>
                  <a:pt x="297" y="2600"/>
                </a:lnTo>
                <a:lnTo>
                  <a:pt x="298" y="2592"/>
                </a:lnTo>
                <a:lnTo>
                  <a:pt x="298" y="2589"/>
                </a:lnTo>
                <a:lnTo>
                  <a:pt x="303" y="2564"/>
                </a:lnTo>
                <a:lnTo>
                  <a:pt x="305" y="2542"/>
                </a:lnTo>
                <a:lnTo>
                  <a:pt x="303" y="2522"/>
                </a:lnTo>
                <a:lnTo>
                  <a:pt x="300" y="2504"/>
                </a:lnTo>
                <a:lnTo>
                  <a:pt x="294" y="2489"/>
                </a:lnTo>
                <a:lnTo>
                  <a:pt x="286" y="2475"/>
                </a:lnTo>
                <a:lnTo>
                  <a:pt x="278" y="2463"/>
                </a:lnTo>
                <a:lnTo>
                  <a:pt x="270" y="2451"/>
                </a:lnTo>
                <a:lnTo>
                  <a:pt x="262" y="2440"/>
                </a:lnTo>
                <a:lnTo>
                  <a:pt x="247" y="2417"/>
                </a:lnTo>
                <a:lnTo>
                  <a:pt x="236" y="2395"/>
                </a:lnTo>
                <a:lnTo>
                  <a:pt x="231" y="2377"/>
                </a:lnTo>
                <a:lnTo>
                  <a:pt x="228" y="2361"/>
                </a:lnTo>
                <a:lnTo>
                  <a:pt x="228" y="2347"/>
                </a:lnTo>
                <a:lnTo>
                  <a:pt x="229" y="2337"/>
                </a:lnTo>
                <a:lnTo>
                  <a:pt x="231" y="2328"/>
                </a:lnTo>
                <a:lnTo>
                  <a:pt x="234" y="2323"/>
                </a:lnTo>
                <a:lnTo>
                  <a:pt x="236" y="2318"/>
                </a:lnTo>
                <a:lnTo>
                  <a:pt x="237" y="2317"/>
                </a:lnTo>
                <a:lnTo>
                  <a:pt x="244" y="2307"/>
                </a:lnTo>
                <a:lnTo>
                  <a:pt x="247" y="2297"/>
                </a:lnTo>
                <a:lnTo>
                  <a:pt x="247" y="2291"/>
                </a:lnTo>
                <a:lnTo>
                  <a:pt x="246" y="2285"/>
                </a:lnTo>
                <a:lnTo>
                  <a:pt x="245" y="2282"/>
                </a:lnTo>
                <a:lnTo>
                  <a:pt x="244" y="2281"/>
                </a:lnTo>
                <a:lnTo>
                  <a:pt x="222" y="2273"/>
                </a:lnTo>
                <a:lnTo>
                  <a:pt x="204" y="2263"/>
                </a:lnTo>
                <a:lnTo>
                  <a:pt x="192" y="2253"/>
                </a:lnTo>
                <a:lnTo>
                  <a:pt x="183" y="2244"/>
                </a:lnTo>
                <a:lnTo>
                  <a:pt x="178" y="2235"/>
                </a:lnTo>
                <a:lnTo>
                  <a:pt x="175" y="2229"/>
                </a:lnTo>
                <a:lnTo>
                  <a:pt x="174" y="2225"/>
                </a:lnTo>
                <a:lnTo>
                  <a:pt x="173" y="2224"/>
                </a:lnTo>
                <a:lnTo>
                  <a:pt x="175" y="2102"/>
                </a:lnTo>
                <a:lnTo>
                  <a:pt x="177" y="2078"/>
                </a:lnTo>
                <a:lnTo>
                  <a:pt x="176" y="2060"/>
                </a:lnTo>
                <a:lnTo>
                  <a:pt x="174" y="2045"/>
                </a:lnTo>
                <a:lnTo>
                  <a:pt x="169" y="2035"/>
                </a:lnTo>
                <a:lnTo>
                  <a:pt x="165" y="2026"/>
                </a:lnTo>
                <a:lnTo>
                  <a:pt x="160" y="2021"/>
                </a:lnTo>
                <a:lnTo>
                  <a:pt x="156" y="2016"/>
                </a:lnTo>
                <a:lnTo>
                  <a:pt x="151" y="2014"/>
                </a:lnTo>
                <a:lnTo>
                  <a:pt x="149" y="2013"/>
                </a:lnTo>
                <a:lnTo>
                  <a:pt x="148" y="2013"/>
                </a:lnTo>
                <a:lnTo>
                  <a:pt x="117" y="2011"/>
                </a:lnTo>
                <a:lnTo>
                  <a:pt x="92" y="2007"/>
                </a:lnTo>
                <a:lnTo>
                  <a:pt x="71" y="2000"/>
                </a:lnTo>
                <a:lnTo>
                  <a:pt x="52" y="1992"/>
                </a:lnTo>
                <a:lnTo>
                  <a:pt x="38" y="1982"/>
                </a:lnTo>
                <a:lnTo>
                  <a:pt x="26" y="1973"/>
                </a:lnTo>
                <a:lnTo>
                  <a:pt x="17" y="1962"/>
                </a:lnTo>
                <a:lnTo>
                  <a:pt x="11" y="1951"/>
                </a:lnTo>
                <a:lnTo>
                  <a:pt x="6" y="1941"/>
                </a:lnTo>
                <a:lnTo>
                  <a:pt x="4" y="1932"/>
                </a:lnTo>
                <a:lnTo>
                  <a:pt x="1" y="1924"/>
                </a:lnTo>
                <a:lnTo>
                  <a:pt x="0" y="1918"/>
                </a:lnTo>
                <a:lnTo>
                  <a:pt x="0" y="1914"/>
                </a:lnTo>
                <a:lnTo>
                  <a:pt x="0" y="1912"/>
                </a:lnTo>
                <a:lnTo>
                  <a:pt x="0" y="1901"/>
                </a:lnTo>
                <a:lnTo>
                  <a:pt x="4" y="1887"/>
                </a:lnTo>
                <a:lnTo>
                  <a:pt x="10" y="1869"/>
                </a:lnTo>
                <a:lnTo>
                  <a:pt x="17" y="1848"/>
                </a:lnTo>
                <a:lnTo>
                  <a:pt x="28" y="1825"/>
                </a:lnTo>
                <a:lnTo>
                  <a:pt x="39" y="1800"/>
                </a:lnTo>
                <a:lnTo>
                  <a:pt x="51" y="1773"/>
                </a:lnTo>
                <a:lnTo>
                  <a:pt x="65" y="1746"/>
                </a:lnTo>
                <a:lnTo>
                  <a:pt x="79" y="1719"/>
                </a:lnTo>
                <a:lnTo>
                  <a:pt x="93" y="1691"/>
                </a:lnTo>
                <a:lnTo>
                  <a:pt x="107" y="1664"/>
                </a:lnTo>
                <a:lnTo>
                  <a:pt x="121" y="1639"/>
                </a:lnTo>
                <a:lnTo>
                  <a:pt x="133" y="1615"/>
                </a:lnTo>
                <a:lnTo>
                  <a:pt x="145" y="1593"/>
                </a:lnTo>
                <a:lnTo>
                  <a:pt x="156" y="1575"/>
                </a:lnTo>
                <a:lnTo>
                  <a:pt x="164" y="1559"/>
                </a:lnTo>
                <a:lnTo>
                  <a:pt x="170" y="1547"/>
                </a:lnTo>
                <a:lnTo>
                  <a:pt x="175" y="1539"/>
                </a:lnTo>
                <a:lnTo>
                  <a:pt x="176" y="1537"/>
                </a:lnTo>
                <a:lnTo>
                  <a:pt x="191" y="1503"/>
                </a:lnTo>
                <a:lnTo>
                  <a:pt x="200" y="1471"/>
                </a:lnTo>
                <a:lnTo>
                  <a:pt x="206" y="1440"/>
                </a:lnTo>
                <a:lnTo>
                  <a:pt x="206" y="1411"/>
                </a:lnTo>
                <a:lnTo>
                  <a:pt x="202" y="1385"/>
                </a:lnTo>
                <a:lnTo>
                  <a:pt x="197" y="1359"/>
                </a:lnTo>
                <a:lnTo>
                  <a:pt x="189" y="1334"/>
                </a:lnTo>
                <a:lnTo>
                  <a:pt x="179" y="1311"/>
                </a:lnTo>
                <a:lnTo>
                  <a:pt x="169" y="1289"/>
                </a:lnTo>
                <a:lnTo>
                  <a:pt x="159" y="1267"/>
                </a:lnTo>
                <a:lnTo>
                  <a:pt x="149" y="1247"/>
                </a:lnTo>
                <a:lnTo>
                  <a:pt x="142" y="1228"/>
                </a:lnTo>
                <a:lnTo>
                  <a:pt x="135" y="1209"/>
                </a:lnTo>
                <a:lnTo>
                  <a:pt x="132" y="1190"/>
                </a:lnTo>
                <a:lnTo>
                  <a:pt x="127" y="1119"/>
                </a:lnTo>
                <a:lnTo>
                  <a:pt x="126" y="1051"/>
                </a:lnTo>
                <a:lnTo>
                  <a:pt x="128" y="985"/>
                </a:lnTo>
                <a:lnTo>
                  <a:pt x="133" y="924"/>
                </a:lnTo>
                <a:lnTo>
                  <a:pt x="143" y="865"/>
                </a:lnTo>
                <a:lnTo>
                  <a:pt x="155" y="809"/>
                </a:lnTo>
                <a:lnTo>
                  <a:pt x="169" y="756"/>
                </a:lnTo>
                <a:lnTo>
                  <a:pt x="187" y="705"/>
                </a:lnTo>
                <a:lnTo>
                  <a:pt x="208" y="657"/>
                </a:lnTo>
                <a:lnTo>
                  <a:pt x="230" y="611"/>
                </a:lnTo>
                <a:lnTo>
                  <a:pt x="254" y="566"/>
                </a:lnTo>
                <a:lnTo>
                  <a:pt x="281" y="524"/>
                </a:lnTo>
                <a:lnTo>
                  <a:pt x="310" y="484"/>
                </a:lnTo>
                <a:lnTo>
                  <a:pt x="341" y="444"/>
                </a:lnTo>
                <a:lnTo>
                  <a:pt x="371" y="407"/>
                </a:lnTo>
                <a:lnTo>
                  <a:pt x="404" y="371"/>
                </a:lnTo>
                <a:lnTo>
                  <a:pt x="461" y="315"/>
                </a:lnTo>
                <a:lnTo>
                  <a:pt x="519" y="265"/>
                </a:lnTo>
                <a:lnTo>
                  <a:pt x="579" y="220"/>
                </a:lnTo>
                <a:lnTo>
                  <a:pt x="638" y="181"/>
                </a:lnTo>
                <a:lnTo>
                  <a:pt x="700" y="145"/>
                </a:lnTo>
                <a:lnTo>
                  <a:pt x="760" y="116"/>
                </a:lnTo>
                <a:lnTo>
                  <a:pt x="822" y="89"/>
                </a:lnTo>
                <a:lnTo>
                  <a:pt x="884" y="68"/>
                </a:lnTo>
                <a:lnTo>
                  <a:pt x="944" y="49"/>
                </a:lnTo>
                <a:lnTo>
                  <a:pt x="1004" y="34"/>
                </a:lnTo>
                <a:lnTo>
                  <a:pt x="1063" y="23"/>
                </a:lnTo>
                <a:lnTo>
                  <a:pt x="1120" y="13"/>
                </a:lnTo>
                <a:lnTo>
                  <a:pt x="1176" y="7"/>
                </a:lnTo>
                <a:lnTo>
                  <a:pt x="1229" y="2"/>
                </a:lnTo>
                <a:lnTo>
                  <a:pt x="1279" y="0"/>
                </a:lnTo>
                <a:lnTo>
                  <a:pt x="132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452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theme/theme1.xml><?xml version="1.0" encoding="utf-8"?>
<a:theme xmlns:a="http://schemas.openxmlformats.org/drawingml/2006/main" name="SHRM Academically Aligned Course PPT Template[1]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RM Academically Aligned Course PPT Template[1]  -  Read-Only" id="{B26DDB28-0F88-1B44-BA37-FE9779A383C2}" vid="{7848F6AE-4BB0-BB4C-BC64-D2E419A6AD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9C6825AA4D134EB99D2F699F0CF23B" ma:contentTypeVersion="2" ma:contentTypeDescription="Create a new document." ma:contentTypeScope="" ma:versionID="baff4f433a6ac5edff774b4b2755a58b">
  <xsd:schema xmlns:xsd="http://www.w3.org/2001/XMLSchema" xmlns:xs="http://www.w3.org/2001/XMLSchema" xmlns:p="http://schemas.microsoft.com/office/2006/metadata/properties" xmlns:ns1="http://schemas.microsoft.com/sharepoint/v3" xmlns:ns2="9e35c72e-853b-4481-acd9-8b56c994845b" xmlns:ns3="f91e3bc2-5a25-4b4f-a838-28da75dacf57" targetNamespace="http://schemas.microsoft.com/office/2006/metadata/properties" ma:root="true" ma:fieldsID="a4e1b469e09b1a529f1010db51b14675" ns1:_="" ns2:_="" ns3:_="">
    <xsd:import namespace="http://schemas.microsoft.com/sharepoint/v3"/>
    <xsd:import namespace="9e35c72e-853b-4481-acd9-8b56c994845b"/>
    <xsd:import namespace="f91e3bc2-5a25-4b4f-a838-28da75dacf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2:TaxCatchAllLabel" minOccurs="0"/>
                <xsd:element ref="ns3:SHRMCoreIsTool" minOccurs="0"/>
                <xsd:element ref="ns3:SHRMCoreMembersOnl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5c72e-853b-4481-acd9-8b56c994845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3" nillable="true" ma:taxonomy="true" ma:internalName="TaxKeywordTaxHTField" ma:taxonomyFieldName="Enterprise_x0020_Keywords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34ac6ce0-1bc1-4c00-9ac6-5299b43f4132}" ma:internalName="TaxCatchAll" ma:showField="CatchAllData" ma:web="9e35c72e-853b-4481-acd9-8b56c99484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5" nillable="true" ma:displayName="Taxonomy Catch All Column1" ma:hidden="true" ma:list="{34ac6ce0-1bc1-4c00-9ac6-5299b43f4132}" ma:internalName="TaxCatchAllLabel" ma:readOnly="true" ma:showField="CatchAllDataLabel" ma:web="9e35c72e-853b-4481-acd9-8b56c99484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1e3bc2-5a25-4b4f-a838-28da75dacf57" elementFormDefault="qualified">
    <xsd:import namespace="http://schemas.microsoft.com/office/2006/documentManagement/types"/>
    <xsd:import namespace="http://schemas.microsoft.com/office/infopath/2007/PartnerControls"/>
    <xsd:element name="SHRMCoreIsTool" ma:index="17" nillable="true" ma:displayName="Is Tool" ma:internalName="Is_x0020_Tool">
      <xsd:simpleType>
        <xsd:restriction base="dms:Boolean"/>
      </xsd:simpleType>
    </xsd:element>
    <xsd:element name="SHRMCoreMembersOnly" ma:index="18" nillable="true" ma:displayName="Members Only" ma:internalName="Members_x0020_Only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RMCoreMembersOnly xmlns="f91e3bc2-5a25-4b4f-a838-28da75dacf57" xsi:nil="true"/>
    <TaxKeywordTaxHTField xmlns="9e35c72e-853b-4481-acd9-8b56c994845b">
      <Terms xmlns="http://schemas.microsoft.com/office/infopath/2007/PartnerControls"/>
    </TaxKeywordTaxHTField>
    <TaxCatchAll xmlns="9e35c72e-853b-4481-acd9-8b56c994845b"/>
    <SHRMCoreIsTool xmlns="f91e3bc2-5a25-4b4f-a838-28da75dacf57" xsi:nil="true"/>
    <PublishingExpirationDate xmlns="http://schemas.microsoft.com/sharepoint/v3" xsi:nil="true"/>
    <PublishingStartDate xmlns="http://schemas.microsoft.com/sharepoint/v3" xsi:nil="true"/>
    <_dlc_DocId xmlns="9e35c72e-853b-4481-acd9-8b56c994845b">UC5APVKEY7YA-445657348-559</_dlc_DocId>
    <_dlc_DocIdUrl xmlns="9e35c72e-853b-4481-acd9-8b56c994845b">
      <Url>https://edit.shrm.org/certification/educators/_layouts/15/DocIdRedir.aspx?ID=UC5APVKEY7YA-445657348-559</Url>
      <Description>UC5APVKEY7YA-445657348-559</Description>
    </_dlc_DocIdUrl>
  </documentManagement>
</p:properties>
</file>

<file path=customXml/itemProps1.xml><?xml version="1.0" encoding="utf-8"?>
<ds:datastoreItem xmlns:ds="http://schemas.openxmlformats.org/officeDocument/2006/customXml" ds:itemID="{61FD00B5-F220-4BB8-A2C0-E0ACED66DCF4}"/>
</file>

<file path=customXml/itemProps2.xml><?xml version="1.0" encoding="utf-8"?>
<ds:datastoreItem xmlns:ds="http://schemas.openxmlformats.org/officeDocument/2006/customXml" ds:itemID="{A078D98A-6A7E-4738-9514-D3AB705EB0E0}"/>
</file>

<file path=customXml/itemProps3.xml><?xml version="1.0" encoding="utf-8"?>
<ds:datastoreItem xmlns:ds="http://schemas.openxmlformats.org/officeDocument/2006/customXml" ds:itemID="{7977F5E8-A2DA-4857-8CB1-D98C55FC375C}"/>
</file>

<file path=customXml/itemProps4.xml><?xml version="1.0" encoding="utf-8"?>
<ds:datastoreItem xmlns:ds="http://schemas.openxmlformats.org/officeDocument/2006/customXml" ds:itemID="{C76F26B8-68C9-4A79-897C-D22745905F13}"/>
</file>

<file path=docProps/app.xml><?xml version="1.0" encoding="utf-8"?>
<Properties xmlns="http://schemas.openxmlformats.org/officeDocument/2006/extended-properties" xmlns:vt="http://schemas.openxmlformats.org/officeDocument/2006/docPropsVTypes">
  <Template>SHRM Academically Aligned Course PPT Template[1]  -  Read-Only</Template>
  <TotalTime>523</TotalTime>
  <Words>205</Words>
  <Application>Microsoft Office PowerPoint</Application>
  <PresentationFormat>Widescreen</PresentationFormat>
  <Paragraphs>86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SHRM Academically Aligned Course PPT Template[1]  -  Read-Only</vt:lpstr>
      <vt:lpstr>  Employee Training and Development  Module 1:  The Context for Training and Development</vt:lpstr>
      <vt:lpstr>Part 1: Learning Objectives </vt:lpstr>
      <vt:lpstr>Key Terms</vt:lpstr>
      <vt:lpstr>Key Components of Learning</vt:lpstr>
      <vt:lpstr>Forces Influencing the Workplace and Learning </vt:lpstr>
      <vt:lpstr>Intangible Assets</vt:lpstr>
      <vt:lpstr>Roles, Competencies and Positions of Training Professionals</vt:lpstr>
      <vt:lpstr>Who is responsible for Training?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Employee Training and Development </dc:title>
  <dc:subject/>
  <dc:creator>Lori Roth</dc:creator>
  <cp:keywords/>
  <dc:description/>
  <cp:lastModifiedBy>Lori Roth</cp:lastModifiedBy>
  <cp:revision>62</cp:revision>
  <dcterms:created xsi:type="dcterms:W3CDTF">2021-09-02T19:55:12Z</dcterms:created>
  <dcterms:modified xsi:type="dcterms:W3CDTF">2022-09-22T15:31:45Z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0x010100BE9C6825AA4D134EB99D2F699F0CF23B</vt:lpwstr>
  </property>
  <property fmtid="{D5CDD505-2E9C-101B-9397-08002B2CF9AE}" pid="3" name="_dlc_DocIdItemGuid">
    <vt:lpwstr>95b4e5f9-e227-4656-8b9e-5caeb7a0d21b</vt:lpwstr>
  </property>
</Properties>
</file>