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notesMasters/notesMaster1.xml" ContentType="application/vnd.openxmlformats-officedocument.presentationml.notesMaster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89" r:id="rId1"/>
  </p:sldMasterIdLst>
  <p:notesMasterIdLst>
    <p:notesMasterId r:id="rId13"/>
  </p:notesMasterIdLst>
  <p:sldIdLst>
    <p:sldId id="568" r:id="rId2"/>
    <p:sldId id="297" r:id="rId3"/>
    <p:sldId id="570" r:id="rId4"/>
    <p:sldId id="269" r:id="rId5"/>
    <p:sldId id="577" r:id="rId6"/>
    <p:sldId id="575" r:id="rId7"/>
    <p:sldId id="579" r:id="rId8"/>
    <p:sldId id="581" r:id="rId9"/>
    <p:sldId id="574" r:id="rId10"/>
    <p:sldId id="576" r:id="rId11"/>
    <p:sldId id="31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73" autoAdjust="0"/>
    <p:restoredTop sz="39429" autoAdjust="0"/>
  </p:normalViewPr>
  <p:slideViewPr>
    <p:cSldViewPr>
      <p:cViewPr varScale="1">
        <p:scale>
          <a:sx n="35" d="100"/>
          <a:sy n="35" d="100"/>
        </p:scale>
        <p:origin x="366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87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333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26.svg"/><Relationship Id="rId9" Type="http://schemas.openxmlformats.org/officeDocument/2006/relationships/image" Target="../media/image3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12BAB-B204-4C18-AA5D-35D619EDCBD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01DA88F-FBE3-460B-9CC9-D74A5818BB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how new technologies are influencing training.</a:t>
          </a:r>
        </a:p>
      </dgm:t>
    </dgm:pt>
    <dgm:pt modelId="{7578E348-6C82-49E6-8EB5-425D398C4FC6}" type="parTrans" cxnId="{3B08028C-161C-4D56-9CAA-27E890458433}">
      <dgm:prSet/>
      <dgm:spPr/>
      <dgm:t>
        <a:bodyPr/>
        <a:lstStyle/>
        <a:p>
          <a:endParaRPr lang="en-US"/>
        </a:p>
      </dgm:t>
    </dgm:pt>
    <dgm:pt modelId="{548A4B29-9B20-46B1-B172-D34B947E84FB}" type="sibTrans" cxnId="{3B08028C-161C-4D56-9CAA-27E890458433}">
      <dgm:prSet/>
      <dgm:spPr/>
      <dgm:t>
        <a:bodyPr/>
        <a:lstStyle/>
        <a:p>
          <a:endParaRPr lang="en-US"/>
        </a:p>
      </dgm:t>
    </dgm:pt>
    <dgm:pt modelId="{480F83DB-9299-46E4-8AFD-B4B9873B38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the strengths and limitations of e-learning, mobile learning training methods and simulations.</a:t>
          </a:r>
        </a:p>
      </dgm:t>
    </dgm:pt>
    <dgm:pt modelId="{2E35E575-ECEF-47C7-9886-9A0A31DF19DD}" type="parTrans" cxnId="{88E4FFA3-A388-4ED4-9CB3-365B640C8294}">
      <dgm:prSet/>
      <dgm:spPr/>
      <dgm:t>
        <a:bodyPr/>
        <a:lstStyle/>
        <a:p>
          <a:endParaRPr lang="en-US"/>
        </a:p>
      </dgm:t>
    </dgm:pt>
    <dgm:pt modelId="{2DDC0737-5DBE-4732-8FA1-8B482DC0B1AE}" type="sibTrans" cxnId="{88E4FFA3-A388-4ED4-9CB3-365B640C8294}">
      <dgm:prSet/>
      <dgm:spPr/>
      <dgm:t>
        <a:bodyPr/>
        <a:lstStyle/>
        <a:p>
          <a:endParaRPr lang="en-US"/>
        </a:p>
      </dgm:t>
    </dgm:pt>
    <dgm:pt modelId="{86A4EA08-0F60-4667-A50F-A77F09E51C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how learning and transfer of learning are enhanced by technology.</a:t>
          </a:r>
        </a:p>
      </dgm:t>
    </dgm:pt>
    <dgm:pt modelId="{DD0A0B7B-0404-43B9-903D-F650381CEBDB}" type="parTrans" cxnId="{69AB3104-DF73-4856-A1D3-DE68C4B290A9}">
      <dgm:prSet/>
      <dgm:spPr/>
      <dgm:t>
        <a:bodyPr/>
        <a:lstStyle/>
        <a:p>
          <a:endParaRPr lang="en-US"/>
        </a:p>
      </dgm:t>
    </dgm:pt>
    <dgm:pt modelId="{14D86727-5BDF-41A0-97D9-53573ABB6891}" type="sibTrans" cxnId="{69AB3104-DF73-4856-A1D3-DE68C4B290A9}">
      <dgm:prSet/>
      <dgm:spPr/>
      <dgm:t>
        <a:bodyPr/>
        <a:lstStyle/>
        <a:p>
          <a:endParaRPr lang="en-US"/>
        </a:p>
      </dgm:t>
    </dgm:pt>
    <dgm:pt modelId="{E01AC432-699A-4A9D-A406-602756FD62C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Explain the different types of social media and their conditions conducive to use in training</a:t>
          </a:r>
        </a:p>
      </dgm:t>
    </dgm:pt>
    <dgm:pt modelId="{80792256-978F-4474-93B9-189785AA32F2}" type="sibTrans" cxnId="{59A15633-A74C-48D2-A036-5FEA263231EC}">
      <dgm:prSet/>
      <dgm:spPr/>
      <dgm:t>
        <a:bodyPr/>
        <a:lstStyle/>
        <a:p>
          <a:endParaRPr lang="en-US"/>
        </a:p>
      </dgm:t>
    </dgm:pt>
    <dgm:pt modelId="{803C991C-4881-4EB0-A9F2-9E81C916DD7F}" type="parTrans" cxnId="{59A15633-A74C-48D2-A036-5FEA263231EC}">
      <dgm:prSet/>
      <dgm:spPr/>
      <dgm:t>
        <a:bodyPr/>
        <a:lstStyle/>
        <a:p>
          <a:endParaRPr lang="en-US"/>
        </a:p>
      </dgm:t>
    </dgm:pt>
    <dgm:pt modelId="{9D4DA241-D5D1-4FE4-AFA9-5AAF5F2C2118}" type="pres">
      <dgm:prSet presAssocID="{03612BAB-B204-4C18-AA5D-35D619EDCBDA}" presName="root" presStyleCnt="0">
        <dgm:presLayoutVars>
          <dgm:dir/>
          <dgm:resizeHandles val="exact"/>
        </dgm:presLayoutVars>
      </dgm:prSet>
      <dgm:spPr/>
    </dgm:pt>
    <dgm:pt modelId="{F20799E3-FD25-4AA0-8CF1-9C9F1E60002A}" type="pres">
      <dgm:prSet presAssocID="{901DA88F-FBE3-460B-9CC9-D74A5818BB1E}" presName="compNode" presStyleCnt="0"/>
      <dgm:spPr/>
    </dgm:pt>
    <dgm:pt modelId="{8EEE54D0-D877-4752-875E-DA9ED07D8562}" type="pres">
      <dgm:prSet presAssocID="{901DA88F-FBE3-460B-9CC9-D74A5818BB1E}" presName="bgRect" presStyleLbl="bgShp" presStyleIdx="0" presStyleCnt="4"/>
      <dgm:spPr/>
    </dgm:pt>
    <dgm:pt modelId="{359FD419-784D-44ED-8F8D-C5433DA2F97C}" type="pres">
      <dgm:prSet presAssocID="{901DA88F-FBE3-460B-9CC9-D74A5818BB1E}" presName="iconRect" presStyleLbl="node1" presStyleIdx="0" presStyleCnt="4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756F88F-77BC-4A84-9F82-076B797F5841}" type="pres">
      <dgm:prSet presAssocID="{901DA88F-FBE3-460B-9CC9-D74A5818BB1E}" presName="spaceRect" presStyleCnt="0"/>
      <dgm:spPr/>
    </dgm:pt>
    <dgm:pt modelId="{3FA371BA-DD6D-44D4-9DF5-A21FA351BF91}" type="pres">
      <dgm:prSet presAssocID="{901DA88F-FBE3-460B-9CC9-D74A5818BB1E}" presName="parTx" presStyleLbl="revTx" presStyleIdx="0" presStyleCnt="4">
        <dgm:presLayoutVars>
          <dgm:chMax val="0"/>
          <dgm:chPref val="0"/>
        </dgm:presLayoutVars>
      </dgm:prSet>
      <dgm:spPr/>
    </dgm:pt>
    <dgm:pt modelId="{C98A0C76-53B6-4D1A-B6F7-6CF1FA930017}" type="pres">
      <dgm:prSet presAssocID="{548A4B29-9B20-46B1-B172-D34B947E84FB}" presName="sibTrans" presStyleCnt="0"/>
      <dgm:spPr/>
    </dgm:pt>
    <dgm:pt modelId="{ED1123AB-39BC-4039-A54E-145C3F1F3B8D}" type="pres">
      <dgm:prSet presAssocID="{86A4EA08-0F60-4667-A50F-A77F09E51C54}" presName="compNode" presStyleCnt="0"/>
      <dgm:spPr/>
    </dgm:pt>
    <dgm:pt modelId="{6BC39C47-B7AE-47BF-8349-9E88995D79B0}" type="pres">
      <dgm:prSet presAssocID="{86A4EA08-0F60-4667-A50F-A77F09E51C54}" presName="bgRect" presStyleLbl="bgShp" presStyleIdx="1" presStyleCnt="4"/>
      <dgm:spPr/>
    </dgm:pt>
    <dgm:pt modelId="{EC02EF70-355E-4383-9BA3-4D4EF2E6994B}" type="pres">
      <dgm:prSet presAssocID="{86A4EA08-0F60-4667-A50F-A77F09E51C54}" presName="iconRect" presStyleLbl="node1" presStyleIdx="1" presStyleCnt="4" custLinFactNeighborX="-5528" custLinFactNeighborY="-11062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42F3709A-81EB-4274-9862-2D4CD6E43E86}" type="pres">
      <dgm:prSet presAssocID="{86A4EA08-0F60-4667-A50F-A77F09E51C54}" presName="spaceRect" presStyleCnt="0"/>
      <dgm:spPr/>
    </dgm:pt>
    <dgm:pt modelId="{19031AC2-3926-4114-AC13-2083605F8297}" type="pres">
      <dgm:prSet presAssocID="{86A4EA08-0F60-4667-A50F-A77F09E51C54}" presName="parTx" presStyleLbl="revTx" presStyleIdx="1" presStyleCnt="4">
        <dgm:presLayoutVars>
          <dgm:chMax val="0"/>
          <dgm:chPref val="0"/>
        </dgm:presLayoutVars>
      </dgm:prSet>
      <dgm:spPr/>
    </dgm:pt>
    <dgm:pt modelId="{1C864961-C706-479A-9612-458DE4082E2A}" type="pres">
      <dgm:prSet presAssocID="{14D86727-5BDF-41A0-97D9-53573ABB6891}" presName="sibTrans" presStyleCnt="0"/>
      <dgm:spPr/>
    </dgm:pt>
    <dgm:pt modelId="{24CB8E7C-EFE7-476F-8B74-BCA650D7B9A8}" type="pres">
      <dgm:prSet presAssocID="{480F83DB-9299-46E4-8AFD-B4B9873B38C2}" presName="compNode" presStyleCnt="0"/>
      <dgm:spPr/>
    </dgm:pt>
    <dgm:pt modelId="{1F244B83-7FC2-417B-BD7E-C5AF9A6681F8}" type="pres">
      <dgm:prSet presAssocID="{480F83DB-9299-46E4-8AFD-B4B9873B38C2}" presName="bgRect" presStyleLbl="bgShp" presStyleIdx="2" presStyleCnt="4"/>
      <dgm:spPr/>
    </dgm:pt>
    <dgm:pt modelId="{29948507-0E52-4174-A2DD-F84F4CD705EE}" type="pres">
      <dgm:prSet presAssocID="{480F83DB-9299-46E4-8AFD-B4B9873B38C2}" presName="iconRect" presStyleLbl="node1" presStyleIdx="2" presStyleCnt="4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8BB19F4-CA14-464D-A3A3-E2DB1E87B111}" type="pres">
      <dgm:prSet presAssocID="{480F83DB-9299-46E4-8AFD-B4B9873B38C2}" presName="spaceRect" presStyleCnt="0"/>
      <dgm:spPr/>
    </dgm:pt>
    <dgm:pt modelId="{9BF0FCD4-C710-4ED8-8544-88A4B513138A}" type="pres">
      <dgm:prSet presAssocID="{480F83DB-9299-46E4-8AFD-B4B9873B38C2}" presName="parTx" presStyleLbl="revTx" presStyleIdx="2" presStyleCnt="4">
        <dgm:presLayoutVars>
          <dgm:chMax val="0"/>
          <dgm:chPref val="0"/>
        </dgm:presLayoutVars>
      </dgm:prSet>
      <dgm:spPr/>
    </dgm:pt>
    <dgm:pt modelId="{0909EE97-6DA5-4F21-80F7-A2D723BA70FC}" type="pres">
      <dgm:prSet presAssocID="{2DDC0737-5DBE-4732-8FA1-8B482DC0B1AE}" presName="sibTrans" presStyleCnt="0"/>
      <dgm:spPr/>
    </dgm:pt>
    <dgm:pt modelId="{1CB42338-CF2C-488B-BF3D-911C62092492}" type="pres">
      <dgm:prSet presAssocID="{E01AC432-699A-4A9D-A406-602756FD62CD}" presName="compNode" presStyleCnt="0"/>
      <dgm:spPr/>
    </dgm:pt>
    <dgm:pt modelId="{9A6FC6E4-B33E-4E00-86D4-2B9095538216}" type="pres">
      <dgm:prSet presAssocID="{E01AC432-699A-4A9D-A406-602756FD62CD}" presName="bgRect" presStyleLbl="bgShp" presStyleIdx="3" presStyleCnt="4"/>
      <dgm:spPr/>
    </dgm:pt>
    <dgm:pt modelId="{352FD0EC-D3B2-49E1-9C75-2BAFCCB7C671}" type="pres">
      <dgm:prSet presAssocID="{E01AC432-699A-4A9D-A406-602756FD62CD}" presName="iconRect" presStyleLbl="node1" presStyleIdx="3" presStyleCnt="4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35DBE072-D7A0-487E-A0CD-F2A9ADD7794A}" type="pres">
      <dgm:prSet presAssocID="{E01AC432-699A-4A9D-A406-602756FD62CD}" presName="spaceRect" presStyleCnt="0"/>
      <dgm:spPr/>
    </dgm:pt>
    <dgm:pt modelId="{6B61F48C-BC31-42C8-8C5D-7BD9F1077E3E}" type="pres">
      <dgm:prSet presAssocID="{E01AC432-699A-4A9D-A406-602756FD62CD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9AB3104-DF73-4856-A1D3-DE68C4B290A9}" srcId="{03612BAB-B204-4C18-AA5D-35D619EDCBDA}" destId="{86A4EA08-0F60-4667-A50F-A77F09E51C54}" srcOrd="1" destOrd="0" parTransId="{DD0A0B7B-0404-43B9-903D-F650381CEBDB}" sibTransId="{14D86727-5BDF-41A0-97D9-53573ABB6891}"/>
    <dgm:cxn modelId="{59A15633-A74C-48D2-A036-5FEA263231EC}" srcId="{03612BAB-B204-4C18-AA5D-35D619EDCBDA}" destId="{E01AC432-699A-4A9D-A406-602756FD62CD}" srcOrd="3" destOrd="0" parTransId="{803C991C-4881-4EB0-A9F2-9E81C916DD7F}" sibTransId="{80792256-978F-4474-93B9-189785AA32F2}"/>
    <dgm:cxn modelId="{5B610341-55B6-4831-9B95-DBF7F760AE8C}" type="presOf" srcId="{03612BAB-B204-4C18-AA5D-35D619EDCBDA}" destId="{9D4DA241-D5D1-4FE4-AFA9-5AAF5F2C2118}" srcOrd="0" destOrd="0" presId="urn:microsoft.com/office/officeart/2018/2/layout/IconVerticalSolidList"/>
    <dgm:cxn modelId="{3B08028C-161C-4D56-9CAA-27E890458433}" srcId="{03612BAB-B204-4C18-AA5D-35D619EDCBDA}" destId="{901DA88F-FBE3-460B-9CC9-D74A5818BB1E}" srcOrd="0" destOrd="0" parTransId="{7578E348-6C82-49E6-8EB5-425D398C4FC6}" sibTransId="{548A4B29-9B20-46B1-B172-D34B947E84FB}"/>
    <dgm:cxn modelId="{43D0AB8C-85F7-D54E-8217-9EF3F97422C4}" type="presOf" srcId="{901DA88F-FBE3-460B-9CC9-D74A5818BB1E}" destId="{3FA371BA-DD6D-44D4-9DF5-A21FA351BF91}" srcOrd="0" destOrd="0" presId="urn:microsoft.com/office/officeart/2018/2/layout/IconVerticalSolidList"/>
    <dgm:cxn modelId="{88E4FFA3-A388-4ED4-9CB3-365B640C8294}" srcId="{03612BAB-B204-4C18-AA5D-35D619EDCBDA}" destId="{480F83DB-9299-46E4-8AFD-B4B9873B38C2}" srcOrd="2" destOrd="0" parTransId="{2E35E575-ECEF-47C7-9886-9A0A31DF19DD}" sibTransId="{2DDC0737-5DBE-4732-8FA1-8B482DC0B1AE}"/>
    <dgm:cxn modelId="{8FAB23AB-B9B6-3640-8CC9-FA11ED3AD367}" type="presOf" srcId="{86A4EA08-0F60-4667-A50F-A77F09E51C54}" destId="{19031AC2-3926-4114-AC13-2083605F8297}" srcOrd="0" destOrd="0" presId="urn:microsoft.com/office/officeart/2018/2/layout/IconVerticalSolidList"/>
    <dgm:cxn modelId="{08B98FB7-825E-874F-8C1B-63481EDDEB64}" type="presOf" srcId="{480F83DB-9299-46E4-8AFD-B4B9873B38C2}" destId="{9BF0FCD4-C710-4ED8-8544-88A4B513138A}" srcOrd="0" destOrd="0" presId="urn:microsoft.com/office/officeart/2018/2/layout/IconVerticalSolidList"/>
    <dgm:cxn modelId="{422019EC-5197-CE45-9D06-62E4FA5D2932}" type="presOf" srcId="{E01AC432-699A-4A9D-A406-602756FD62CD}" destId="{6B61F48C-BC31-42C8-8C5D-7BD9F1077E3E}" srcOrd="0" destOrd="0" presId="urn:microsoft.com/office/officeart/2018/2/layout/IconVerticalSolidList"/>
    <dgm:cxn modelId="{4314A949-2831-4846-803F-7D98CA0B2299}" type="presParOf" srcId="{9D4DA241-D5D1-4FE4-AFA9-5AAF5F2C2118}" destId="{F20799E3-FD25-4AA0-8CF1-9C9F1E60002A}" srcOrd="0" destOrd="0" presId="urn:microsoft.com/office/officeart/2018/2/layout/IconVerticalSolidList"/>
    <dgm:cxn modelId="{C3CA8309-8982-FD44-9235-912B87ED0D7D}" type="presParOf" srcId="{F20799E3-FD25-4AA0-8CF1-9C9F1E60002A}" destId="{8EEE54D0-D877-4752-875E-DA9ED07D8562}" srcOrd="0" destOrd="0" presId="urn:microsoft.com/office/officeart/2018/2/layout/IconVerticalSolidList"/>
    <dgm:cxn modelId="{B2A6353D-AC15-D14F-BE60-DF7BEEC673D1}" type="presParOf" srcId="{F20799E3-FD25-4AA0-8CF1-9C9F1E60002A}" destId="{359FD419-784D-44ED-8F8D-C5433DA2F97C}" srcOrd="1" destOrd="0" presId="urn:microsoft.com/office/officeart/2018/2/layout/IconVerticalSolidList"/>
    <dgm:cxn modelId="{48513AC9-2AC5-9A4F-BF07-EF1CD17A9184}" type="presParOf" srcId="{F20799E3-FD25-4AA0-8CF1-9C9F1E60002A}" destId="{8756F88F-77BC-4A84-9F82-076B797F5841}" srcOrd="2" destOrd="0" presId="urn:microsoft.com/office/officeart/2018/2/layout/IconVerticalSolidList"/>
    <dgm:cxn modelId="{6F83F769-56EB-5048-8D10-48AF2037D24D}" type="presParOf" srcId="{F20799E3-FD25-4AA0-8CF1-9C9F1E60002A}" destId="{3FA371BA-DD6D-44D4-9DF5-A21FA351BF91}" srcOrd="3" destOrd="0" presId="urn:microsoft.com/office/officeart/2018/2/layout/IconVerticalSolidList"/>
    <dgm:cxn modelId="{D8B3B9EE-0C88-B746-9302-69495CA65CAC}" type="presParOf" srcId="{9D4DA241-D5D1-4FE4-AFA9-5AAF5F2C2118}" destId="{C98A0C76-53B6-4D1A-B6F7-6CF1FA930017}" srcOrd="1" destOrd="0" presId="urn:microsoft.com/office/officeart/2018/2/layout/IconVerticalSolidList"/>
    <dgm:cxn modelId="{28818761-4F1D-3745-94F8-3C6847E85946}" type="presParOf" srcId="{9D4DA241-D5D1-4FE4-AFA9-5AAF5F2C2118}" destId="{ED1123AB-39BC-4039-A54E-145C3F1F3B8D}" srcOrd="2" destOrd="0" presId="urn:microsoft.com/office/officeart/2018/2/layout/IconVerticalSolidList"/>
    <dgm:cxn modelId="{18E487E3-9DD7-CC46-85AB-14737909E994}" type="presParOf" srcId="{ED1123AB-39BC-4039-A54E-145C3F1F3B8D}" destId="{6BC39C47-B7AE-47BF-8349-9E88995D79B0}" srcOrd="0" destOrd="0" presId="urn:microsoft.com/office/officeart/2018/2/layout/IconVerticalSolidList"/>
    <dgm:cxn modelId="{3BB7AD56-B7CA-7F46-9CC7-74FBE6FBEE6A}" type="presParOf" srcId="{ED1123AB-39BC-4039-A54E-145C3F1F3B8D}" destId="{EC02EF70-355E-4383-9BA3-4D4EF2E6994B}" srcOrd="1" destOrd="0" presId="urn:microsoft.com/office/officeart/2018/2/layout/IconVerticalSolidList"/>
    <dgm:cxn modelId="{8CEAEC8C-B5EF-494D-BD1A-6A81820C1D81}" type="presParOf" srcId="{ED1123AB-39BC-4039-A54E-145C3F1F3B8D}" destId="{42F3709A-81EB-4274-9862-2D4CD6E43E86}" srcOrd="2" destOrd="0" presId="urn:microsoft.com/office/officeart/2018/2/layout/IconVerticalSolidList"/>
    <dgm:cxn modelId="{3F058AD6-9FA7-F74A-97AB-A7549DC9545F}" type="presParOf" srcId="{ED1123AB-39BC-4039-A54E-145C3F1F3B8D}" destId="{19031AC2-3926-4114-AC13-2083605F8297}" srcOrd="3" destOrd="0" presId="urn:microsoft.com/office/officeart/2018/2/layout/IconVerticalSolidList"/>
    <dgm:cxn modelId="{424CF4E0-A626-154D-A42D-FE4B70327166}" type="presParOf" srcId="{9D4DA241-D5D1-4FE4-AFA9-5AAF5F2C2118}" destId="{1C864961-C706-479A-9612-458DE4082E2A}" srcOrd="3" destOrd="0" presId="urn:microsoft.com/office/officeart/2018/2/layout/IconVerticalSolidList"/>
    <dgm:cxn modelId="{4668C800-ECFB-C743-A0D4-E1132CC45795}" type="presParOf" srcId="{9D4DA241-D5D1-4FE4-AFA9-5AAF5F2C2118}" destId="{24CB8E7C-EFE7-476F-8B74-BCA650D7B9A8}" srcOrd="4" destOrd="0" presId="urn:microsoft.com/office/officeart/2018/2/layout/IconVerticalSolidList"/>
    <dgm:cxn modelId="{F39C7229-7078-254D-AD65-7825C7C5A570}" type="presParOf" srcId="{24CB8E7C-EFE7-476F-8B74-BCA650D7B9A8}" destId="{1F244B83-7FC2-417B-BD7E-C5AF9A6681F8}" srcOrd="0" destOrd="0" presId="urn:microsoft.com/office/officeart/2018/2/layout/IconVerticalSolidList"/>
    <dgm:cxn modelId="{28F29D36-92D2-5142-84CB-36D984C477E3}" type="presParOf" srcId="{24CB8E7C-EFE7-476F-8B74-BCA650D7B9A8}" destId="{29948507-0E52-4174-A2DD-F84F4CD705EE}" srcOrd="1" destOrd="0" presId="urn:microsoft.com/office/officeart/2018/2/layout/IconVerticalSolidList"/>
    <dgm:cxn modelId="{F7D2B025-9038-3A43-B293-F9C5859DE9D3}" type="presParOf" srcId="{24CB8E7C-EFE7-476F-8B74-BCA650D7B9A8}" destId="{E8BB19F4-CA14-464D-A3A3-E2DB1E87B111}" srcOrd="2" destOrd="0" presId="urn:microsoft.com/office/officeart/2018/2/layout/IconVerticalSolidList"/>
    <dgm:cxn modelId="{5F1E0892-DF21-B840-8BE4-2EDE5A928B80}" type="presParOf" srcId="{24CB8E7C-EFE7-476F-8B74-BCA650D7B9A8}" destId="{9BF0FCD4-C710-4ED8-8544-88A4B513138A}" srcOrd="3" destOrd="0" presId="urn:microsoft.com/office/officeart/2018/2/layout/IconVerticalSolidList"/>
    <dgm:cxn modelId="{4EDCE07A-AB83-B449-8CEF-2837C8503142}" type="presParOf" srcId="{9D4DA241-D5D1-4FE4-AFA9-5AAF5F2C2118}" destId="{0909EE97-6DA5-4F21-80F7-A2D723BA70FC}" srcOrd="5" destOrd="0" presId="urn:microsoft.com/office/officeart/2018/2/layout/IconVerticalSolidList"/>
    <dgm:cxn modelId="{87549164-154B-584D-86B2-9BAE30DF2F8D}" type="presParOf" srcId="{9D4DA241-D5D1-4FE4-AFA9-5AAF5F2C2118}" destId="{1CB42338-CF2C-488B-BF3D-911C62092492}" srcOrd="6" destOrd="0" presId="urn:microsoft.com/office/officeart/2018/2/layout/IconVerticalSolidList"/>
    <dgm:cxn modelId="{2D0B645E-9DE0-274D-B89A-C6947175A53E}" type="presParOf" srcId="{1CB42338-CF2C-488B-BF3D-911C62092492}" destId="{9A6FC6E4-B33E-4E00-86D4-2B9095538216}" srcOrd="0" destOrd="0" presId="urn:microsoft.com/office/officeart/2018/2/layout/IconVerticalSolidList"/>
    <dgm:cxn modelId="{5157ACCE-AA4B-CC42-AA90-BF5BFD5EE263}" type="presParOf" srcId="{1CB42338-CF2C-488B-BF3D-911C62092492}" destId="{352FD0EC-D3B2-49E1-9C75-2BAFCCB7C671}" srcOrd="1" destOrd="0" presId="urn:microsoft.com/office/officeart/2018/2/layout/IconVerticalSolidList"/>
    <dgm:cxn modelId="{CD05D9EB-6D0E-F24F-9789-A874DC2F0659}" type="presParOf" srcId="{1CB42338-CF2C-488B-BF3D-911C62092492}" destId="{35DBE072-D7A0-487E-A0CD-F2A9ADD7794A}" srcOrd="2" destOrd="0" presId="urn:microsoft.com/office/officeart/2018/2/layout/IconVerticalSolidList"/>
    <dgm:cxn modelId="{7D41A9F1-7AFA-884F-A044-760E4C59E60A}" type="presParOf" srcId="{1CB42338-CF2C-488B-BF3D-911C62092492}" destId="{6B61F48C-BC31-42C8-8C5D-7BD9F1077E3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69A9DA-831B-4446-8F54-33799ACA88E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24045A-F016-4D40-997E-3CF1FE4710E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Needs Assessment</a:t>
          </a:r>
        </a:p>
      </dgm:t>
    </dgm:pt>
    <dgm:pt modelId="{140B2D5E-B843-45F8-8B25-3FEFD8D3BE55}" type="parTrans" cxnId="{2BC3B3FD-5D09-4468-AAB2-E6496E19DF7C}">
      <dgm:prSet/>
      <dgm:spPr/>
      <dgm:t>
        <a:bodyPr/>
        <a:lstStyle/>
        <a:p>
          <a:endParaRPr lang="en-US"/>
        </a:p>
      </dgm:t>
    </dgm:pt>
    <dgm:pt modelId="{6C9B4BDC-5C18-4EB9-98B9-5E7CAF5D621E}" type="sibTrans" cxnId="{2BC3B3FD-5D09-4468-AAB2-E6496E19DF7C}">
      <dgm:prSet/>
      <dgm:spPr/>
      <dgm:t>
        <a:bodyPr/>
        <a:lstStyle/>
        <a:p>
          <a:endParaRPr lang="en-US"/>
        </a:p>
      </dgm:t>
    </dgm:pt>
    <dgm:pt modelId="{DDDE3392-90D8-4B8F-8EF3-87ED94D4AD3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Creating a Positive Online Learning Experience</a:t>
          </a:r>
        </a:p>
      </dgm:t>
    </dgm:pt>
    <dgm:pt modelId="{664215AF-0628-411A-B3BF-769CFC800BE7}" type="parTrans" cxnId="{2624836A-2BB6-4ECE-A000-8E26A004D19D}">
      <dgm:prSet/>
      <dgm:spPr/>
      <dgm:t>
        <a:bodyPr/>
        <a:lstStyle/>
        <a:p>
          <a:endParaRPr lang="en-US"/>
        </a:p>
      </dgm:t>
    </dgm:pt>
    <dgm:pt modelId="{07E2CA81-6CE0-4036-9909-B1D838566B19}" type="sibTrans" cxnId="{2624836A-2BB6-4ECE-A000-8E26A004D19D}">
      <dgm:prSet/>
      <dgm:spPr/>
      <dgm:t>
        <a:bodyPr/>
        <a:lstStyle/>
        <a:p>
          <a:endParaRPr lang="en-US"/>
        </a:p>
      </dgm:t>
    </dgm:pt>
    <dgm:pt modelId="{F0FDC12B-66F4-4D83-A12F-472E3F639CA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Learner Control</a:t>
          </a:r>
        </a:p>
      </dgm:t>
    </dgm:pt>
    <dgm:pt modelId="{304AA90A-44DE-419C-9B8F-120EF16E8F87}" type="parTrans" cxnId="{6FBBE3C8-BB50-4A26-8858-737CC1510EA1}">
      <dgm:prSet/>
      <dgm:spPr/>
      <dgm:t>
        <a:bodyPr/>
        <a:lstStyle/>
        <a:p>
          <a:endParaRPr lang="en-US"/>
        </a:p>
      </dgm:t>
    </dgm:pt>
    <dgm:pt modelId="{CB37D57E-45EB-4E88-9456-8117B8B8549E}" type="sibTrans" cxnId="{6FBBE3C8-BB50-4A26-8858-737CC1510EA1}">
      <dgm:prSet/>
      <dgm:spPr/>
      <dgm:t>
        <a:bodyPr/>
        <a:lstStyle/>
        <a:p>
          <a:endParaRPr lang="en-US"/>
        </a:p>
      </dgm:t>
    </dgm:pt>
    <dgm:pt modelId="{E0AD4566-DDF6-4A03-A34A-05C7311D546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Provide Time and Space for Online Learning</a:t>
          </a:r>
        </a:p>
      </dgm:t>
    </dgm:pt>
    <dgm:pt modelId="{247649C7-2259-4178-93C2-587ACD2DAAB0}" type="parTrans" cxnId="{4734AADD-8DD2-4E18-B70D-40DE4DFB0633}">
      <dgm:prSet/>
      <dgm:spPr/>
      <dgm:t>
        <a:bodyPr/>
        <a:lstStyle/>
        <a:p>
          <a:endParaRPr lang="en-US"/>
        </a:p>
      </dgm:t>
    </dgm:pt>
    <dgm:pt modelId="{7BCBFF23-9B4B-4534-AA99-6F49EAA67616}" type="sibTrans" cxnId="{4734AADD-8DD2-4E18-B70D-40DE4DFB0633}">
      <dgm:prSet/>
      <dgm:spPr/>
      <dgm:t>
        <a:bodyPr/>
        <a:lstStyle/>
        <a:p>
          <a:endParaRPr lang="en-US"/>
        </a:p>
      </dgm:t>
    </dgm:pt>
    <dgm:pt modelId="{5A36F3EA-A81B-4DAC-8C0A-2227A19C250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Technology for Collaboration and Linking</a:t>
          </a:r>
        </a:p>
      </dgm:t>
    </dgm:pt>
    <dgm:pt modelId="{624AA664-8E64-4895-BDD4-438C80048EDB}" type="parTrans" cxnId="{B2BB3E75-1416-4726-8709-0991B4F1F624}">
      <dgm:prSet/>
      <dgm:spPr/>
      <dgm:t>
        <a:bodyPr/>
        <a:lstStyle/>
        <a:p>
          <a:endParaRPr lang="en-US"/>
        </a:p>
      </dgm:t>
    </dgm:pt>
    <dgm:pt modelId="{E6DFC854-DF4F-47A1-90FB-B7D35BD727A3}" type="sibTrans" cxnId="{B2BB3E75-1416-4726-8709-0991B4F1F624}">
      <dgm:prSet/>
      <dgm:spPr/>
      <dgm:t>
        <a:bodyPr/>
        <a:lstStyle/>
        <a:p>
          <a:endParaRPr lang="en-US"/>
        </a:p>
      </dgm:t>
    </dgm:pt>
    <dgm:pt modelId="{BDC0C09E-90F2-45AF-946C-D751B651AF35}" type="pres">
      <dgm:prSet presAssocID="{DA69A9DA-831B-4446-8F54-33799ACA88E6}" presName="root" presStyleCnt="0">
        <dgm:presLayoutVars>
          <dgm:dir/>
          <dgm:resizeHandles val="exact"/>
        </dgm:presLayoutVars>
      </dgm:prSet>
      <dgm:spPr/>
    </dgm:pt>
    <dgm:pt modelId="{DED1CB20-3DCD-4BEC-9ACE-F914A12DD001}" type="pres">
      <dgm:prSet presAssocID="{8824045A-F016-4D40-997E-3CF1FE4710EF}" presName="compNode" presStyleCnt="0"/>
      <dgm:spPr/>
    </dgm:pt>
    <dgm:pt modelId="{EDA3DD87-F838-4927-9FDB-C84215AC29EC}" type="pres">
      <dgm:prSet presAssocID="{8824045A-F016-4D40-997E-3CF1FE4710EF}" presName="bgRect" presStyleLbl="bgShp" presStyleIdx="0" presStyleCnt="5"/>
      <dgm:spPr/>
    </dgm:pt>
    <dgm:pt modelId="{D0F5DE94-25AE-4BD5-831A-ED2919F7D7BB}" type="pres">
      <dgm:prSet presAssocID="{8824045A-F016-4D40-997E-3CF1FE4710EF}" presName="iconRect" presStyleLbl="node1" presStyleIdx="0" presStyleCnt="5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5F133B63-4E79-41AD-A4E6-439B86362C2C}" type="pres">
      <dgm:prSet presAssocID="{8824045A-F016-4D40-997E-3CF1FE4710EF}" presName="spaceRect" presStyleCnt="0"/>
      <dgm:spPr/>
    </dgm:pt>
    <dgm:pt modelId="{307B63B3-9493-402F-B3FB-7D7DDA92AB57}" type="pres">
      <dgm:prSet presAssocID="{8824045A-F016-4D40-997E-3CF1FE4710EF}" presName="parTx" presStyleLbl="revTx" presStyleIdx="0" presStyleCnt="5">
        <dgm:presLayoutVars>
          <dgm:chMax val="0"/>
          <dgm:chPref val="0"/>
        </dgm:presLayoutVars>
      </dgm:prSet>
      <dgm:spPr/>
    </dgm:pt>
    <dgm:pt modelId="{57B43E76-90E8-47A0-81A4-078BD7ED3890}" type="pres">
      <dgm:prSet presAssocID="{6C9B4BDC-5C18-4EB9-98B9-5E7CAF5D621E}" presName="sibTrans" presStyleCnt="0"/>
      <dgm:spPr/>
    </dgm:pt>
    <dgm:pt modelId="{067A01A3-B52C-4544-ACD6-B441744E71D7}" type="pres">
      <dgm:prSet presAssocID="{DDDE3392-90D8-4B8F-8EF3-87ED94D4AD3E}" presName="compNode" presStyleCnt="0"/>
      <dgm:spPr/>
    </dgm:pt>
    <dgm:pt modelId="{59EAE39B-BFEF-4405-A728-6FF1B250D982}" type="pres">
      <dgm:prSet presAssocID="{DDDE3392-90D8-4B8F-8EF3-87ED94D4AD3E}" presName="bgRect" presStyleLbl="bgShp" presStyleIdx="1" presStyleCnt="5"/>
      <dgm:spPr/>
    </dgm:pt>
    <dgm:pt modelId="{C50CCB58-47B0-495E-943D-D00D09BBEF26}" type="pres">
      <dgm:prSet presAssocID="{DDDE3392-90D8-4B8F-8EF3-87ED94D4AD3E}" presName="iconRect" presStyleLbl="node1" presStyleIdx="1" presStyleCnt="5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63DE7B17-EC06-4B58-9080-F8127D7F8758}" type="pres">
      <dgm:prSet presAssocID="{DDDE3392-90D8-4B8F-8EF3-87ED94D4AD3E}" presName="spaceRect" presStyleCnt="0"/>
      <dgm:spPr/>
    </dgm:pt>
    <dgm:pt modelId="{E5CF536B-1165-4FFE-91EC-FADDF9D0D47E}" type="pres">
      <dgm:prSet presAssocID="{DDDE3392-90D8-4B8F-8EF3-87ED94D4AD3E}" presName="parTx" presStyleLbl="revTx" presStyleIdx="1" presStyleCnt="5">
        <dgm:presLayoutVars>
          <dgm:chMax val="0"/>
          <dgm:chPref val="0"/>
        </dgm:presLayoutVars>
      </dgm:prSet>
      <dgm:spPr/>
    </dgm:pt>
    <dgm:pt modelId="{23BB810B-DE43-4EF3-B462-A0FB38F9FE93}" type="pres">
      <dgm:prSet presAssocID="{07E2CA81-6CE0-4036-9909-B1D838566B19}" presName="sibTrans" presStyleCnt="0"/>
      <dgm:spPr/>
    </dgm:pt>
    <dgm:pt modelId="{CE9F86F4-4559-4208-ABE2-7101B22B49B7}" type="pres">
      <dgm:prSet presAssocID="{F0FDC12B-66F4-4D83-A12F-472E3F639CAA}" presName="compNode" presStyleCnt="0"/>
      <dgm:spPr/>
    </dgm:pt>
    <dgm:pt modelId="{D1294B6A-A8C9-4C83-AF08-F78A5C1BBC83}" type="pres">
      <dgm:prSet presAssocID="{F0FDC12B-66F4-4D83-A12F-472E3F639CAA}" presName="bgRect" presStyleLbl="bgShp" presStyleIdx="2" presStyleCnt="5"/>
      <dgm:spPr/>
    </dgm:pt>
    <dgm:pt modelId="{1C5C3937-476D-411E-9240-8E4A9472CA95}" type="pres">
      <dgm:prSet presAssocID="{F0FDC12B-66F4-4D83-A12F-472E3F639CAA}" presName="iconRect" presStyleLbl="node1" presStyleIdx="2" presStyleCnt="5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mote control"/>
        </a:ext>
      </dgm:extLst>
    </dgm:pt>
    <dgm:pt modelId="{E90F5F8E-7667-4B5F-9171-4534CFB1A292}" type="pres">
      <dgm:prSet presAssocID="{F0FDC12B-66F4-4D83-A12F-472E3F639CAA}" presName="spaceRect" presStyleCnt="0"/>
      <dgm:spPr/>
    </dgm:pt>
    <dgm:pt modelId="{0BA86B7E-C4F6-46E3-B33D-A9A275253514}" type="pres">
      <dgm:prSet presAssocID="{F0FDC12B-66F4-4D83-A12F-472E3F639CAA}" presName="parTx" presStyleLbl="revTx" presStyleIdx="2" presStyleCnt="5">
        <dgm:presLayoutVars>
          <dgm:chMax val="0"/>
          <dgm:chPref val="0"/>
        </dgm:presLayoutVars>
      </dgm:prSet>
      <dgm:spPr/>
    </dgm:pt>
    <dgm:pt modelId="{6E8E0F5A-0EB6-4E9C-9C91-28E187589372}" type="pres">
      <dgm:prSet presAssocID="{CB37D57E-45EB-4E88-9456-8117B8B8549E}" presName="sibTrans" presStyleCnt="0"/>
      <dgm:spPr/>
    </dgm:pt>
    <dgm:pt modelId="{60B5D54C-08D3-41FA-8BD5-D73E0E6CA9CB}" type="pres">
      <dgm:prSet presAssocID="{E0AD4566-DDF6-4A03-A34A-05C7311D546C}" presName="compNode" presStyleCnt="0"/>
      <dgm:spPr/>
    </dgm:pt>
    <dgm:pt modelId="{D5D73380-34F1-4491-B2CF-AE0EF017BACF}" type="pres">
      <dgm:prSet presAssocID="{E0AD4566-DDF6-4A03-A34A-05C7311D546C}" presName="bgRect" presStyleLbl="bgShp" presStyleIdx="3" presStyleCnt="5"/>
      <dgm:spPr/>
    </dgm:pt>
    <dgm:pt modelId="{9FCC7436-17CB-4D85-8904-06259137C0DA}" type="pres">
      <dgm:prSet presAssocID="{E0AD4566-DDF6-4A03-A34A-05C7311D546C}" presName="iconRect" presStyleLbl="node1" presStyleIdx="3" presStyleCnt="5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5603C71D-9087-4B11-82D0-21D6571ACBC0}" type="pres">
      <dgm:prSet presAssocID="{E0AD4566-DDF6-4A03-A34A-05C7311D546C}" presName="spaceRect" presStyleCnt="0"/>
      <dgm:spPr/>
    </dgm:pt>
    <dgm:pt modelId="{5A5B56E2-1BC3-4B1D-A08E-9E3FF034B30B}" type="pres">
      <dgm:prSet presAssocID="{E0AD4566-DDF6-4A03-A34A-05C7311D546C}" presName="parTx" presStyleLbl="revTx" presStyleIdx="3" presStyleCnt="5">
        <dgm:presLayoutVars>
          <dgm:chMax val="0"/>
          <dgm:chPref val="0"/>
        </dgm:presLayoutVars>
      </dgm:prSet>
      <dgm:spPr/>
    </dgm:pt>
    <dgm:pt modelId="{33F72003-A11B-4031-AAF5-4C13761AB3D4}" type="pres">
      <dgm:prSet presAssocID="{7BCBFF23-9B4B-4534-AA99-6F49EAA67616}" presName="sibTrans" presStyleCnt="0"/>
      <dgm:spPr/>
    </dgm:pt>
    <dgm:pt modelId="{3CC7F972-D981-4E4E-A52B-2BEF308BCB19}" type="pres">
      <dgm:prSet presAssocID="{5A36F3EA-A81B-4DAC-8C0A-2227A19C250C}" presName="compNode" presStyleCnt="0"/>
      <dgm:spPr/>
    </dgm:pt>
    <dgm:pt modelId="{0DCEEEC4-7757-44F3-9EAE-FA6CCB4DD15E}" type="pres">
      <dgm:prSet presAssocID="{5A36F3EA-A81B-4DAC-8C0A-2227A19C250C}" presName="bgRect" presStyleLbl="bgShp" presStyleIdx="4" presStyleCnt="5"/>
      <dgm:spPr/>
    </dgm:pt>
    <dgm:pt modelId="{7DFCE93D-4A60-4AF7-8188-6F5369C43C0C}" type="pres">
      <dgm:prSet presAssocID="{5A36F3EA-A81B-4DAC-8C0A-2227A19C250C}" presName="iconRect" presStyleLbl="node1" presStyleIdx="4" presStyleCnt="5"/>
      <dgm:spPr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"/>
        </a:ext>
      </dgm:extLst>
    </dgm:pt>
    <dgm:pt modelId="{A0BDC9FA-0544-45A2-827F-AD3CB63DD1A5}" type="pres">
      <dgm:prSet presAssocID="{5A36F3EA-A81B-4DAC-8C0A-2227A19C250C}" presName="spaceRect" presStyleCnt="0"/>
      <dgm:spPr/>
    </dgm:pt>
    <dgm:pt modelId="{ACB0F34D-055D-4261-A0B0-5E4ACC2AF61D}" type="pres">
      <dgm:prSet presAssocID="{5A36F3EA-A81B-4DAC-8C0A-2227A19C250C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2624836A-2BB6-4ECE-A000-8E26A004D19D}" srcId="{DA69A9DA-831B-4446-8F54-33799ACA88E6}" destId="{DDDE3392-90D8-4B8F-8EF3-87ED94D4AD3E}" srcOrd="1" destOrd="0" parTransId="{664215AF-0628-411A-B3BF-769CFC800BE7}" sibTransId="{07E2CA81-6CE0-4036-9909-B1D838566B19}"/>
    <dgm:cxn modelId="{56B59872-8701-434C-82E4-CB284F7162FA}" type="presOf" srcId="{5A36F3EA-A81B-4DAC-8C0A-2227A19C250C}" destId="{ACB0F34D-055D-4261-A0B0-5E4ACC2AF61D}" srcOrd="0" destOrd="0" presId="urn:microsoft.com/office/officeart/2018/2/layout/IconVerticalSolidList"/>
    <dgm:cxn modelId="{B2BB3E75-1416-4726-8709-0991B4F1F624}" srcId="{DA69A9DA-831B-4446-8F54-33799ACA88E6}" destId="{5A36F3EA-A81B-4DAC-8C0A-2227A19C250C}" srcOrd="4" destOrd="0" parTransId="{624AA664-8E64-4895-BDD4-438C80048EDB}" sibTransId="{E6DFC854-DF4F-47A1-90FB-B7D35BD727A3}"/>
    <dgm:cxn modelId="{292B368B-99C1-4F60-BE92-D720F5CACFE2}" type="presOf" srcId="{E0AD4566-DDF6-4A03-A34A-05C7311D546C}" destId="{5A5B56E2-1BC3-4B1D-A08E-9E3FF034B30B}" srcOrd="0" destOrd="0" presId="urn:microsoft.com/office/officeart/2018/2/layout/IconVerticalSolidList"/>
    <dgm:cxn modelId="{C4EC9E9B-D83D-4885-821B-D60ADD8C6D4A}" type="presOf" srcId="{8824045A-F016-4D40-997E-3CF1FE4710EF}" destId="{307B63B3-9493-402F-B3FB-7D7DDA92AB57}" srcOrd="0" destOrd="0" presId="urn:microsoft.com/office/officeart/2018/2/layout/IconVerticalSolidList"/>
    <dgm:cxn modelId="{911FA6A4-914E-456E-A269-99FA3661914C}" type="presOf" srcId="{DDDE3392-90D8-4B8F-8EF3-87ED94D4AD3E}" destId="{E5CF536B-1165-4FFE-91EC-FADDF9D0D47E}" srcOrd="0" destOrd="0" presId="urn:microsoft.com/office/officeart/2018/2/layout/IconVerticalSolidList"/>
    <dgm:cxn modelId="{7CB948B1-E203-4B1A-BB8C-0778498E5697}" type="presOf" srcId="{F0FDC12B-66F4-4D83-A12F-472E3F639CAA}" destId="{0BA86B7E-C4F6-46E3-B33D-A9A275253514}" srcOrd="0" destOrd="0" presId="urn:microsoft.com/office/officeart/2018/2/layout/IconVerticalSolidList"/>
    <dgm:cxn modelId="{CA6FF4B5-35F2-4BB9-80BC-BD2E108648D3}" type="presOf" srcId="{DA69A9DA-831B-4446-8F54-33799ACA88E6}" destId="{BDC0C09E-90F2-45AF-946C-D751B651AF35}" srcOrd="0" destOrd="0" presId="urn:microsoft.com/office/officeart/2018/2/layout/IconVerticalSolidList"/>
    <dgm:cxn modelId="{6FBBE3C8-BB50-4A26-8858-737CC1510EA1}" srcId="{DA69A9DA-831B-4446-8F54-33799ACA88E6}" destId="{F0FDC12B-66F4-4D83-A12F-472E3F639CAA}" srcOrd="2" destOrd="0" parTransId="{304AA90A-44DE-419C-9B8F-120EF16E8F87}" sibTransId="{CB37D57E-45EB-4E88-9456-8117B8B8549E}"/>
    <dgm:cxn modelId="{4734AADD-8DD2-4E18-B70D-40DE4DFB0633}" srcId="{DA69A9DA-831B-4446-8F54-33799ACA88E6}" destId="{E0AD4566-DDF6-4A03-A34A-05C7311D546C}" srcOrd="3" destOrd="0" parTransId="{247649C7-2259-4178-93C2-587ACD2DAAB0}" sibTransId="{7BCBFF23-9B4B-4534-AA99-6F49EAA67616}"/>
    <dgm:cxn modelId="{2BC3B3FD-5D09-4468-AAB2-E6496E19DF7C}" srcId="{DA69A9DA-831B-4446-8F54-33799ACA88E6}" destId="{8824045A-F016-4D40-997E-3CF1FE4710EF}" srcOrd="0" destOrd="0" parTransId="{140B2D5E-B843-45F8-8B25-3FEFD8D3BE55}" sibTransId="{6C9B4BDC-5C18-4EB9-98B9-5E7CAF5D621E}"/>
    <dgm:cxn modelId="{EE711CC7-86F9-4290-A21C-6194797D6674}" type="presParOf" srcId="{BDC0C09E-90F2-45AF-946C-D751B651AF35}" destId="{DED1CB20-3DCD-4BEC-9ACE-F914A12DD001}" srcOrd="0" destOrd="0" presId="urn:microsoft.com/office/officeart/2018/2/layout/IconVerticalSolidList"/>
    <dgm:cxn modelId="{B6A9669F-828D-4383-A499-3DDACC82624D}" type="presParOf" srcId="{DED1CB20-3DCD-4BEC-9ACE-F914A12DD001}" destId="{EDA3DD87-F838-4927-9FDB-C84215AC29EC}" srcOrd="0" destOrd="0" presId="urn:microsoft.com/office/officeart/2018/2/layout/IconVerticalSolidList"/>
    <dgm:cxn modelId="{3FB2F17F-0482-4BF6-8D45-793630010310}" type="presParOf" srcId="{DED1CB20-3DCD-4BEC-9ACE-F914A12DD001}" destId="{D0F5DE94-25AE-4BD5-831A-ED2919F7D7BB}" srcOrd="1" destOrd="0" presId="urn:microsoft.com/office/officeart/2018/2/layout/IconVerticalSolidList"/>
    <dgm:cxn modelId="{F19C2BAD-ED08-46AF-919B-76D2C246CBAC}" type="presParOf" srcId="{DED1CB20-3DCD-4BEC-9ACE-F914A12DD001}" destId="{5F133B63-4E79-41AD-A4E6-439B86362C2C}" srcOrd="2" destOrd="0" presId="urn:microsoft.com/office/officeart/2018/2/layout/IconVerticalSolidList"/>
    <dgm:cxn modelId="{E9BAEC19-3B88-44B1-9057-FE5CCE0F3307}" type="presParOf" srcId="{DED1CB20-3DCD-4BEC-9ACE-F914A12DD001}" destId="{307B63B3-9493-402F-B3FB-7D7DDA92AB57}" srcOrd="3" destOrd="0" presId="urn:microsoft.com/office/officeart/2018/2/layout/IconVerticalSolidList"/>
    <dgm:cxn modelId="{BB81A433-B1AF-44EB-BAA2-CB849CA9E52D}" type="presParOf" srcId="{BDC0C09E-90F2-45AF-946C-D751B651AF35}" destId="{57B43E76-90E8-47A0-81A4-078BD7ED3890}" srcOrd="1" destOrd="0" presId="urn:microsoft.com/office/officeart/2018/2/layout/IconVerticalSolidList"/>
    <dgm:cxn modelId="{4BA591A0-F74F-4CFD-AD05-D2C76E112AEE}" type="presParOf" srcId="{BDC0C09E-90F2-45AF-946C-D751B651AF35}" destId="{067A01A3-B52C-4544-ACD6-B441744E71D7}" srcOrd="2" destOrd="0" presId="urn:microsoft.com/office/officeart/2018/2/layout/IconVerticalSolidList"/>
    <dgm:cxn modelId="{B589E971-0472-4E08-A679-7738E763B7B9}" type="presParOf" srcId="{067A01A3-B52C-4544-ACD6-B441744E71D7}" destId="{59EAE39B-BFEF-4405-A728-6FF1B250D982}" srcOrd="0" destOrd="0" presId="urn:microsoft.com/office/officeart/2018/2/layout/IconVerticalSolidList"/>
    <dgm:cxn modelId="{8EA3AE57-D44B-48D1-9E53-3007A9062269}" type="presParOf" srcId="{067A01A3-B52C-4544-ACD6-B441744E71D7}" destId="{C50CCB58-47B0-495E-943D-D00D09BBEF26}" srcOrd="1" destOrd="0" presId="urn:microsoft.com/office/officeart/2018/2/layout/IconVerticalSolidList"/>
    <dgm:cxn modelId="{9A969778-F36A-46A2-AC23-EE38373D8FFC}" type="presParOf" srcId="{067A01A3-B52C-4544-ACD6-B441744E71D7}" destId="{63DE7B17-EC06-4B58-9080-F8127D7F8758}" srcOrd="2" destOrd="0" presId="urn:microsoft.com/office/officeart/2018/2/layout/IconVerticalSolidList"/>
    <dgm:cxn modelId="{F5B374D5-EB16-452C-BE9B-DF002500B029}" type="presParOf" srcId="{067A01A3-B52C-4544-ACD6-B441744E71D7}" destId="{E5CF536B-1165-4FFE-91EC-FADDF9D0D47E}" srcOrd="3" destOrd="0" presId="urn:microsoft.com/office/officeart/2018/2/layout/IconVerticalSolidList"/>
    <dgm:cxn modelId="{DECD9379-AF5E-4D15-885B-4E61BEE36929}" type="presParOf" srcId="{BDC0C09E-90F2-45AF-946C-D751B651AF35}" destId="{23BB810B-DE43-4EF3-B462-A0FB38F9FE93}" srcOrd="3" destOrd="0" presId="urn:microsoft.com/office/officeart/2018/2/layout/IconVerticalSolidList"/>
    <dgm:cxn modelId="{8EF5CFAA-9DC3-4018-87EF-7B65A372960E}" type="presParOf" srcId="{BDC0C09E-90F2-45AF-946C-D751B651AF35}" destId="{CE9F86F4-4559-4208-ABE2-7101B22B49B7}" srcOrd="4" destOrd="0" presId="urn:microsoft.com/office/officeart/2018/2/layout/IconVerticalSolidList"/>
    <dgm:cxn modelId="{E36955F5-BDFD-4EEC-A25A-F9EBF70AE9CD}" type="presParOf" srcId="{CE9F86F4-4559-4208-ABE2-7101B22B49B7}" destId="{D1294B6A-A8C9-4C83-AF08-F78A5C1BBC83}" srcOrd="0" destOrd="0" presId="urn:microsoft.com/office/officeart/2018/2/layout/IconVerticalSolidList"/>
    <dgm:cxn modelId="{6C19FC45-4DF2-4110-ACB1-DDD65E4F1E59}" type="presParOf" srcId="{CE9F86F4-4559-4208-ABE2-7101B22B49B7}" destId="{1C5C3937-476D-411E-9240-8E4A9472CA95}" srcOrd="1" destOrd="0" presId="urn:microsoft.com/office/officeart/2018/2/layout/IconVerticalSolidList"/>
    <dgm:cxn modelId="{EE991E26-FF1F-4FE4-B980-8514AD4FF7DA}" type="presParOf" srcId="{CE9F86F4-4559-4208-ABE2-7101B22B49B7}" destId="{E90F5F8E-7667-4B5F-9171-4534CFB1A292}" srcOrd="2" destOrd="0" presId="urn:microsoft.com/office/officeart/2018/2/layout/IconVerticalSolidList"/>
    <dgm:cxn modelId="{48C75100-63D0-418A-8D4A-965627BC5A40}" type="presParOf" srcId="{CE9F86F4-4559-4208-ABE2-7101B22B49B7}" destId="{0BA86B7E-C4F6-46E3-B33D-A9A275253514}" srcOrd="3" destOrd="0" presId="urn:microsoft.com/office/officeart/2018/2/layout/IconVerticalSolidList"/>
    <dgm:cxn modelId="{7E0B317F-90DE-4971-86F9-F5C61FFA705C}" type="presParOf" srcId="{BDC0C09E-90F2-45AF-946C-D751B651AF35}" destId="{6E8E0F5A-0EB6-4E9C-9C91-28E187589372}" srcOrd="5" destOrd="0" presId="urn:microsoft.com/office/officeart/2018/2/layout/IconVerticalSolidList"/>
    <dgm:cxn modelId="{5433E402-3C9F-43AB-A9ED-0A0D4055514E}" type="presParOf" srcId="{BDC0C09E-90F2-45AF-946C-D751B651AF35}" destId="{60B5D54C-08D3-41FA-8BD5-D73E0E6CA9CB}" srcOrd="6" destOrd="0" presId="urn:microsoft.com/office/officeart/2018/2/layout/IconVerticalSolidList"/>
    <dgm:cxn modelId="{91273041-FBDF-4411-A382-22012632C84D}" type="presParOf" srcId="{60B5D54C-08D3-41FA-8BD5-D73E0E6CA9CB}" destId="{D5D73380-34F1-4491-B2CF-AE0EF017BACF}" srcOrd="0" destOrd="0" presId="urn:microsoft.com/office/officeart/2018/2/layout/IconVerticalSolidList"/>
    <dgm:cxn modelId="{96E7051A-0C9F-47FB-92E4-6074D7E890C9}" type="presParOf" srcId="{60B5D54C-08D3-41FA-8BD5-D73E0E6CA9CB}" destId="{9FCC7436-17CB-4D85-8904-06259137C0DA}" srcOrd="1" destOrd="0" presId="urn:microsoft.com/office/officeart/2018/2/layout/IconVerticalSolidList"/>
    <dgm:cxn modelId="{B0BE76F1-0C55-4C83-A347-25E5EBDFD69F}" type="presParOf" srcId="{60B5D54C-08D3-41FA-8BD5-D73E0E6CA9CB}" destId="{5603C71D-9087-4B11-82D0-21D6571ACBC0}" srcOrd="2" destOrd="0" presId="urn:microsoft.com/office/officeart/2018/2/layout/IconVerticalSolidList"/>
    <dgm:cxn modelId="{58B21F59-2BD2-4597-9867-E84C4C0D77C1}" type="presParOf" srcId="{60B5D54C-08D3-41FA-8BD5-D73E0E6CA9CB}" destId="{5A5B56E2-1BC3-4B1D-A08E-9E3FF034B30B}" srcOrd="3" destOrd="0" presId="urn:microsoft.com/office/officeart/2018/2/layout/IconVerticalSolidList"/>
    <dgm:cxn modelId="{F2692199-90F8-4974-BCBD-32D08C7B3FDA}" type="presParOf" srcId="{BDC0C09E-90F2-45AF-946C-D751B651AF35}" destId="{33F72003-A11B-4031-AAF5-4C13761AB3D4}" srcOrd="7" destOrd="0" presId="urn:microsoft.com/office/officeart/2018/2/layout/IconVerticalSolidList"/>
    <dgm:cxn modelId="{B99E8DBD-53C8-472E-81DD-B25F82389E96}" type="presParOf" srcId="{BDC0C09E-90F2-45AF-946C-D751B651AF35}" destId="{3CC7F972-D981-4E4E-A52B-2BEF308BCB19}" srcOrd="8" destOrd="0" presId="urn:microsoft.com/office/officeart/2018/2/layout/IconVerticalSolidList"/>
    <dgm:cxn modelId="{C36225D5-E0BB-4FDA-9560-CBC854E50CFE}" type="presParOf" srcId="{3CC7F972-D981-4E4E-A52B-2BEF308BCB19}" destId="{0DCEEEC4-7757-44F3-9EAE-FA6CCB4DD15E}" srcOrd="0" destOrd="0" presId="urn:microsoft.com/office/officeart/2018/2/layout/IconVerticalSolidList"/>
    <dgm:cxn modelId="{CACEFA05-DF9A-4840-978A-86CDB17EB2D3}" type="presParOf" srcId="{3CC7F972-D981-4E4E-A52B-2BEF308BCB19}" destId="{7DFCE93D-4A60-4AF7-8188-6F5369C43C0C}" srcOrd="1" destOrd="0" presId="urn:microsoft.com/office/officeart/2018/2/layout/IconVerticalSolidList"/>
    <dgm:cxn modelId="{D33F5855-8C0B-4F14-95A3-42FD0BE68EEF}" type="presParOf" srcId="{3CC7F972-D981-4E4E-A52B-2BEF308BCB19}" destId="{A0BDC9FA-0544-45A2-827F-AD3CB63DD1A5}" srcOrd="2" destOrd="0" presId="urn:microsoft.com/office/officeart/2018/2/layout/IconVerticalSolidList"/>
    <dgm:cxn modelId="{EC50AAA9-6D34-468F-A591-6F40E5016370}" type="presParOf" srcId="{3CC7F972-D981-4E4E-A52B-2BEF308BCB19}" destId="{ACB0F34D-055D-4261-A0B0-5E4ACC2AF61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E54D0-D877-4752-875E-DA9ED07D8562}">
      <dsp:nvSpPr>
        <dsp:cNvPr id="0" name=""/>
        <dsp:cNvSpPr/>
      </dsp:nvSpPr>
      <dsp:spPr>
        <a:xfrm>
          <a:off x="0" y="1519"/>
          <a:ext cx="7886700" cy="77013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FD419-784D-44ED-8F8D-C5433DA2F97C}">
      <dsp:nvSpPr>
        <dsp:cNvPr id="0" name=""/>
        <dsp:cNvSpPr/>
      </dsp:nvSpPr>
      <dsp:spPr>
        <a:xfrm>
          <a:off x="232965" y="174799"/>
          <a:ext cx="423573" cy="423573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71BA-DD6D-44D4-9DF5-A21FA351BF91}">
      <dsp:nvSpPr>
        <dsp:cNvPr id="0" name=""/>
        <dsp:cNvSpPr/>
      </dsp:nvSpPr>
      <dsp:spPr>
        <a:xfrm>
          <a:off x="889503" y="1519"/>
          <a:ext cx="6997196" cy="770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06" tIns="81506" rIns="81506" bIns="8150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how new technologies are influencing training.</a:t>
          </a:r>
        </a:p>
      </dsp:txBody>
      <dsp:txXfrm>
        <a:off x="889503" y="1519"/>
        <a:ext cx="6997196" cy="770133"/>
      </dsp:txXfrm>
    </dsp:sp>
    <dsp:sp modelId="{6BC39C47-B7AE-47BF-8349-9E88995D79B0}">
      <dsp:nvSpPr>
        <dsp:cNvPr id="0" name=""/>
        <dsp:cNvSpPr/>
      </dsp:nvSpPr>
      <dsp:spPr>
        <a:xfrm>
          <a:off x="0" y="964186"/>
          <a:ext cx="7886700" cy="77013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2EF70-355E-4383-9BA3-4D4EF2E6994B}">
      <dsp:nvSpPr>
        <dsp:cNvPr id="0" name=""/>
        <dsp:cNvSpPr/>
      </dsp:nvSpPr>
      <dsp:spPr>
        <a:xfrm>
          <a:off x="209550" y="1090610"/>
          <a:ext cx="423573" cy="423573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1AC2-3926-4114-AC13-2083605F8297}">
      <dsp:nvSpPr>
        <dsp:cNvPr id="0" name=""/>
        <dsp:cNvSpPr/>
      </dsp:nvSpPr>
      <dsp:spPr>
        <a:xfrm>
          <a:off x="889503" y="964186"/>
          <a:ext cx="6997196" cy="770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06" tIns="81506" rIns="81506" bIns="8150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how learning and transfer of learning are enhanced by technology.</a:t>
          </a:r>
        </a:p>
      </dsp:txBody>
      <dsp:txXfrm>
        <a:off x="889503" y="964186"/>
        <a:ext cx="6997196" cy="770133"/>
      </dsp:txXfrm>
    </dsp:sp>
    <dsp:sp modelId="{1F244B83-7FC2-417B-BD7E-C5AF9A6681F8}">
      <dsp:nvSpPr>
        <dsp:cNvPr id="0" name=""/>
        <dsp:cNvSpPr/>
      </dsp:nvSpPr>
      <dsp:spPr>
        <a:xfrm>
          <a:off x="0" y="1926852"/>
          <a:ext cx="7886700" cy="77013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48507-0E52-4174-A2DD-F84F4CD705EE}">
      <dsp:nvSpPr>
        <dsp:cNvPr id="0" name=""/>
        <dsp:cNvSpPr/>
      </dsp:nvSpPr>
      <dsp:spPr>
        <a:xfrm>
          <a:off x="232965" y="2100132"/>
          <a:ext cx="423573" cy="423573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FCD4-C710-4ED8-8544-88A4B513138A}">
      <dsp:nvSpPr>
        <dsp:cNvPr id="0" name=""/>
        <dsp:cNvSpPr/>
      </dsp:nvSpPr>
      <dsp:spPr>
        <a:xfrm>
          <a:off x="889503" y="1926852"/>
          <a:ext cx="6997196" cy="770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06" tIns="81506" rIns="81506" bIns="8150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the strengths and limitations of e-learning, mobile learning training methods and simulations.</a:t>
          </a:r>
        </a:p>
      </dsp:txBody>
      <dsp:txXfrm>
        <a:off x="889503" y="1926852"/>
        <a:ext cx="6997196" cy="770133"/>
      </dsp:txXfrm>
    </dsp:sp>
    <dsp:sp modelId="{9A6FC6E4-B33E-4E00-86D4-2B9095538216}">
      <dsp:nvSpPr>
        <dsp:cNvPr id="0" name=""/>
        <dsp:cNvSpPr/>
      </dsp:nvSpPr>
      <dsp:spPr>
        <a:xfrm>
          <a:off x="0" y="2889519"/>
          <a:ext cx="7886700" cy="77013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FD0EC-D3B2-49E1-9C75-2BAFCCB7C671}">
      <dsp:nvSpPr>
        <dsp:cNvPr id="0" name=""/>
        <dsp:cNvSpPr/>
      </dsp:nvSpPr>
      <dsp:spPr>
        <a:xfrm>
          <a:off x="232965" y="3062799"/>
          <a:ext cx="423573" cy="423573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1F48C-BC31-42C8-8C5D-7BD9F1077E3E}">
      <dsp:nvSpPr>
        <dsp:cNvPr id="0" name=""/>
        <dsp:cNvSpPr/>
      </dsp:nvSpPr>
      <dsp:spPr>
        <a:xfrm>
          <a:off x="889503" y="2889519"/>
          <a:ext cx="6997196" cy="770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506" tIns="81506" rIns="81506" bIns="8150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Explain the different types of social media and their conditions conducive to use in training</a:t>
          </a:r>
        </a:p>
      </dsp:txBody>
      <dsp:txXfrm>
        <a:off x="889503" y="2889519"/>
        <a:ext cx="6997196" cy="7701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A3DD87-F838-4927-9FDB-C84215AC29EC}">
      <dsp:nvSpPr>
        <dsp:cNvPr id="0" name=""/>
        <dsp:cNvSpPr/>
      </dsp:nvSpPr>
      <dsp:spPr>
        <a:xfrm>
          <a:off x="0" y="4204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F5DE94-25AE-4BD5-831A-ED2919F7D7BB}">
      <dsp:nvSpPr>
        <dsp:cNvPr id="0" name=""/>
        <dsp:cNvSpPr/>
      </dsp:nvSpPr>
      <dsp:spPr>
        <a:xfrm>
          <a:off x="270924" y="205718"/>
          <a:ext cx="492590" cy="492590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7B63B3-9493-402F-B3FB-7D7DDA92AB57}">
      <dsp:nvSpPr>
        <dsp:cNvPr id="0" name=""/>
        <dsp:cNvSpPr/>
      </dsp:nvSpPr>
      <dsp:spPr>
        <a:xfrm>
          <a:off x="1034439" y="4204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Needs Assessment</a:t>
          </a:r>
        </a:p>
      </dsp:txBody>
      <dsp:txXfrm>
        <a:off x="1034439" y="4204"/>
        <a:ext cx="3620296" cy="895618"/>
      </dsp:txXfrm>
    </dsp:sp>
    <dsp:sp modelId="{59EAE39B-BFEF-4405-A728-6FF1B250D982}">
      <dsp:nvSpPr>
        <dsp:cNvPr id="0" name=""/>
        <dsp:cNvSpPr/>
      </dsp:nvSpPr>
      <dsp:spPr>
        <a:xfrm>
          <a:off x="0" y="1123727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CCB58-47B0-495E-943D-D00D09BBEF26}">
      <dsp:nvSpPr>
        <dsp:cNvPr id="0" name=""/>
        <dsp:cNvSpPr/>
      </dsp:nvSpPr>
      <dsp:spPr>
        <a:xfrm>
          <a:off x="270924" y="1325241"/>
          <a:ext cx="492590" cy="492590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CF536B-1165-4FFE-91EC-FADDF9D0D47E}">
      <dsp:nvSpPr>
        <dsp:cNvPr id="0" name=""/>
        <dsp:cNvSpPr/>
      </dsp:nvSpPr>
      <dsp:spPr>
        <a:xfrm>
          <a:off x="1034439" y="1123727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Creating a Positive Online Learning Experience</a:t>
          </a:r>
        </a:p>
      </dsp:txBody>
      <dsp:txXfrm>
        <a:off x="1034439" y="1123727"/>
        <a:ext cx="3620296" cy="895618"/>
      </dsp:txXfrm>
    </dsp:sp>
    <dsp:sp modelId="{D1294B6A-A8C9-4C83-AF08-F78A5C1BBC83}">
      <dsp:nvSpPr>
        <dsp:cNvPr id="0" name=""/>
        <dsp:cNvSpPr/>
      </dsp:nvSpPr>
      <dsp:spPr>
        <a:xfrm>
          <a:off x="0" y="2243250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5C3937-476D-411E-9240-8E4A9472CA95}">
      <dsp:nvSpPr>
        <dsp:cNvPr id="0" name=""/>
        <dsp:cNvSpPr/>
      </dsp:nvSpPr>
      <dsp:spPr>
        <a:xfrm>
          <a:off x="270924" y="2444764"/>
          <a:ext cx="492590" cy="492590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A86B7E-C4F6-46E3-B33D-A9A275253514}">
      <dsp:nvSpPr>
        <dsp:cNvPr id="0" name=""/>
        <dsp:cNvSpPr/>
      </dsp:nvSpPr>
      <dsp:spPr>
        <a:xfrm>
          <a:off x="1034439" y="2243250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Learner Control</a:t>
          </a:r>
        </a:p>
      </dsp:txBody>
      <dsp:txXfrm>
        <a:off x="1034439" y="2243250"/>
        <a:ext cx="3620296" cy="895618"/>
      </dsp:txXfrm>
    </dsp:sp>
    <dsp:sp modelId="{D5D73380-34F1-4491-B2CF-AE0EF017BACF}">
      <dsp:nvSpPr>
        <dsp:cNvPr id="0" name=""/>
        <dsp:cNvSpPr/>
      </dsp:nvSpPr>
      <dsp:spPr>
        <a:xfrm>
          <a:off x="0" y="3362773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CC7436-17CB-4D85-8904-06259137C0DA}">
      <dsp:nvSpPr>
        <dsp:cNvPr id="0" name=""/>
        <dsp:cNvSpPr/>
      </dsp:nvSpPr>
      <dsp:spPr>
        <a:xfrm>
          <a:off x="270924" y="3564287"/>
          <a:ext cx="492590" cy="492590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B56E2-1BC3-4B1D-A08E-9E3FF034B30B}">
      <dsp:nvSpPr>
        <dsp:cNvPr id="0" name=""/>
        <dsp:cNvSpPr/>
      </dsp:nvSpPr>
      <dsp:spPr>
        <a:xfrm>
          <a:off x="1034439" y="3362773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Provide Time and Space for Online Learning</a:t>
          </a:r>
        </a:p>
      </dsp:txBody>
      <dsp:txXfrm>
        <a:off x="1034439" y="3362773"/>
        <a:ext cx="3620296" cy="895618"/>
      </dsp:txXfrm>
    </dsp:sp>
    <dsp:sp modelId="{0DCEEEC4-7757-44F3-9EAE-FA6CCB4DD15E}">
      <dsp:nvSpPr>
        <dsp:cNvPr id="0" name=""/>
        <dsp:cNvSpPr/>
      </dsp:nvSpPr>
      <dsp:spPr>
        <a:xfrm>
          <a:off x="0" y="4482296"/>
          <a:ext cx="4654736" cy="89561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FCE93D-4A60-4AF7-8188-6F5369C43C0C}">
      <dsp:nvSpPr>
        <dsp:cNvPr id="0" name=""/>
        <dsp:cNvSpPr/>
      </dsp:nvSpPr>
      <dsp:spPr>
        <a:xfrm>
          <a:off x="270924" y="4683810"/>
          <a:ext cx="492590" cy="492590"/>
        </a:xfrm>
        <a:prstGeom prst="rect">
          <a:avLst/>
        </a:prstGeom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B0F34D-055D-4261-A0B0-5E4ACC2AF61D}">
      <dsp:nvSpPr>
        <dsp:cNvPr id="0" name=""/>
        <dsp:cNvSpPr/>
      </dsp:nvSpPr>
      <dsp:spPr>
        <a:xfrm>
          <a:off x="1034439" y="4482296"/>
          <a:ext cx="3620296" cy="895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786" tIns="94786" rIns="94786" bIns="94786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Technology for Collaboration and Linking</a:t>
          </a:r>
        </a:p>
      </dsp:txBody>
      <dsp:txXfrm>
        <a:off x="1034439" y="4482296"/>
        <a:ext cx="3620296" cy="895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FC011AE-6415-4CCA-8492-DC163D1049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EB39147-DAB2-4071-85F3-EB316107CFF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270D6733-BDC6-4F46-B8E0-4A38873E9B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64EA0C6C-D6C9-48F3-A8F1-E240D99521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FBB90DF7-0687-4FF9-8790-6AA9B831BE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754E0AE0-3625-431F-8F25-D82CB9A75E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1F684B-862C-4CA9-97A7-0D5D9E1B900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4452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8012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824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6E56343-8F48-458C-B946-7873F27719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345C0D6-502E-47BD-A0CC-641896B73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A156541-B4B6-4C1E-A433-D2A7100DB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6C0D5-F599-4256-8DF5-CF87BA7B99C8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22436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75336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29854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020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96038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1514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89164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28721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01040473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8610600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86400" y="1037968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  <a:endParaRPr lang="id-ID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6660712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7804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234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2187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833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11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9066216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34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83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585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51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2956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14367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if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F22EF-D56B-44BF-B327-59EDDA5B1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60063"/>
            <a:ext cx="3954180" cy="1097454"/>
          </a:xfrm>
        </p:spPr>
        <p:txBody>
          <a:bodyPr/>
          <a:lstStyle/>
          <a:p>
            <a:r>
              <a:rPr lang="en-US" altLang="en-US" dirty="0"/>
              <a:t>Employee Training and Development </a:t>
            </a:r>
            <a:br>
              <a:rPr lang="en-US" altLang="en-US" dirty="0"/>
            </a:br>
            <a:br>
              <a:rPr lang="en-US" altLang="en-US" dirty="0"/>
            </a:br>
            <a:r>
              <a:rPr lang="en-US" altLang="en-US" sz="2000" dirty="0"/>
              <a:t>Module 9:</a:t>
            </a:r>
            <a:r>
              <a:rPr lang="en-US" sz="2000" dirty="0"/>
              <a:t> Technology-Based Training Methods</a:t>
            </a: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A612CA72-4ECE-C44D-8AFB-AA0BF3AB62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657517"/>
            <a:ext cx="3954180" cy="56429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029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EE7E4-34E9-416F-BB7D-E6BBE7A21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 anchor="ctr">
            <a:normAutofit/>
          </a:bodyPr>
          <a:lstStyle/>
          <a:p>
            <a:r>
              <a:rPr lang="en-US" dirty="0"/>
              <a:t>Blended Learning</a:t>
            </a:r>
          </a:p>
        </p:txBody>
      </p:sp>
      <p:pic>
        <p:nvPicPr>
          <p:cNvPr id="9" name="Content Placeholder 8" descr="A person sitting on a couch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263FF6CB-88E4-8141-95E6-E91E02A5F6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628650" y="1217355"/>
            <a:ext cx="3886200" cy="4959608"/>
          </a:xfrm>
          <a:noFill/>
        </p:spPr>
      </p:pic>
      <p:pic>
        <p:nvPicPr>
          <p:cNvPr id="7" name="Content Placeholder 6" descr="A picture containing person&#10;&#10;Description automatically generated">
            <a:extLst>
              <a:ext uri="{FF2B5EF4-FFF2-40B4-BE49-F238E27FC236}">
                <a16:creationId xmlns:a16="http://schemas.microsoft.com/office/drawing/2014/main" id="{FBBEE544-8EF6-1F40-8AD9-59FD97EA9F6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629150" y="1217355"/>
            <a:ext cx="3886200" cy="4959608"/>
          </a:xfrm>
          <a:noFill/>
        </p:spPr>
      </p:pic>
    </p:spTree>
    <p:extLst>
      <p:ext uri="{BB962C8B-B14F-4D97-AF65-F5344CB8AC3E}">
        <p14:creationId xmlns:p14="http://schemas.microsoft.com/office/powerpoint/2010/main" val="102583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92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BCAA9FF-07F2-4FDA-9DAC-D5249BA88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Objectives </a:t>
            </a:r>
          </a:p>
        </p:txBody>
      </p:sp>
      <p:graphicFrame>
        <p:nvGraphicFramePr>
          <p:cNvPr id="21509" name="Content Placeholder 2">
            <a:extLst>
              <a:ext uri="{FF2B5EF4-FFF2-40B4-BE49-F238E27FC236}">
                <a16:creationId xmlns:a16="http://schemas.microsoft.com/office/drawing/2014/main" id="{D2401DDF-F8D1-49C9-9A29-A74EC0A168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2201489"/>
              </p:ext>
            </p:extLst>
          </p:nvPr>
        </p:nvGraphicFramePr>
        <p:xfrm>
          <a:off x="628650" y="1728788"/>
          <a:ext cx="7886700" cy="3661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0772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61E43-8B5D-46F7-AA45-94031F254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04800"/>
            <a:ext cx="8362950" cy="767044"/>
          </a:xfrm>
        </p:spPr>
        <p:txBody>
          <a:bodyPr>
            <a:normAutofit/>
          </a:bodyPr>
          <a:lstStyle/>
          <a:p>
            <a:r>
              <a:rPr lang="en-US" sz="3200" dirty="0"/>
              <a:t>New Technologies that Contribute to Training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45D4EA0-A868-6841-A4C3-9CC186FABB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1768316"/>
            <a:ext cx="7886700" cy="366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2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Online Learning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216107" y="1369697"/>
            <a:ext cx="4745996" cy="4269103"/>
            <a:chOff x="3380104" y="1369697"/>
            <a:chExt cx="2383796" cy="4269103"/>
          </a:xfrm>
        </p:grpSpPr>
        <p:sp>
          <p:nvSpPr>
            <p:cNvPr id="5" name="Rectangle 4"/>
            <p:cNvSpPr/>
            <p:nvPr/>
          </p:nvSpPr>
          <p:spPr>
            <a:xfrm>
              <a:off x="3380104" y="1369697"/>
              <a:ext cx="2383796" cy="365759"/>
            </a:xfrm>
            <a:prstGeom prst="rect">
              <a:avLst/>
            </a:prstGeom>
            <a:solidFill>
              <a:srgbClr val="1DD941"/>
            </a:soli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sz="2400" dirty="0"/>
                <a:t>Learning and transfer of Learning</a:t>
              </a:r>
              <a:endParaRPr lang="en-US" sz="2400" b="1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380104" y="1735456"/>
              <a:ext cx="2383796" cy="39033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52400" y="1369697"/>
            <a:ext cx="3886200" cy="4269103"/>
            <a:chOff x="588004" y="1369697"/>
            <a:chExt cx="2383796" cy="4269103"/>
          </a:xfrm>
        </p:grpSpPr>
        <p:sp>
          <p:nvSpPr>
            <p:cNvPr id="11" name="Rectangle 10"/>
            <p:cNvSpPr/>
            <p:nvPr/>
          </p:nvSpPr>
          <p:spPr>
            <a:xfrm>
              <a:off x="588004" y="1369697"/>
              <a:ext cx="2383796" cy="365759"/>
            </a:xfrm>
            <a:prstGeom prst="rect">
              <a:avLst/>
            </a:prstGeom>
            <a:solidFill>
              <a:srgbClr val="00B0F0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Advantages</a:t>
              </a:r>
              <a:endParaRPr kumimoji="0" lang="en-US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004" y="1735456"/>
              <a:ext cx="2383796" cy="3903344"/>
            </a:xfrm>
            <a:prstGeom prst="rect">
              <a:avLst/>
            </a:prstGeom>
            <a:gradFill>
              <a:gsLst>
                <a:gs pos="100000">
                  <a:sysClr val="window" lastClr="FFFFFF">
                    <a:lumMod val="75000"/>
                  </a:sysClr>
                </a:gs>
                <a:gs pos="0">
                  <a:sysClr val="window" lastClr="FFFFFF">
                    <a:lumMod val="95000"/>
                  </a:sysClr>
                </a:gs>
              </a:gsLst>
              <a:lin ang="5400000" scaled="0"/>
            </a:gradFill>
            <a:ln w="12700" cap="flat" cmpd="sng" algn="ctr">
              <a:noFill/>
              <a:prstDash val="solid"/>
            </a:ln>
            <a:effectLst>
              <a:reflection blurRad="6350" stA="52000" endA="300" endPos="20000" dir="5400000" sy="-100000" algn="bl" rotWithShape="0"/>
            </a:effectLst>
          </p:spPr>
          <p:txBody>
            <a:bodyPr lIns="91440" tIns="91440" rIns="91440" bIns="91440"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9754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7027F-D493-43B7-AD52-F8A1C5BF1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Simulations and Games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E9B7CC2-4378-6D4B-AFD8-FA228821AC3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999" y="2237012"/>
            <a:ext cx="4133851" cy="2755476"/>
          </a:xfrm>
          <a:prstGeom prst="rect">
            <a:avLst/>
          </a:prstGeom>
        </p:spPr>
      </p:pic>
      <p:pic>
        <p:nvPicPr>
          <p:cNvPr id="9" name="Content Placeholder 8" descr="A picture containing person, outdoor, helmet&#10;&#10;Description automatically generated">
            <a:extLst>
              <a:ext uri="{FF2B5EF4-FFF2-40B4-BE49-F238E27FC236}">
                <a16:creationId xmlns:a16="http://schemas.microsoft.com/office/drawing/2014/main" id="{233047CC-01AA-6C46-91B7-3F86CCBC518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2246951"/>
            <a:ext cx="3886200" cy="2914650"/>
          </a:xfrm>
        </p:spPr>
      </p:pic>
    </p:spTree>
    <p:extLst>
      <p:ext uri="{BB962C8B-B14F-4D97-AF65-F5344CB8AC3E}">
        <p14:creationId xmlns:p14="http://schemas.microsoft.com/office/powerpoint/2010/main" val="1570702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446F5-0639-491F-9C14-241B1F64B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Social Media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B3EC672-297E-EB44-BE72-F51F0019FB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650" y="1161535"/>
            <a:ext cx="7886700" cy="4881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5335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C3713-9A65-41F1-ADA9-B4738001D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Technologies that Support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A89A4A-97BE-434B-A160-CD7BFD5BD7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Content Placeholder 6" descr="A person writing on a computer&#10;&#10;Description automatically generated with low confidence">
            <a:extLst>
              <a:ext uri="{FF2B5EF4-FFF2-40B4-BE49-F238E27FC236}">
                <a16:creationId xmlns:a16="http://schemas.microsoft.com/office/drawing/2014/main" id="{DB476FFF-AEE7-E444-B1B7-AD3E40827A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642" y="3886200"/>
            <a:ext cx="4632465" cy="3088310"/>
          </a:xfrm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D53E9EE5-1DCC-2B49-A72C-EB82C9FA5E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128" y="1037969"/>
            <a:ext cx="4267708" cy="284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60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BFE22-B4CE-4E58-BE43-52293004A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Management Systems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D22D083-5F5B-2749-9210-C289CD7417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828" y="1162050"/>
            <a:ext cx="7322344" cy="488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3A266-1AFE-4D94-A0BF-52B2ED8501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471" y="405774"/>
            <a:ext cx="8412480" cy="767044"/>
          </a:xfrm>
        </p:spPr>
        <p:txBody>
          <a:bodyPr>
            <a:normAutofit/>
          </a:bodyPr>
          <a:lstStyle/>
          <a:p>
            <a:r>
              <a:rPr lang="en-US" sz="3300" dirty="0"/>
              <a:t>Developing Effective Online Learning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81F593-B6F5-4A22-A519-AF3CB1BBFF8A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1387542764"/>
              </p:ext>
            </p:extLst>
          </p:nvPr>
        </p:nvGraphicFramePr>
        <p:xfrm>
          <a:off x="350519" y="1172818"/>
          <a:ext cx="4654736" cy="538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A0AC7928-8226-A642-86D0-2E44D388543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5255" y="1985795"/>
            <a:ext cx="4295874" cy="288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1366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UC5APVKEY7YA-445657348-567</_dlc_DocId>
    <_dlc_DocIdUrl xmlns="9e35c72e-853b-4481-acd9-8b56c994845b">
      <Url>https://edit.shrm.org/certification/educators/_layouts/15/DocIdRedir.aspx?ID=UC5APVKEY7YA-445657348-567</Url>
      <Description>UC5APVKEY7YA-445657348-567</Description>
    </_dlc_DocIdUrl>
  </documentManagement>
</p:properties>
</file>

<file path=customXml/itemProps1.xml><?xml version="1.0" encoding="utf-8"?>
<ds:datastoreItem xmlns:ds="http://schemas.openxmlformats.org/officeDocument/2006/customXml" ds:itemID="{E3BED6C4-883E-4A6C-B25F-BD9B9BFD62E5}"/>
</file>

<file path=customXml/itemProps2.xml><?xml version="1.0" encoding="utf-8"?>
<ds:datastoreItem xmlns:ds="http://schemas.openxmlformats.org/officeDocument/2006/customXml" ds:itemID="{701DA584-45CD-4F02-87EA-EAE5096444AD}"/>
</file>

<file path=customXml/itemProps3.xml><?xml version="1.0" encoding="utf-8"?>
<ds:datastoreItem xmlns:ds="http://schemas.openxmlformats.org/officeDocument/2006/customXml" ds:itemID="{94D02F11-C79F-44C3-9EAD-02FA71B6237E}"/>
</file>

<file path=customXml/itemProps4.xml><?xml version="1.0" encoding="utf-8"?>
<ds:datastoreItem xmlns:ds="http://schemas.openxmlformats.org/officeDocument/2006/customXml" ds:itemID="{BD653C58-84BD-48BF-B792-33EACB158A6A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47477</TotalTime>
  <Words>130</Words>
  <Application>Microsoft Macintosh PowerPoint</Application>
  <PresentationFormat>On-screen Show (4:3)</PresentationFormat>
  <Paragraphs>32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Open Sans Condensed Light</vt:lpstr>
      <vt:lpstr>Times New Roman</vt:lpstr>
      <vt:lpstr>Template Academically  Read-Only</vt:lpstr>
      <vt:lpstr>Employee Training and Development   Module 9: Technology-Based Training Methods</vt:lpstr>
      <vt:lpstr>Objectives </vt:lpstr>
      <vt:lpstr>New Technologies that Contribute to Training</vt:lpstr>
      <vt:lpstr>Advantages of Online Learning</vt:lpstr>
      <vt:lpstr>Simulations and Games</vt:lpstr>
      <vt:lpstr>Social Media</vt:lpstr>
      <vt:lpstr>Technologies that Support Training</vt:lpstr>
      <vt:lpstr>Learning Management Systems</vt:lpstr>
      <vt:lpstr>PowerPoint Presentation</vt:lpstr>
      <vt:lpstr>Blended Learning</vt:lpstr>
      <vt:lpstr>PowerPoint Presentation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as Strategic and Competitive Advantage</dc:title>
  <dc:subject>Training</dc:subject>
  <dc:creator>Dr. Dale Dwyer</dc:creator>
  <cp:lastModifiedBy>Lori Roth</cp:lastModifiedBy>
  <cp:revision>489</cp:revision>
  <dcterms:created xsi:type="dcterms:W3CDTF">2000-02-04T00:23:25Z</dcterms:created>
  <dcterms:modified xsi:type="dcterms:W3CDTF">2021-11-09T17:07:02Z</dcterms:modified>
  <cp:category>HURM 3220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3f969bb4-0108-4de2-bf65-e4e6530c34e1</vt:lpwstr>
  </property>
</Properties>
</file>