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quickStyle2.xml" ContentType="application/vnd.openxmlformats-officedocument.drawingml.diagramStyle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layout2.xml" ContentType="application/vnd.openxmlformats-officedocument.drawingml.diagramLayout+xml"/>
  <Override PartName="/ppt/theme/theme1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89" r:id="rId1"/>
  </p:sldMasterIdLst>
  <p:notesMasterIdLst>
    <p:notesMasterId r:id="rId11"/>
  </p:notesMasterIdLst>
  <p:sldIdLst>
    <p:sldId id="582" r:id="rId2"/>
    <p:sldId id="583" r:id="rId3"/>
    <p:sldId id="584" r:id="rId4"/>
    <p:sldId id="259" r:id="rId5"/>
    <p:sldId id="588" r:id="rId6"/>
    <p:sldId id="600" r:id="rId7"/>
    <p:sldId id="285" r:id="rId8"/>
    <p:sldId id="601" r:id="rId9"/>
    <p:sldId id="31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6" autoAdjust="0"/>
    <p:restoredTop sz="55093" autoAdjust="0"/>
  </p:normalViewPr>
  <p:slideViewPr>
    <p:cSldViewPr>
      <p:cViewPr varScale="1">
        <p:scale>
          <a:sx n="54" d="100"/>
          <a:sy n="54" d="100"/>
        </p:scale>
        <p:origin x="30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333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382CD5-A402-4ADB-952A-218E8005677E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E5FF4FD-FA94-43FA-B99E-2AA2A6F43CA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Discuss the steps in the development planning process</a:t>
          </a:r>
        </a:p>
      </dgm:t>
    </dgm:pt>
    <dgm:pt modelId="{5255F4EE-E7F6-4A06-A692-A780A43FD5B9}" type="parTrans" cxnId="{CAC28728-7FA1-443E-AB64-C68D4F71267D}">
      <dgm:prSet/>
      <dgm:spPr/>
      <dgm:t>
        <a:bodyPr/>
        <a:lstStyle/>
        <a:p>
          <a:endParaRPr lang="en-US"/>
        </a:p>
      </dgm:t>
    </dgm:pt>
    <dgm:pt modelId="{EFBEFFFE-00D6-4ECD-A270-55BAA56D252E}" type="sibTrans" cxnId="{CAC28728-7FA1-443E-AB64-C68D4F71267D}">
      <dgm:prSet/>
      <dgm:spPr/>
      <dgm:t>
        <a:bodyPr/>
        <a:lstStyle/>
        <a:p>
          <a:endParaRPr lang="en-US"/>
        </a:p>
      </dgm:t>
    </dgm:pt>
    <dgm:pt modelId="{DEDA16C0-209C-4800-A57D-9294D825CD6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Explain employee and employer responsibilities in planning development</a:t>
          </a:r>
        </a:p>
      </dgm:t>
    </dgm:pt>
    <dgm:pt modelId="{28A013D0-5118-476D-9BEA-D6358C2E5753}" type="parTrans" cxnId="{FFD2CD11-F4D8-42E8-BF8F-4BBA99658E3F}">
      <dgm:prSet/>
      <dgm:spPr/>
      <dgm:t>
        <a:bodyPr/>
        <a:lstStyle/>
        <a:p>
          <a:endParaRPr lang="en-US"/>
        </a:p>
      </dgm:t>
    </dgm:pt>
    <dgm:pt modelId="{F9A4C194-ABFA-4E48-89B8-DEF19BEC73B4}" type="sibTrans" cxnId="{FFD2CD11-F4D8-42E8-BF8F-4BBA99658E3F}">
      <dgm:prSet/>
      <dgm:spPr/>
      <dgm:t>
        <a:bodyPr/>
        <a:lstStyle/>
        <a:p>
          <a:endParaRPr lang="en-US"/>
        </a:p>
      </dgm:t>
    </dgm:pt>
    <dgm:pt modelId="{3250000D-9520-4FAA-880B-04EC61CF848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Explore methods of employee development</a:t>
          </a:r>
        </a:p>
      </dgm:t>
    </dgm:pt>
    <dgm:pt modelId="{E2D19AA9-A2F7-4E8A-BD3F-EDD58386D618}" type="parTrans" cxnId="{F41BC5BC-7F39-4AE4-B6D4-7F80582696E0}">
      <dgm:prSet/>
      <dgm:spPr/>
      <dgm:t>
        <a:bodyPr/>
        <a:lstStyle/>
        <a:p>
          <a:endParaRPr lang="en-US"/>
        </a:p>
      </dgm:t>
    </dgm:pt>
    <dgm:pt modelId="{F1D38405-816A-472A-86A8-B9FE841717A4}" type="sibTrans" cxnId="{F41BC5BC-7F39-4AE4-B6D4-7F80582696E0}">
      <dgm:prSet/>
      <dgm:spPr/>
      <dgm:t>
        <a:bodyPr/>
        <a:lstStyle/>
        <a:p>
          <a:endParaRPr lang="en-US"/>
        </a:p>
      </dgm:t>
    </dgm:pt>
    <dgm:pt modelId="{F9213CAE-58BE-CA4C-BEBA-0E7D6ADFB4E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onboarding and succession planning</a:t>
          </a:r>
        </a:p>
      </dgm:t>
    </dgm:pt>
    <dgm:pt modelId="{E17E0E75-4C84-AC4B-9043-67BDCE38B981}" type="parTrans" cxnId="{205A652F-75A7-5545-9E45-E930C59A9AC6}">
      <dgm:prSet/>
      <dgm:spPr/>
      <dgm:t>
        <a:bodyPr/>
        <a:lstStyle/>
        <a:p>
          <a:endParaRPr lang="en-US"/>
        </a:p>
      </dgm:t>
    </dgm:pt>
    <dgm:pt modelId="{56BC395F-4526-0C47-91B8-FD7B67614E4A}" type="sibTrans" cxnId="{205A652F-75A7-5545-9E45-E930C59A9AC6}">
      <dgm:prSet/>
      <dgm:spPr/>
      <dgm:t>
        <a:bodyPr/>
        <a:lstStyle/>
        <a:p>
          <a:endParaRPr lang="en-US"/>
        </a:p>
      </dgm:t>
    </dgm:pt>
    <dgm:pt modelId="{DAE6D1D1-B9E1-AF4D-8ED1-7F2A90C55DC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Create an Employee Development Plan</a:t>
          </a:r>
        </a:p>
      </dgm:t>
    </dgm:pt>
    <dgm:pt modelId="{7C43C5AF-0F03-A744-B180-E78BECC97311}" type="parTrans" cxnId="{7F9DEB4E-D032-494D-B691-8B9D08709C76}">
      <dgm:prSet/>
      <dgm:spPr/>
      <dgm:t>
        <a:bodyPr/>
        <a:lstStyle/>
        <a:p>
          <a:endParaRPr lang="en-US"/>
        </a:p>
      </dgm:t>
    </dgm:pt>
    <dgm:pt modelId="{6B5664B8-B0AE-9244-8C83-F66584777ECA}" type="sibTrans" cxnId="{7F9DEB4E-D032-494D-B691-8B9D08709C76}">
      <dgm:prSet/>
      <dgm:spPr/>
      <dgm:t>
        <a:bodyPr/>
        <a:lstStyle/>
        <a:p>
          <a:endParaRPr lang="en-US"/>
        </a:p>
      </dgm:t>
    </dgm:pt>
    <dgm:pt modelId="{A2204319-8D80-41BE-8D3F-EA62F4C9F39F}" type="pres">
      <dgm:prSet presAssocID="{A2382CD5-A402-4ADB-952A-218E8005677E}" presName="root" presStyleCnt="0">
        <dgm:presLayoutVars>
          <dgm:dir/>
          <dgm:resizeHandles val="exact"/>
        </dgm:presLayoutVars>
      </dgm:prSet>
      <dgm:spPr/>
    </dgm:pt>
    <dgm:pt modelId="{6D893584-1DC9-4658-8495-EA295D8EB1BD}" type="pres">
      <dgm:prSet presAssocID="{4E5FF4FD-FA94-43FA-B99E-2AA2A6F43CAA}" presName="compNode" presStyleCnt="0"/>
      <dgm:spPr/>
    </dgm:pt>
    <dgm:pt modelId="{D2CDA905-07F8-4562-B9AF-5CC16B2DFC6B}" type="pres">
      <dgm:prSet presAssocID="{4E5FF4FD-FA94-43FA-B99E-2AA2A6F43CAA}" presName="bgRect" presStyleLbl="bgShp" presStyleIdx="0" presStyleCnt="5"/>
      <dgm:spPr/>
    </dgm:pt>
    <dgm:pt modelId="{87179219-C950-4F87-A6A7-B18EA87BD29C}" type="pres">
      <dgm:prSet presAssocID="{4E5FF4FD-FA94-43FA-B99E-2AA2A6F43CAA}" presName="iconRect" presStyleLbl="node1" presStyleIdx="0" presStyleCnt="5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C33AFA90-DCDF-4245-A507-203549189D0E}" type="pres">
      <dgm:prSet presAssocID="{4E5FF4FD-FA94-43FA-B99E-2AA2A6F43CAA}" presName="spaceRect" presStyleCnt="0"/>
      <dgm:spPr/>
    </dgm:pt>
    <dgm:pt modelId="{745C4B1B-880D-46AB-B2D7-345655A9A1D1}" type="pres">
      <dgm:prSet presAssocID="{4E5FF4FD-FA94-43FA-B99E-2AA2A6F43CAA}" presName="parTx" presStyleLbl="revTx" presStyleIdx="0" presStyleCnt="5">
        <dgm:presLayoutVars>
          <dgm:chMax val="0"/>
          <dgm:chPref val="0"/>
        </dgm:presLayoutVars>
      </dgm:prSet>
      <dgm:spPr/>
    </dgm:pt>
    <dgm:pt modelId="{9DA1EF25-4AC5-41D7-91C8-AF949E1A1E6C}" type="pres">
      <dgm:prSet presAssocID="{EFBEFFFE-00D6-4ECD-A270-55BAA56D252E}" presName="sibTrans" presStyleCnt="0"/>
      <dgm:spPr/>
    </dgm:pt>
    <dgm:pt modelId="{8F176DB8-CCC6-4662-AF8C-7601B348D944}" type="pres">
      <dgm:prSet presAssocID="{DEDA16C0-209C-4800-A57D-9294D825CD61}" presName="compNode" presStyleCnt="0"/>
      <dgm:spPr/>
    </dgm:pt>
    <dgm:pt modelId="{13A2652F-7E3B-49B0-9A32-74A37C8FF869}" type="pres">
      <dgm:prSet presAssocID="{DEDA16C0-209C-4800-A57D-9294D825CD61}" presName="bgRect" presStyleLbl="bgShp" presStyleIdx="1" presStyleCnt="5"/>
      <dgm:spPr/>
    </dgm:pt>
    <dgm:pt modelId="{3C9FBA09-1852-4064-B0F5-7BDD71EF6979}" type="pres">
      <dgm:prSet presAssocID="{DEDA16C0-209C-4800-A57D-9294D825CD61}" presName="iconRect" presStyleLbl="node1" presStyleIdx="1" presStyleCnt="5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7AC16B1B-7936-4071-A74B-441C6C2E8532}" type="pres">
      <dgm:prSet presAssocID="{DEDA16C0-209C-4800-A57D-9294D825CD61}" presName="spaceRect" presStyleCnt="0"/>
      <dgm:spPr/>
    </dgm:pt>
    <dgm:pt modelId="{477D72B6-039E-4239-A49D-A86D45B24E99}" type="pres">
      <dgm:prSet presAssocID="{DEDA16C0-209C-4800-A57D-9294D825CD61}" presName="parTx" presStyleLbl="revTx" presStyleIdx="1" presStyleCnt="5">
        <dgm:presLayoutVars>
          <dgm:chMax val="0"/>
          <dgm:chPref val="0"/>
        </dgm:presLayoutVars>
      </dgm:prSet>
      <dgm:spPr/>
    </dgm:pt>
    <dgm:pt modelId="{ADF302AA-7F19-4A4D-B46A-A15A3A7DEC43}" type="pres">
      <dgm:prSet presAssocID="{F9A4C194-ABFA-4E48-89B8-DEF19BEC73B4}" presName="sibTrans" presStyleCnt="0"/>
      <dgm:spPr/>
    </dgm:pt>
    <dgm:pt modelId="{9E488F5E-3698-48D1-BDEA-0EB66C2497CA}" type="pres">
      <dgm:prSet presAssocID="{3250000D-9520-4FAA-880B-04EC61CF848E}" presName="compNode" presStyleCnt="0"/>
      <dgm:spPr/>
    </dgm:pt>
    <dgm:pt modelId="{8C2508DC-D0EB-4F56-8CF4-B05E9A809DA4}" type="pres">
      <dgm:prSet presAssocID="{3250000D-9520-4FAA-880B-04EC61CF848E}" presName="bgRect" presStyleLbl="bgShp" presStyleIdx="2" presStyleCnt="5"/>
      <dgm:spPr/>
    </dgm:pt>
    <dgm:pt modelId="{821A8E92-857E-4D2F-91AE-9948467EA1DD}" type="pres">
      <dgm:prSet presAssocID="{3250000D-9520-4FAA-880B-04EC61CF848E}" presName="iconRect" presStyleLbl="node1" presStyleIdx="2" presStyleCnt="5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2AF4F8F3-1ED1-48FF-840F-CAABE2940C09}" type="pres">
      <dgm:prSet presAssocID="{3250000D-9520-4FAA-880B-04EC61CF848E}" presName="spaceRect" presStyleCnt="0"/>
      <dgm:spPr/>
    </dgm:pt>
    <dgm:pt modelId="{B7B5E242-59E0-4759-9A10-B79707D0FEF7}" type="pres">
      <dgm:prSet presAssocID="{3250000D-9520-4FAA-880B-04EC61CF848E}" presName="parTx" presStyleLbl="revTx" presStyleIdx="2" presStyleCnt="5">
        <dgm:presLayoutVars>
          <dgm:chMax val="0"/>
          <dgm:chPref val="0"/>
        </dgm:presLayoutVars>
      </dgm:prSet>
      <dgm:spPr/>
    </dgm:pt>
    <dgm:pt modelId="{41CBC217-FB66-BA43-816B-9BC6DE229BC1}" type="pres">
      <dgm:prSet presAssocID="{F1D38405-816A-472A-86A8-B9FE841717A4}" presName="sibTrans" presStyleCnt="0"/>
      <dgm:spPr/>
    </dgm:pt>
    <dgm:pt modelId="{0215E005-065B-1640-ABD5-7BD432FFF52F}" type="pres">
      <dgm:prSet presAssocID="{F9213CAE-58BE-CA4C-BEBA-0E7D6ADFB4EF}" presName="compNode" presStyleCnt="0"/>
      <dgm:spPr/>
    </dgm:pt>
    <dgm:pt modelId="{965A4227-4D70-3D4E-9AF1-0974790D224C}" type="pres">
      <dgm:prSet presAssocID="{F9213CAE-58BE-CA4C-BEBA-0E7D6ADFB4EF}" presName="bgRect" presStyleLbl="bgShp" presStyleIdx="3" presStyleCnt="5"/>
      <dgm:spPr/>
    </dgm:pt>
    <dgm:pt modelId="{131BCF15-5151-CA48-BE5D-98431060F94E}" type="pres">
      <dgm:prSet presAssocID="{F9213CAE-58BE-CA4C-BEBA-0E7D6ADFB4EF}" presName="iconRect" presStyleLbl="node1" presStyleIdx="3" presStyleCnt="5"/>
      <dgm:spPr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success with solid fill"/>
        </a:ext>
      </dgm:extLst>
    </dgm:pt>
    <dgm:pt modelId="{9D3E2321-421F-4740-A84C-1323595DFE87}" type="pres">
      <dgm:prSet presAssocID="{F9213CAE-58BE-CA4C-BEBA-0E7D6ADFB4EF}" presName="spaceRect" presStyleCnt="0"/>
      <dgm:spPr/>
    </dgm:pt>
    <dgm:pt modelId="{093516E9-A980-0F40-8082-3D05EE6409B6}" type="pres">
      <dgm:prSet presAssocID="{F9213CAE-58BE-CA4C-BEBA-0E7D6ADFB4EF}" presName="parTx" presStyleLbl="revTx" presStyleIdx="3" presStyleCnt="5">
        <dgm:presLayoutVars>
          <dgm:chMax val="0"/>
          <dgm:chPref val="0"/>
        </dgm:presLayoutVars>
      </dgm:prSet>
      <dgm:spPr/>
    </dgm:pt>
    <dgm:pt modelId="{B77FD7FF-6DA4-7945-979E-DC15E9ADDFE9}" type="pres">
      <dgm:prSet presAssocID="{56BC395F-4526-0C47-91B8-FD7B67614E4A}" presName="sibTrans" presStyleCnt="0"/>
      <dgm:spPr/>
    </dgm:pt>
    <dgm:pt modelId="{7152E4AD-610A-AC42-9D94-525AFA076972}" type="pres">
      <dgm:prSet presAssocID="{DAE6D1D1-B9E1-AF4D-8ED1-7F2A90C55DC6}" presName="compNode" presStyleCnt="0"/>
      <dgm:spPr/>
    </dgm:pt>
    <dgm:pt modelId="{D368B799-2678-4D4D-A429-EEFC1E6525AA}" type="pres">
      <dgm:prSet presAssocID="{DAE6D1D1-B9E1-AF4D-8ED1-7F2A90C55DC6}" presName="bgRect" presStyleLbl="bgShp" presStyleIdx="4" presStyleCnt="5"/>
      <dgm:spPr/>
    </dgm:pt>
    <dgm:pt modelId="{A5EF7CF3-69B7-CD4E-A4B0-370F3C67C6D5}" type="pres">
      <dgm:prSet presAssocID="{DAE6D1D1-B9E1-AF4D-8ED1-7F2A90C55DC6}" presName="iconRect" presStyleLbl="node1" presStyleIdx="4" presStyleCnt="5"/>
      <dgm:spPr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dress Book with solid fill"/>
        </a:ext>
      </dgm:extLst>
    </dgm:pt>
    <dgm:pt modelId="{AA2AF8B0-1561-6C42-8F81-63C53E7E7CF3}" type="pres">
      <dgm:prSet presAssocID="{DAE6D1D1-B9E1-AF4D-8ED1-7F2A90C55DC6}" presName="spaceRect" presStyleCnt="0"/>
      <dgm:spPr/>
    </dgm:pt>
    <dgm:pt modelId="{76EAA4CD-9959-FD4B-9D9D-301BEA48AE5D}" type="pres">
      <dgm:prSet presAssocID="{DAE6D1D1-B9E1-AF4D-8ED1-7F2A90C55DC6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32CB1108-3632-42DF-9982-408B0CEE88E3}" type="presOf" srcId="{DEDA16C0-209C-4800-A57D-9294D825CD61}" destId="{477D72B6-039E-4239-A49D-A86D45B24E99}" srcOrd="0" destOrd="0" presId="urn:microsoft.com/office/officeart/2018/2/layout/IconVerticalSolidList"/>
    <dgm:cxn modelId="{45C15B0A-F957-4106-A7E2-34AEF0F22BC6}" type="presOf" srcId="{4E5FF4FD-FA94-43FA-B99E-2AA2A6F43CAA}" destId="{745C4B1B-880D-46AB-B2D7-345655A9A1D1}" srcOrd="0" destOrd="0" presId="urn:microsoft.com/office/officeart/2018/2/layout/IconVerticalSolidList"/>
    <dgm:cxn modelId="{FFD2CD11-F4D8-42E8-BF8F-4BBA99658E3F}" srcId="{A2382CD5-A402-4ADB-952A-218E8005677E}" destId="{DEDA16C0-209C-4800-A57D-9294D825CD61}" srcOrd="1" destOrd="0" parTransId="{28A013D0-5118-476D-9BEA-D6358C2E5753}" sibTransId="{F9A4C194-ABFA-4E48-89B8-DEF19BEC73B4}"/>
    <dgm:cxn modelId="{CAC28728-7FA1-443E-AB64-C68D4F71267D}" srcId="{A2382CD5-A402-4ADB-952A-218E8005677E}" destId="{4E5FF4FD-FA94-43FA-B99E-2AA2A6F43CAA}" srcOrd="0" destOrd="0" parTransId="{5255F4EE-E7F6-4A06-A692-A780A43FD5B9}" sibTransId="{EFBEFFFE-00D6-4ECD-A270-55BAA56D252E}"/>
    <dgm:cxn modelId="{205A652F-75A7-5545-9E45-E930C59A9AC6}" srcId="{A2382CD5-A402-4ADB-952A-218E8005677E}" destId="{F9213CAE-58BE-CA4C-BEBA-0E7D6ADFB4EF}" srcOrd="3" destOrd="0" parTransId="{E17E0E75-4C84-AC4B-9043-67BDCE38B981}" sibTransId="{56BC395F-4526-0C47-91B8-FD7B67614E4A}"/>
    <dgm:cxn modelId="{ED59DB3D-598A-294D-A173-7BE00C5D6605}" type="presOf" srcId="{F9213CAE-58BE-CA4C-BEBA-0E7D6ADFB4EF}" destId="{093516E9-A980-0F40-8082-3D05EE6409B6}" srcOrd="0" destOrd="0" presId="urn:microsoft.com/office/officeart/2018/2/layout/IconVerticalSolidList"/>
    <dgm:cxn modelId="{088A9C4A-BCFA-924E-A669-11A7B7307FC0}" type="presOf" srcId="{DAE6D1D1-B9E1-AF4D-8ED1-7F2A90C55DC6}" destId="{76EAA4CD-9959-FD4B-9D9D-301BEA48AE5D}" srcOrd="0" destOrd="0" presId="urn:microsoft.com/office/officeart/2018/2/layout/IconVerticalSolidList"/>
    <dgm:cxn modelId="{7F9DEB4E-D032-494D-B691-8B9D08709C76}" srcId="{A2382CD5-A402-4ADB-952A-218E8005677E}" destId="{DAE6D1D1-B9E1-AF4D-8ED1-7F2A90C55DC6}" srcOrd="4" destOrd="0" parTransId="{7C43C5AF-0F03-A744-B180-E78BECC97311}" sibTransId="{6B5664B8-B0AE-9244-8C83-F66584777ECA}"/>
    <dgm:cxn modelId="{203DCF58-EDEE-4776-A47A-69F358CA9896}" type="presOf" srcId="{3250000D-9520-4FAA-880B-04EC61CF848E}" destId="{B7B5E242-59E0-4759-9A10-B79707D0FEF7}" srcOrd="0" destOrd="0" presId="urn:microsoft.com/office/officeart/2018/2/layout/IconVerticalSolidList"/>
    <dgm:cxn modelId="{5DB24CA6-314F-481A-80F3-D54E9984F9FF}" type="presOf" srcId="{A2382CD5-A402-4ADB-952A-218E8005677E}" destId="{A2204319-8D80-41BE-8D3F-EA62F4C9F39F}" srcOrd="0" destOrd="0" presId="urn:microsoft.com/office/officeart/2018/2/layout/IconVerticalSolidList"/>
    <dgm:cxn modelId="{F41BC5BC-7F39-4AE4-B6D4-7F80582696E0}" srcId="{A2382CD5-A402-4ADB-952A-218E8005677E}" destId="{3250000D-9520-4FAA-880B-04EC61CF848E}" srcOrd="2" destOrd="0" parTransId="{E2D19AA9-A2F7-4E8A-BD3F-EDD58386D618}" sibTransId="{F1D38405-816A-472A-86A8-B9FE841717A4}"/>
    <dgm:cxn modelId="{40B5B500-5C4A-45B9-959D-4DAA1BE7B419}" type="presParOf" srcId="{A2204319-8D80-41BE-8D3F-EA62F4C9F39F}" destId="{6D893584-1DC9-4658-8495-EA295D8EB1BD}" srcOrd="0" destOrd="0" presId="urn:microsoft.com/office/officeart/2018/2/layout/IconVerticalSolidList"/>
    <dgm:cxn modelId="{2B6EE42B-A7AD-4B98-9C09-2D70B850E65D}" type="presParOf" srcId="{6D893584-1DC9-4658-8495-EA295D8EB1BD}" destId="{D2CDA905-07F8-4562-B9AF-5CC16B2DFC6B}" srcOrd="0" destOrd="0" presId="urn:microsoft.com/office/officeart/2018/2/layout/IconVerticalSolidList"/>
    <dgm:cxn modelId="{934CC67E-8F0C-44E7-A97C-8FEE8377F906}" type="presParOf" srcId="{6D893584-1DC9-4658-8495-EA295D8EB1BD}" destId="{87179219-C950-4F87-A6A7-B18EA87BD29C}" srcOrd="1" destOrd="0" presId="urn:microsoft.com/office/officeart/2018/2/layout/IconVerticalSolidList"/>
    <dgm:cxn modelId="{A4DC0AE1-D674-47EE-830B-E75A93053CB7}" type="presParOf" srcId="{6D893584-1DC9-4658-8495-EA295D8EB1BD}" destId="{C33AFA90-DCDF-4245-A507-203549189D0E}" srcOrd="2" destOrd="0" presId="urn:microsoft.com/office/officeart/2018/2/layout/IconVerticalSolidList"/>
    <dgm:cxn modelId="{7B96B612-D16D-47A2-ACFC-054845F27CBD}" type="presParOf" srcId="{6D893584-1DC9-4658-8495-EA295D8EB1BD}" destId="{745C4B1B-880D-46AB-B2D7-345655A9A1D1}" srcOrd="3" destOrd="0" presId="urn:microsoft.com/office/officeart/2018/2/layout/IconVerticalSolidList"/>
    <dgm:cxn modelId="{0CFB3B9D-F0DD-4107-B931-4C68872C1114}" type="presParOf" srcId="{A2204319-8D80-41BE-8D3F-EA62F4C9F39F}" destId="{9DA1EF25-4AC5-41D7-91C8-AF949E1A1E6C}" srcOrd="1" destOrd="0" presId="urn:microsoft.com/office/officeart/2018/2/layout/IconVerticalSolidList"/>
    <dgm:cxn modelId="{F3F30A5A-6633-49B8-8550-7F79AC76C587}" type="presParOf" srcId="{A2204319-8D80-41BE-8D3F-EA62F4C9F39F}" destId="{8F176DB8-CCC6-4662-AF8C-7601B348D944}" srcOrd="2" destOrd="0" presId="urn:microsoft.com/office/officeart/2018/2/layout/IconVerticalSolidList"/>
    <dgm:cxn modelId="{6141E9DE-C325-4C33-A723-FFA2E41D8CE5}" type="presParOf" srcId="{8F176DB8-CCC6-4662-AF8C-7601B348D944}" destId="{13A2652F-7E3B-49B0-9A32-74A37C8FF869}" srcOrd="0" destOrd="0" presId="urn:microsoft.com/office/officeart/2018/2/layout/IconVerticalSolidList"/>
    <dgm:cxn modelId="{15326789-AEBB-4F4B-9F3A-725F7F2D7FA3}" type="presParOf" srcId="{8F176DB8-CCC6-4662-AF8C-7601B348D944}" destId="{3C9FBA09-1852-4064-B0F5-7BDD71EF6979}" srcOrd="1" destOrd="0" presId="urn:microsoft.com/office/officeart/2018/2/layout/IconVerticalSolidList"/>
    <dgm:cxn modelId="{0D4998A0-06FE-46F0-8636-355FDE395602}" type="presParOf" srcId="{8F176DB8-CCC6-4662-AF8C-7601B348D944}" destId="{7AC16B1B-7936-4071-A74B-441C6C2E8532}" srcOrd="2" destOrd="0" presId="urn:microsoft.com/office/officeart/2018/2/layout/IconVerticalSolidList"/>
    <dgm:cxn modelId="{0CEC1B5C-6820-46A3-A1FE-0745BF68FB64}" type="presParOf" srcId="{8F176DB8-CCC6-4662-AF8C-7601B348D944}" destId="{477D72B6-039E-4239-A49D-A86D45B24E99}" srcOrd="3" destOrd="0" presId="urn:microsoft.com/office/officeart/2018/2/layout/IconVerticalSolidList"/>
    <dgm:cxn modelId="{79E1897F-B4DF-4390-BF3E-C63059B0B062}" type="presParOf" srcId="{A2204319-8D80-41BE-8D3F-EA62F4C9F39F}" destId="{ADF302AA-7F19-4A4D-B46A-A15A3A7DEC43}" srcOrd="3" destOrd="0" presId="urn:microsoft.com/office/officeart/2018/2/layout/IconVerticalSolidList"/>
    <dgm:cxn modelId="{54BA9B12-2EF2-47DA-81C3-D3A1499AD5F0}" type="presParOf" srcId="{A2204319-8D80-41BE-8D3F-EA62F4C9F39F}" destId="{9E488F5E-3698-48D1-BDEA-0EB66C2497CA}" srcOrd="4" destOrd="0" presId="urn:microsoft.com/office/officeart/2018/2/layout/IconVerticalSolidList"/>
    <dgm:cxn modelId="{1A231CD5-3344-4084-89E6-1DBE45BE0618}" type="presParOf" srcId="{9E488F5E-3698-48D1-BDEA-0EB66C2497CA}" destId="{8C2508DC-D0EB-4F56-8CF4-B05E9A809DA4}" srcOrd="0" destOrd="0" presId="urn:microsoft.com/office/officeart/2018/2/layout/IconVerticalSolidList"/>
    <dgm:cxn modelId="{89FEBE18-99D2-4EEF-AC0E-90B0D243A37D}" type="presParOf" srcId="{9E488F5E-3698-48D1-BDEA-0EB66C2497CA}" destId="{821A8E92-857E-4D2F-91AE-9948467EA1DD}" srcOrd="1" destOrd="0" presId="urn:microsoft.com/office/officeart/2018/2/layout/IconVerticalSolidList"/>
    <dgm:cxn modelId="{33B836AD-4CA5-4403-8CE6-34A4DF52E7C7}" type="presParOf" srcId="{9E488F5E-3698-48D1-BDEA-0EB66C2497CA}" destId="{2AF4F8F3-1ED1-48FF-840F-CAABE2940C09}" srcOrd="2" destOrd="0" presId="urn:microsoft.com/office/officeart/2018/2/layout/IconVerticalSolidList"/>
    <dgm:cxn modelId="{815B0211-8754-4EFB-BFAB-1799A54819F5}" type="presParOf" srcId="{9E488F5E-3698-48D1-BDEA-0EB66C2497CA}" destId="{B7B5E242-59E0-4759-9A10-B79707D0FEF7}" srcOrd="3" destOrd="0" presId="urn:microsoft.com/office/officeart/2018/2/layout/IconVerticalSolidList"/>
    <dgm:cxn modelId="{6FBBAEED-5DBF-BE4C-8255-6CDB4B71D666}" type="presParOf" srcId="{A2204319-8D80-41BE-8D3F-EA62F4C9F39F}" destId="{41CBC217-FB66-BA43-816B-9BC6DE229BC1}" srcOrd="5" destOrd="0" presId="urn:microsoft.com/office/officeart/2018/2/layout/IconVerticalSolidList"/>
    <dgm:cxn modelId="{939A6B44-BC28-7245-A9A7-9537ADBBED4D}" type="presParOf" srcId="{A2204319-8D80-41BE-8D3F-EA62F4C9F39F}" destId="{0215E005-065B-1640-ABD5-7BD432FFF52F}" srcOrd="6" destOrd="0" presId="urn:microsoft.com/office/officeart/2018/2/layout/IconVerticalSolidList"/>
    <dgm:cxn modelId="{F644F7AB-98B9-D441-AA6C-E1F9F98E65C8}" type="presParOf" srcId="{0215E005-065B-1640-ABD5-7BD432FFF52F}" destId="{965A4227-4D70-3D4E-9AF1-0974790D224C}" srcOrd="0" destOrd="0" presId="urn:microsoft.com/office/officeart/2018/2/layout/IconVerticalSolidList"/>
    <dgm:cxn modelId="{BC4B5ACE-CF82-164D-80FB-757D6B3CC41A}" type="presParOf" srcId="{0215E005-065B-1640-ABD5-7BD432FFF52F}" destId="{131BCF15-5151-CA48-BE5D-98431060F94E}" srcOrd="1" destOrd="0" presId="urn:microsoft.com/office/officeart/2018/2/layout/IconVerticalSolidList"/>
    <dgm:cxn modelId="{6D8BABB7-578C-494A-82B2-F77F4C9CCE02}" type="presParOf" srcId="{0215E005-065B-1640-ABD5-7BD432FFF52F}" destId="{9D3E2321-421F-4740-A84C-1323595DFE87}" srcOrd="2" destOrd="0" presId="urn:microsoft.com/office/officeart/2018/2/layout/IconVerticalSolidList"/>
    <dgm:cxn modelId="{D473A5D0-1894-FD4E-BDD1-99F6700BB4C8}" type="presParOf" srcId="{0215E005-065B-1640-ABD5-7BD432FFF52F}" destId="{093516E9-A980-0F40-8082-3D05EE6409B6}" srcOrd="3" destOrd="0" presId="urn:microsoft.com/office/officeart/2018/2/layout/IconVerticalSolidList"/>
    <dgm:cxn modelId="{6004A313-4311-7E44-BFE5-FAFCD83DC25F}" type="presParOf" srcId="{A2204319-8D80-41BE-8D3F-EA62F4C9F39F}" destId="{B77FD7FF-6DA4-7945-979E-DC15E9ADDFE9}" srcOrd="7" destOrd="0" presId="urn:microsoft.com/office/officeart/2018/2/layout/IconVerticalSolidList"/>
    <dgm:cxn modelId="{A59D48FD-785B-A646-A861-B808FBB20D9F}" type="presParOf" srcId="{A2204319-8D80-41BE-8D3F-EA62F4C9F39F}" destId="{7152E4AD-610A-AC42-9D94-525AFA076972}" srcOrd="8" destOrd="0" presId="urn:microsoft.com/office/officeart/2018/2/layout/IconVerticalSolidList"/>
    <dgm:cxn modelId="{890A3323-CFBC-6341-9D65-8D2C3B693D83}" type="presParOf" srcId="{7152E4AD-610A-AC42-9D94-525AFA076972}" destId="{D368B799-2678-4D4D-A429-EEFC1E6525AA}" srcOrd="0" destOrd="0" presId="urn:microsoft.com/office/officeart/2018/2/layout/IconVerticalSolidList"/>
    <dgm:cxn modelId="{9AD4C70E-E8A6-1D49-8A67-F10A6D451BD8}" type="presParOf" srcId="{7152E4AD-610A-AC42-9D94-525AFA076972}" destId="{A5EF7CF3-69B7-CD4E-A4B0-370F3C67C6D5}" srcOrd="1" destOrd="0" presId="urn:microsoft.com/office/officeart/2018/2/layout/IconVerticalSolidList"/>
    <dgm:cxn modelId="{F901DEE8-1902-7B4A-B9A0-2E57C35FB30D}" type="presParOf" srcId="{7152E4AD-610A-AC42-9D94-525AFA076972}" destId="{AA2AF8B0-1561-6C42-8F81-63C53E7E7CF3}" srcOrd="2" destOrd="0" presId="urn:microsoft.com/office/officeart/2018/2/layout/IconVerticalSolidList"/>
    <dgm:cxn modelId="{28FCE61D-5A87-B845-900D-76C778547062}" type="presParOf" srcId="{7152E4AD-610A-AC42-9D94-525AFA076972}" destId="{76EAA4CD-9959-FD4B-9D9D-301BEA48AE5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38CAD0-C8A9-4878-8D0E-B3A7D970DAE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006E78-C8C7-419A-8E63-CF0F40E5848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Formal Education</a:t>
          </a:r>
        </a:p>
      </dgm:t>
    </dgm:pt>
    <dgm:pt modelId="{0171AE03-3F85-4205-B9AB-41348125A8F6}" type="parTrans" cxnId="{61A96842-57DE-48F1-8567-52B79D04C45C}">
      <dgm:prSet/>
      <dgm:spPr/>
      <dgm:t>
        <a:bodyPr/>
        <a:lstStyle/>
        <a:p>
          <a:endParaRPr lang="en-US"/>
        </a:p>
      </dgm:t>
    </dgm:pt>
    <dgm:pt modelId="{A89EF8E4-47FE-452A-B989-BF44C4A548EB}" type="sibTrans" cxnId="{61A96842-57DE-48F1-8567-52B79D04C45C}">
      <dgm:prSet/>
      <dgm:spPr/>
      <dgm:t>
        <a:bodyPr/>
        <a:lstStyle/>
        <a:p>
          <a:endParaRPr lang="en-US"/>
        </a:p>
      </dgm:t>
    </dgm:pt>
    <dgm:pt modelId="{B68C8C28-229A-4C8A-8F09-8FCFDEF8FA9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Assessment</a:t>
          </a:r>
        </a:p>
      </dgm:t>
    </dgm:pt>
    <dgm:pt modelId="{09275D9E-C744-4972-AD3C-0C7AACBFD01E}" type="parTrans" cxnId="{860185D9-BB6C-4D52-BD0C-FC265FE80829}">
      <dgm:prSet/>
      <dgm:spPr/>
      <dgm:t>
        <a:bodyPr/>
        <a:lstStyle/>
        <a:p>
          <a:endParaRPr lang="en-US"/>
        </a:p>
      </dgm:t>
    </dgm:pt>
    <dgm:pt modelId="{7D7C4BC6-FE22-4D54-A4D9-8E0231C682D8}" type="sibTrans" cxnId="{860185D9-BB6C-4D52-BD0C-FC265FE80829}">
      <dgm:prSet/>
      <dgm:spPr/>
      <dgm:t>
        <a:bodyPr/>
        <a:lstStyle/>
        <a:p>
          <a:endParaRPr lang="en-US"/>
        </a:p>
      </dgm:t>
    </dgm:pt>
    <dgm:pt modelId="{085DB57C-ADB8-49AF-A475-23C86317E32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Job experiences</a:t>
          </a:r>
        </a:p>
      </dgm:t>
    </dgm:pt>
    <dgm:pt modelId="{247C2F30-741A-4F94-B163-AE1D516E9F18}" type="parTrans" cxnId="{A8D8E437-6EBE-411A-A528-B1AF25DCBD91}">
      <dgm:prSet/>
      <dgm:spPr/>
      <dgm:t>
        <a:bodyPr/>
        <a:lstStyle/>
        <a:p>
          <a:endParaRPr lang="en-US"/>
        </a:p>
      </dgm:t>
    </dgm:pt>
    <dgm:pt modelId="{C430BFCC-0229-451F-8A8A-EC98BEB34253}" type="sibTrans" cxnId="{A8D8E437-6EBE-411A-A528-B1AF25DCBD91}">
      <dgm:prSet/>
      <dgm:spPr/>
      <dgm:t>
        <a:bodyPr/>
        <a:lstStyle/>
        <a:p>
          <a:endParaRPr lang="en-US"/>
        </a:p>
      </dgm:t>
    </dgm:pt>
    <dgm:pt modelId="{9A24B144-DA17-46CC-9804-2664582CA68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Interpersonal relationships  Mentoring</a:t>
          </a:r>
        </a:p>
      </dgm:t>
    </dgm:pt>
    <dgm:pt modelId="{55A0FA9F-63CB-4770-B5F8-E98423E95340}" type="parTrans" cxnId="{7EBBEFDE-1720-4265-A441-4D54C1A1605A}">
      <dgm:prSet/>
      <dgm:spPr/>
      <dgm:t>
        <a:bodyPr/>
        <a:lstStyle/>
        <a:p>
          <a:endParaRPr lang="en-US"/>
        </a:p>
      </dgm:t>
    </dgm:pt>
    <dgm:pt modelId="{1594C0FE-2187-48DA-9083-23054C673A57}" type="sibTrans" cxnId="{7EBBEFDE-1720-4265-A441-4D54C1A1605A}">
      <dgm:prSet/>
      <dgm:spPr/>
      <dgm:t>
        <a:bodyPr/>
        <a:lstStyle/>
        <a:p>
          <a:endParaRPr lang="en-US"/>
        </a:p>
      </dgm:t>
    </dgm:pt>
    <dgm:pt modelId="{F54A6AE9-28E7-254D-8BA1-B63D4B92F1D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Interpersonal relationships  Coaching</a:t>
          </a:r>
        </a:p>
      </dgm:t>
    </dgm:pt>
    <dgm:pt modelId="{9D6A35B1-B419-8D4C-8F1D-36C216DF0FD8}" type="parTrans" cxnId="{2A10D7F5-39E2-8342-A85A-E7C1A22C0D43}">
      <dgm:prSet/>
      <dgm:spPr/>
      <dgm:t>
        <a:bodyPr/>
        <a:lstStyle/>
        <a:p>
          <a:endParaRPr lang="en-US"/>
        </a:p>
      </dgm:t>
    </dgm:pt>
    <dgm:pt modelId="{48D6D5A7-39EA-6A40-8546-5E2DED562E8D}" type="sibTrans" cxnId="{2A10D7F5-39E2-8342-A85A-E7C1A22C0D43}">
      <dgm:prSet/>
      <dgm:spPr/>
      <dgm:t>
        <a:bodyPr/>
        <a:lstStyle/>
        <a:p>
          <a:endParaRPr lang="en-US"/>
        </a:p>
      </dgm:t>
    </dgm:pt>
    <dgm:pt modelId="{7772F116-E5BF-48B2-9B07-5FD8805AAB95}" type="pres">
      <dgm:prSet presAssocID="{0A38CAD0-C8A9-4878-8D0E-B3A7D970DAEA}" presName="root" presStyleCnt="0">
        <dgm:presLayoutVars>
          <dgm:dir/>
          <dgm:resizeHandles val="exact"/>
        </dgm:presLayoutVars>
      </dgm:prSet>
      <dgm:spPr/>
    </dgm:pt>
    <dgm:pt modelId="{F48B28C2-9566-4D8E-A57D-658B0AC024FF}" type="pres">
      <dgm:prSet presAssocID="{F5006E78-C8C7-419A-8E63-CF0F40E5848A}" presName="compNode" presStyleCnt="0"/>
      <dgm:spPr/>
    </dgm:pt>
    <dgm:pt modelId="{AD80FD64-E59F-4628-A3B2-16D9C68831DE}" type="pres">
      <dgm:prSet presAssocID="{F5006E78-C8C7-419A-8E63-CF0F40E5848A}" presName="bgRect" presStyleLbl="bgShp" presStyleIdx="0" presStyleCnt="5"/>
      <dgm:spPr/>
    </dgm:pt>
    <dgm:pt modelId="{DEB035E0-5CC5-4578-A22F-148987E5BBCC}" type="pres">
      <dgm:prSet presAssocID="{F5006E78-C8C7-419A-8E63-CF0F40E5848A}" presName="iconRect" presStyleLbl="node1" presStyleIdx="0" presStyleCnt="5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F883524E-F237-4901-9E9C-9E3BD21CD45C}" type="pres">
      <dgm:prSet presAssocID="{F5006E78-C8C7-419A-8E63-CF0F40E5848A}" presName="spaceRect" presStyleCnt="0"/>
      <dgm:spPr/>
    </dgm:pt>
    <dgm:pt modelId="{8FB64DA5-378B-4731-80E1-1A43B8A15B52}" type="pres">
      <dgm:prSet presAssocID="{F5006E78-C8C7-419A-8E63-CF0F40E5848A}" presName="parTx" presStyleLbl="revTx" presStyleIdx="0" presStyleCnt="5">
        <dgm:presLayoutVars>
          <dgm:chMax val="0"/>
          <dgm:chPref val="0"/>
        </dgm:presLayoutVars>
      </dgm:prSet>
      <dgm:spPr/>
    </dgm:pt>
    <dgm:pt modelId="{E9374AEA-6B7E-4BDB-8382-160463E519ED}" type="pres">
      <dgm:prSet presAssocID="{A89EF8E4-47FE-452A-B989-BF44C4A548EB}" presName="sibTrans" presStyleCnt="0"/>
      <dgm:spPr/>
    </dgm:pt>
    <dgm:pt modelId="{57718B8D-72CE-4E69-AD70-76F4F2F054FD}" type="pres">
      <dgm:prSet presAssocID="{B68C8C28-229A-4C8A-8F09-8FCFDEF8FA9E}" presName="compNode" presStyleCnt="0"/>
      <dgm:spPr/>
    </dgm:pt>
    <dgm:pt modelId="{1FB78919-73C8-4892-9AC8-3FBC5AE2BD0E}" type="pres">
      <dgm:prSet presAssocID="{B68C8C28-229A-4C8A-8F09-8FCFDEF8FA9E}" presName="bgRect" presStyleLbl="bgShp" presStyleIdx="1" presStyleCnt="5"/>
      <dgm:spPr/>
    </dgm:pt>
    <dgm:pt modelId="{41981539-61EC-4071-813C-FDBEABC9A541}" type="pres">
      <dgm:prSet presAssocID="{B68C8C28-229A-4C8A-8F09-8FCFDEF8FA9E}" presName="iconRect" presStyleLbl="node1" presStyleIdx="1" presStyleCnt="5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8807EBC5-E403-4053-9FD5-8136CB3528B5}" type="pres">
      <dgm:prSet presAssocID="{B68C8C28-229A-4C8A-8F09-8FCFDEF8FA9E}" presName="spaceRect" presStyleCnt="0"/>
      <dgm:spPr/>
    </dgm:pt>
    <dgm:pt modelId="{1EAB4E6F-7A2D-48A1-965D-6FB370932EA5}" type="pres">
      <dgm:prSet presAssocID="{B68C8C28-229A-4C8A-8F09-8FCFDEF8FA9E}" presName="parTx" presStyleLbl="revTx" presStyleIdx="1" presStyleCnt="5">
        <dgm:presLayoutVars>
          <dgm:chMax val="0"/>
          <dgm:chPref val="0"/>
        </dgm:presLayoutVars>
      </dgm:prSet>
      <dgm:spPr/>
    </dgm:pt>
    <dgm:pt modelId="{2A7F2369-0492-40B2-93C6-6DF634E2124E}" type="pres">
      <dgm:prSet presAssocID="{7D7C4BC6-FE22-4D54-A4D9-8E0231C682D8}" presName="sibTrans" presStyleCnt="0"/>
      <dgm:spPr/>
    </dgm:pt>
    <dgm:pt modelId="{E334CA66-C3D9-41A5-A82A-ADFB1AB3CC4C}" type="pres">
      <dgm:prSet presAssocID="{085DB57C-ADB8-49AF-A475-23C86317E320}" presName="compNode" presStyleCnt="0"/>
      <dgm:spPr/>
    </dgm:pt>
    <dgm:pt modelId="{3312C89E-894C-4B6C-8768-2A0D154C280A}" type="pres">
      <dgm:prSet presAssocID="{085DB57C-ADB8-49AF-A475-23C86317E320}" presName="bgRect" presStyleLbl="bgShp" presStyleIdx="2" presStyleCnt="5"/>
      <dgm:spPr/>
    </dgm:pt>
    <dgm:pt modelId="{7BE4E3F4-951A-4532-B3E8-79B7EC60E7A4}" type="pres">
      <dgm:prSet presAssocID="{085DB57C-ADB8-49AF-A475-23C86317E320}" presName="iconRect" presStyleLbl="node1" presStyleIdx="2" presStyleCnt="5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iefcase"/>
        </a:ext>
      </dgm:extLst>
    </dgm:pt>
    <dgm:pt modelId="{0F9DCF0D-109F-4B1D-9C47-2EC2119A49B0}" type="pres">
      <dgm:prSet presAssocID="{085DB57C-ADB8-49AF-A475-23C86317E320}" presName="spaceRect" presStyleCnt="0"/>
      <dgm:spPr/>
    </dgm:pt>
    <dgm:pt modelId="{08728769-3B1E-43B1-8C5D-63F7F4604126}" type="pres">
      <dgm:prSet presAssocID="{085DB57C-ADB8-49AF-A475-23C86317E320}" presName="parTx" presStyleLbl="revTx" presStyleIdx="2" presStyleCnt="5">
        <dgm:presLayoutVars>
          <dgm:chMax val="0"/>
          <dgm:chPref val="0"/>
        </dgm:presLayoutVars>
      </dgm:prSet>
      <dgm:spPr/>
    </dgm:pt>
    <dgm:pt modelId="{55CC2CDA-51C0-427C-BA2A-F312246C419E}" type="pres">
      <dgm:prSet presAssocID="{C430BFCC-0229-451F-8A8A-EC98BEB34253}" presName="sibTrans" presStyleCnt="0"/>
      <dgm:spPr/>
    </dgm:pt>
    <dgm:pt modelId="{93273320-AE62-4A60-87C8-8B2F13E5B4F7}" type="pres">
      <dgm:prSet presAssocID="{9A24B144-DA17-46CC-9804-2664582CA681}" presName="compNode" presStyleCnt="0"/>
      <dgm:spPr/>
    </dgm:pt>
    <dgm:pt modelId="{623C2610-FA80-4B6E-9927-756F6B1D2456}" type="pres">
      <dgm:prSet presAssocID="{9A24B144-DA17-46CC-9804-2664582CA681}" presName="bgRect" presStyleLbl="bgShp" presStyleIdx="3" presStyleCnt="5"/>
      <dgm:spPr/>
    </dgm:pt>
    <dgm:pt modelId="{5C74B252-ED55-40E0-87F0-63FEB18E6DE6}" type="pres">
      <dgm:prSet presAssocID="{9A24B144-DA17-46CC-9804-2664582CA681}" presName="iconRect" presStyleLbl="node1" presStyleIdx="3" presStyleCnt="5"/>
      <dgm:spPr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B6787E85-CE42-43C0-BDFE-BB171FAA4B47}" type="pres">
      <dgm:prSet presAssocID="{9A24B144-DA17-46CC-9804-2664582CA681}" presName="spaceRect" presStyleCnt="0"/>
      <dgm:spPr/>
    </dgm:pt>
    <dgm:pt modelId="{05D6E88C-F727-4178-A45E-0269004FBADB}" type="pres">
      <dgm:prSet presAssocID="{9A24B144-DA17-46CC-9804-2664582CA681}" presName="parTx" presStyleLbl="revTx" presStyleIdx="3" presStyleCnt="5">
        <dgm:presLayoutVars>
          <dgm:chMax val="0"/>
          <dgm:chPref val="0"/>
        </dgm:presLayoutVars>
      </dgm:prSet>
      <dgm:spPr/>
    </dgm:pt>
    <dgm:pt modelId="{7A7497C8-A40E-6441-8E1C-663A41136214}" type="pres">
      <dgm:prSet presAssocID="{1594C0FE-2187-48DA-9083-23054C673A57}" presName="sibTrans" presStyleCnt="0"/>
      <dgm:spPr/>
    </dgm:pt>
    <dgm:pt modelId="{4AB83651-5E37-6B45-B994-2B6E08129E32}" type="pres">
      <dgm:prSet presAssocID="{F54A6AE9-28E7-254D-8BA1-B63D4B92F1D0}" presName="compNode" presStyleCnt="0"/>
      <dgm:spPr/>
    </dgm:pt>
    <dgm:pt modelId="{9D77402E-8E61-A143-9E6A-668BC8C72263}" type="pres">
      <dgm:prSet presAssocID="{F54A6AE9-28E7-254D-8BA1-B63D4B92F1D0}" presName="bgRect" presStyleLbl="bgShp" presStyleIdx="4" presStyleCnt="5"/>
      <dgm:spPr/>
    </dgm:pt>
    <dgm:pt modelId="{DE7F3D18-49D8-244D-9F85-0F5CC39F0C49}" type="pres">
      <dgm:prSet presAssocID="{F54A6AE9-28E7-254D-8BA1-B63D4B92F1D0}" presName="iconRect" presStyleLbl="node1" presStyleIdx="4" presStyleCnt="5"/>
      <dgm:spPr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ro Female with solid fill"/>
        </a:ext>
      </dgm:extLst>
    </dgm:pt>
    <dgm:pt modelId="{ECD425FF-09B3-9044-8ADD-563F43A99E52}" type="pres">
      <dgm:prSet presAssocID="{F54A6AE9-28E7-254D-8BA1-B63D4B92F1D0}" presName="spaceRect" presStyleCnt="0"/>
      <dgm:spPr/>
    </dgm:pt>
    <dgm:pt modelId="{253CBAD5-048C-F049-B35B-7C8020C5D353}" type="pres">
      <dgm:prSet presAssocID="{F54A6AE9-28E7-254D-8BA1-B63D4B92F1D0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A7973E0D-ED68-4CB8-B4E9-9AE47C528A01}" type="presOf" srcId="{F5006E78-C8C7-419A-8E63-CF0F40E5848A}" destId="{8FB64DA5-378B-4731-80E1-1A43B8A15B52}" srcOrd="0" destOrd="0" presId="urn:microsoft.com/office/officeart/2018/2/layout/IconVerticalSolidList"/>
    <dgm:cxn modelId="{CCC27234-4F94-4A37-9BF6-F62F15359DB1}" type="presOf" srcId="{B68C8C28-229A-4C8A-8F09-8FCFDEF8FA9E}" destId="{1EAB4E6F-7A2D-48A1-965D-6FB370932EA5}" srcOrd="0" destOrd="0" presId="urn:microsoft.com/office/officeart/2018/2/layout/IconVerticalSolidList"/>
    <dgm:cxn modelId="{A8D8E437-6EBE-411A-A528-B1AF25DCBD91}" srcId="{0A38CAD0-C8A9-4878-8D0E-B3A7D970DAEA}" destId="{085DB57C-ADB8-49AF-A475-23C86317E320}" srcOrd="2" destOrd="0" parTransId="{247C2F30-741A-4F94-B163-AE1D516E9F18}" sibTransId="{C430BFCC-0229-451F-8A8A-EC98BEB34253}"/>
    <dgm:cxn modelId="{61A96842-57DE-48F1-8567-52B79D04C45C}" srcId="{0A38CAD0-C8A9-4878-8D0E-B3A7D970DAEA}" destId="{F5006E78-C8C7-419A-8E63-CF0F40E5848A}" srcOrd="0" destOrd="0" parTransId="{0171AE03-3F85-4205-B9AB-41348125A8F6}" sibTransId="{A89EF8E4-47FE-452A-B989-BF44C4A548EB}"/>
    <dgm:cxn modelId="{70997342-C840-F64E-B326-027D84674636}" type="presOf" srcId="{F54A6AE9-28E7-254D-8BA1-B63D4B92F1D0}" destId="{253CBAD5-048C-F049-B35B-7C8020C5D353}" srcOrd="0" destOrd="0" presId="urn:microsoft.com/office/officeart/2018/2/layout/IconVerticalSolidList"/>
    <dgm:cxn modelId="{F6273C9C-57C0-47D4-B499-C911F4E27863}" type="presOf" srcId="{9A24B144-DA17-46CC-9804-2664582CA681}" destId="{05D6E88C-F727-4178-A45E-0269004FBADB}" srcOrd="0" destOrd="0" presId="urn:microsoft.com/office/officeart/2018/2/layout/IconVerticalSolidList"/>
    <dgm:cxn modelId="{A17A3FC4-F838-4672-B99B-AE9A818F9B70}" type="presOf" srcId="{0A38CAD0-C8A9-4878-8D0E-B3A7D970DAEA}" destId="{7772F116-E5BF-48B2-9B07-5FD8805AAB95}" srcOrd="0" destOrd="0" presId="urn:microsoft.com/office/officeart/2018/2/layout/IconVerticalSolidList"/>
    <dgm:cxn modelId="{C59259D4-912C-4B4F-AE92-0640E68AA2CB}" type="presOf" srcId="{085DB57C-ADB8-49AF-A475-23C86317E320}" destId="{08728769-3B1E-43B1-8C5D-63F7F4604126}" srcOrd="0" destOrd="0" presId="urn:microsoft.com/office/officeart/2018/2/layout/IconVerticalSolidList"/>
    <dgm:cxn modelId="{860185D9-BB6C-4D52-BD0C-FC265FE80829}" srcId="{0A38CAD0-C8A9-4878-8D0E-B3A7D970DAEA}" destId="{B68C8C28-229A-4C8A-8F09-8FCFDEF8FA9E}" srcOrd="1" destOrd="0" parTransId="{09275D9E-C744-4972-AD3C-0C7AACBFD01E}" sibTransId="{7D7C4BC6-FE22-4D54-A4D9-8E0231C682D8}"/>
    <dgm:cxn modelId="{7EBBEFDE-1720-4265-A441-4D54C1A1605A}" srcId="{0A38CAD0-C8A9-4878-8D0E-B3A7D970DAEA}" destId="{9A24B144-DA17-46CC-9804-2664582CA681}" srcOrd="3" destOrd="0" parTransId="{55A0FA9F-63CB-4770-B5F8-E98423E95340}" sibTransId="{1594C0FE-2187-48DA-9083-23054C673A57}"/>
    <dgm:cxn modelId="{2A10D7F5-39E2-8342-A85A-E7C1A22C0D43}" srcId="{0A38CAD0-C8A9-4878-8D0E-B3A7D970DAEA}" destId="{F54A6AE9-28E7-254D-8BA1-B63D4B92F1D0}" srcOrd="4" destOrd="0" parTransId="{9D6A35B1-B419-8D4C-8F1D-36C216DF0FD8}" sibTransId="{48D6D5A7-39EA-6A40-8546-5E2DED562E8D}"/>
    <dgm:cxn modelId="{A4FDCD60-8E63-4FDC-9EC6-2E0851286680}" type="presParOf" srcId="{7772F116-E5BF-48B2-9B07-5FD8805AAB95}" destId="{F48B28C2-9566-4D8E-A57D-658B0AC024FF}" srcOrd="0" destOrd="0" presId="urn:microsoft.com/office/officeart/2018/2/layout/IconVerticalSolidList"/>
    <dgm:cxn modelId="{27EF01D3-20D2-4046-B17D-2B488435E346}" type="presParOf" srcId="{F48B28C2-9566-4D8E-A57D-658B0AC024FF}" destId="{AD80FD64-E59F-4628-A3B2-16D9C68831DE}" srcOrd="0" destOrd="0" presId="urn:microsoft.com/office/officeart/2018/2/layout/IconVerticalSolidList"/>
    <dgm:cxn modelId="{0E2661E0-ADBC-4AD0-A13B-1CCF7ECA6B40}" type="presParOf" srcId="{F48B28C2-9566-4D8E-A57D-658B0AC024FF}" destId="{DEB035E0-5CC5-4578-A22F-148987E5BBCC}" srcOrd="1" destOrd="0" presId="urn:microsoft.com/office/officeart/2018/2/layout/IconVerticalSolidList"/>
    <dgm:cxn modelId="{77B56B0C-FDE3-492F-ADBE-B0621BD334BE}" type="presParOf" srcId="{F48B28C2-9566-4D8E-A57D-658B0AC024FF}" destId="{F883524E-F237-4901-9E9C-9E3BD21CD45C}" srcOrd="2" destOrd="0" presId="urn:microsoft.com/office/officeart/2018/2/layout/IconVerticalSolidList"/>
    <dgm:cxn modelId="{654C5E8B-3504-423D-A590-A1FAA93BD83D}" type="presParOf" srcId="{F48B28C2-9566-4D8E-A57D-658B0AC024FF}" destId="{8FB64DA5-378B-4731-80E1-1A43B8A15B52}" srcOrd="3" destOrd="0" presId="urn:microsoft.com/office/officeart/2018/2/layout/IconVerticalSolidList"/>
    <dgm:cxn modelId="{023C3D5C-E9F8-451C-AE24-BFCB5A263FC3}" type="presParOf" srcId="{7772F116-E5BF-48B2-9B07-5FD8805AAB95}" destId="{E9374AEA-6B7E-4BDB-8382-160463E519ED}" srcOrd="1" destOrd="0" presId="urn:microsoft.com/office/officeart/2018/2/layout/IconVerticalSolidList"/>
    <dgm:cxn modelId="{D2F02A96-EE1D-47BD-B603-647C195233DA}" type="presParOf" srcId="{7772F116-E5BF-48B2-9B07-5FD8805AAB95}" destId="{57718B8D-72CE-4E69-AD70-76F4F2F054FD}" srcOrd="2" destOrd="0" presId="urn:microsoft.com/office/officeart/2018/2/layout/IconVerticalSolidList"/>
    <dgm:cxn modelId="{F0D2F519-179F-4BB2-9C61-69787A9C020A}" type="presParOf" srcId="{57718B8D-72CE-4E69-AD70-76F4F2F054FD}" destId="{1FB78919-73C8-4892-9AC8-3FBC5AE2BD0E}" srcOrd="0" destOrd="0" presId="urn:microsoft.com/office/officeart/2018/2/layout/IconVerticalSolidList"/>
    <dgm:cxn modelId="{7A8F61FE-A636-424E-9DBD-0D421A722A74}" type="presParOf" srcId="{57718B8D-72CE-4E69-AD70-76F4F2F054FD}" destId="{41981539-61EC-4071-813C-FDBEABC9A541}" srcOrd="1" destOrd="0" presId="urn:microsoft.com/office/officeart/2018/2/layout/IconVerticalSolidList"/>
    <dgm:cxn modelId="{5F770160-0435-4F37-BADE-2B76BF670CEC}" type="presParOf" srcId="{57718B8D-72CE-4E69-AD70-76F4F2F054FD}" destId="{8807EBC5-E403-4053-9FD5-8136CB3528B5}" srcOrd="2" destOrd="0" presId="urn:microsoft.com/office/officeart/2018/2/layout/IconVerticalSolidList"/>
    <dgm:cxn modelId="{0B8A6A2F-B508-4E78-9D8F-EBFB22C5E87A}" type="presParOf" srcId="{57718B8D-72CE-4E69-AD70-76F4F2F054FD}" destId="{1EAB4E6F-7A2D-48A1-965D-6FB370932EA5}" srcOrd="3" destOrd="0" presId="urn:microsoft.com/office/officeart/2018/2/layout/IconVerticalSolidList"/>
    <dgm:cxn modelId="{3CC135F6-D572-4C4E-8B5A-CE8E7927AAA7}" type="presParOf" srcId="{7772F116-E5BF-48B2-9B07-5FD8805AAB95}" destId="{2A7F2369-0492-40B2-93C6-6DF634E2124E}" srcOrd="3" destOrd="0" presId="urn:microsoft.com/office/officeart/2018/2/layout/IconVerticalSolidList"/>
    <dgm:cxn modelId="{9FBB7B04-2BAA-425C-8AD5-96415E4B8449}" type="presParOf" srcId="{7772F116-E5BF-48B2-9B07-5FD8805AAB95}" destId="{E334CA66-C3D9-41A5-A82A-ADFB1AB3CC4C}" srcOrd="4" destOrd="0" presId="urn:microsoft.com/office/officeart/2018/2/layout/IconVerticalSolidList"/>
    <dgm:cxn modelId="{A6484120-4B0C-4C38-BD6A-C5575DD7F2F8}" type="presParOf" srcId="{E334CA66-C3D9-41A5-A82A-ADFB1AB3CC4C}" destId="{3312C89E-894C-4B6C-8768-2A0D154C280A}" srcOrd="0" destOrd="0" presId="urn:microsoft.com/office/officeart/2018/2/layout/IconVerticalSolidList"/>
    <dgm:cxn modelId="{C36862DA-5453-4CAE-99FA-8EE163ADE65F}" type="presParOf" srcId="{E334CA66-C3D9-41A5-A82A-ADFB1AB3CC4C}" destId="{7BE4E3F4-951A-4532-B3E8-79B7EC60E7A4}" srcOrd="1" destOrd="0" presId="urn:microsoft.com/office/officeart/2018/2/layout/IconVerticalSolidList"/>
    <dgm:cxn modelId="{DC5B36B0-5B0B-4A32-BE10-E13F29D58CD0}" type="presParOf" srcId="{E334CA66-C3D9-41A5-A82A-ADFB1AB3CC4C}" destId="{0F9DCF0D-109F-4B1D-9C47-2EC2119A49B0}" srcOrd="2" destOrd="0" presId="urn:microsoft.com/office/officeart/2018/2/layout/IconVerticalSolidList"/>
    <dgm:cxn modelId="{BC21C762-10FD-4D05-A1A1-1DD8A361E637}" type="presParOf" srcId="{E334CA66-C3D9-41A5-A82A-ADFB1AB3CC4C}" destId="{08728769-3B1E-43B1-8C5D-63F7F4604126}" srcOrd="3" destOrd="0" presId="urn:microsoft.com/office/officeart/2018/2/layout/IconVerticalSolidList"/>
    <dgm:cxn modelId="{2D833F53-4458-4828-B2BD-E2E377C2C504}" type="presParOf" srcId="{7772F116-E5BF-48B2-9B07-5FD8805AAB95}" destId="{55CC2CDA-51C0-427C-BA2A-F312246C419E}" srcOrd="5" destOrd="0" presId="urn:microsoft.com/office/officeart/2018/2/layout/IconVerticalSolidList"/>
    <dgm:cxn modelId="{DE0D2C1D-EB46-406A-BDB9-167499F3A0AA}" type="presParOf" srcId="{7772F116-E5BF-48B2-9B07-5FD8805AAB95}" destId="{93273320-AE62-4A60-87C8-8B2F13E5B4F7}" srcOrd="6" destOrd="0" presId="urn:microsoft.com/office/officeart/2018/2/layout/IconVerticalSolidList"/>
    <dgm:cxn modelId="{AEEABA79-DB04-4FEC-8EA2-C8FA1C23E628}" type="presParOf" srcId="{93273320-AE62-4A60-87C8-8B2F13E5B4F7}" destId="{623C2610-FA80-4B6E-9927-756F6B1D2456}" srcOrd="0" destOrd="0" presId="urn:microsoft.com/office/officeart/2018/2/layout/IconVerticalSolidList"/>
    <dgm:cxn modelId="{9529C2AB-5D14-4412-A087-F3149E2DDD10}" type="presParOf" srcId="{93273320-AE62-4A60-87C8-8B2F13E5B4F7}" destId="{5C74B252-ED55-40E0-87F0-63FEB18E6DE6}" srcOrd="1" destOrd="0" presId="urn:microsoft.com/office/officeart/2018/2/layout/IconVerticalSolidList"/>
    <dgm:cxn modelId="{85ED188F-19D0-44A1-9FA2-AD87B0542BE2}" type="presParOf" srcId="{93273320-AE62-4A60-87C8-8B2F13E5B4F7}" destId="{B6787E85-CE42-43C0-BDFE-BB171FAA4B47}" srcOrd="2" destOrd="0" presId="urn:microsoft.com/office/officeart/2018/2/layout/IconVerticalSolidList"/>
    <dgm:cxn modelId="{5AE490CD-0CFE-41F8-A2DC-2641B69DE5D8}" type="presParOf" srcId="{93273320-AE62-4A60-87C8-8B2F13E5B4F7}" destId="{05D6E88C-F727-4178-A45E-0269004FBADB}" srcOrd="3" destOrd="0" presId="urn:microsoft.com/office/officeart/2018/2/layout/IconVerticalSolidList"/>
    <dgm:cxn modelId="{850D801F-ADA1-9143-B9DC-4DF210BC9817}" type="presParOf" srcId="{7772F116-E5BF-48B2-9B07-5FD8805AAB95}" destId="{7A7497C8-A40E-6441-8E1C-663A41136214}" srcOrd="7" destOrd="0" presId="urn:microsoft.com/office/officeart/2018/2/layout/IconVerticalSolidList"/>
    <dgm:cxn modelId="{6CCF6C50-B396-954D-B720-67E55320B0B6}" type="presParOf" srcId="{7772F116-E5BF-48B2-9B07-5FD8805AAB95}" destId="{4AB83651-5E37-6B45-B994-2B6E08129E32}" srcOrd="8" destOrd="0" presId="urn:microsoft.com/office/officeart/2018/2/layout/IconVerticalSolidList"/>
    <dgm:cxn modelId="{D849F098-F5A9-DC4E-8B97-C1581B65634C}" type="presParOf" srcId="{4AB83651-5E37-6B45-B994-2B6E08129E32}" destId="{9D77402E-8E61-A143-9E6A-668BC8C72263}" srcOrd="0" destOrd="0" presId="urn:microsoft.com/office/officeart/2018/2/layout/IconVerticalSolidList"/>
    <dgm:cxn modelId="{A4FFE042-4EF5-2540-8822-34CCC22776D6}" type="presParOf" srcId="{4AB83651-5E37-6B45-B994-2B6E08129E32}" destId="{DE7F3D18-49D8-244D-9F85-0F5CC39F0C49}" srcOrd="1" destOrd="0" presId="urn:microsoft.com/office/officeart/2018/2/layout/IconVerticalSolidList"/>
    <dgm:cxn modelId="{BD532F08-AA4D-E84A-BD07-7F692FD3D187}" type="presParOf" srcId="{4AB83651-5E37-6B45-B994-2B6E08129E32}" destId="{ECD425FF-09B3-9044-8ADD-563F43A99E52}" srcOrd="2" destOrd="0" presId="urn:microsoft.com/office/officeart/2018/2/layout/IconVerticalSolidList"/>
    <dgm:cxn modelId="{1469A65E-B118-F449-B4A4-2D737884C511}" type="presParOf" srcId="{4AB83651-5E37-6B45-B994-2B6E08129E32}" destId="{253CBAD5-048C-F049-B35B-7C8020C5D35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CDA905-07F8-4562-B9AF-5CC16B2DFC6B}">
      <dsp:nvSpPr>
        <dsp:cNvPr id="0" name=""/>
        <dsp:cNvSpPr/>
      </dsp:nvSpPr>
      <dsp:spPr>
        <a:xfrm>
          <a:off x="0" y="3813"/>
          <a:ext cx="7886700" cy="81230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179219-C950-4F87-A6A7-B18EA87BD29C}">
      <dsp:nvSpPr>
        <dsp:cNvPr id="0" name=""/>
        <dsp:cNvSpPr/>
      </dsp:nvSpPr>
      <dsp:spPr>
        <a:xfrm>
          <a:off x="245722" y="186582"/>
          <a:ext cx="446767" cy="446767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5C4B1B-880D-46AB-B2D7-345655A9A1D1}">
      <dsp:nvSpPr>
        <dsp:cNvPr id="0" name=""/>
        <dsp:cNvSpPr/>
      </dsp:nvSpPr>
      <dsp:spPr>
        <a:xfrm>
          <a:off x="938212" y="3813"/>
          <a:ext cx="6948487" cy="812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969" tIns="85969" rIns="85969" bIns="8596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Discuss the steps in the development planning process</a:t>
          </a:r>
        </a:p>
      </dsp:txBody>
      <dsp:txXfrm>
        <a:off x="938212" y="3813"/>
        <a:ext cx="6948487" cy="812304"/>
      </dsp:txXfrm>
    </dsp:sp>
    <dsp:sp modelId="{13A2652F-7E3B-49B0-9A32-74A37C8FF869}">
      <dsp:nvSpPr>
        <dsp:cNvPr id="0" name=""/>
        <dsp:cNvSpPr/>
      </dsp:nvSpPr>
      <dsp:spPr>
        <a:xfrm>
          <a:off x="0" y="1019194"/>
          <a:ext cx="7886700" cy="81230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9FBA09-1852-4064-B0F5-7BDD71EF6979}">
      <dsp:nvSpPr>
        <dsp:cNvPr id="0" name=""/>
        <dsp:cNvSpPr/>
      </dsp:nvSpPr>
      <dsp:spPr>
        <a:xfrm>
          <a:off x="245722" y="1201963"/>
          <a:ext cx="446767" cy="446767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D72B6-039E-4239-A49D-A86D45B24E99}">
      <dsp:nvSpPr>
        <dsp:cNvPr id="0" name=""/>
        <dsp:cNvSpPr/>
      </dsp:nvSpPr>
      <dsp:spPr>
        <a:xfrm>
          <a:off x="938212" y="1019194"/>
          <a:ext cx="6948487" cy="812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969" tIns="85969" rIns="85969" bIns="8596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Explain employee and employer responsibilities in planning development</a:t>
          </a:r>
        </a:p>
      </dsp:txBody>
      <dsp:txXfrm>
        <a:off x="938212" y="1019194"/>
        <a:ext cx="6948487" cy="812304"/>
      </dsp:txXfrm>
    </dsp:sp>
    <dsp:sp modelId="{8C2508DC-D0EB-4F56-8CF4-B05E9A809DA4}">
      <dsp:nvSpPr>
        <dsp:cNvPr id="0" name=""/>
        <dsp:cNvSpPr/>
      </dsp:nvSpPr>
      <dsp:spPr>
        <a:xfrm>
          <a:off x="0" y="2034575"/>
          <a:ext cx="7886700" cy="81230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1A8E92-857E-4D2F-91AE-9948467EA1DD}">
      <dsp:nvSpPr>
        <dsp:cNvPr id="0" name=""/>
        <dsp:cNvSpPr/>
      </dsp:nvSpPr>
      <dsp:spPr>
        <a:xfrm>
          <a:off x="245722" y="2217344"/>
          <a:ext cx="446767" cy="446767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B5E242-59E0-4759-9A10-B79707D0FEF7}">
      <dsp:nvSpPr>
        <dsp:cNvPr id="0" name=""/>
        <dsp:cNvSpPr/>
      </dsp:nvSpPr>
      <dsp:spPr>
        <a:xfrm>
          <a:off x="938212" y="2034575"/>
          <a:ext cx="6948487" cy="812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969" tIns="85969" rIns="85969" bIns="8596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Explore methods of employee development</a:t>
          </a:r>
        </a:p>
      </dsp:txBody>
      <dsp:txXfrm>
        <a:off x="938212" y="2034575"/>
        <a:ext cx="6948487" cy="812304"/>
      </dsp:txXfrm>
    </dsp:sp>
    <dsp:sp modelId="{965A4227-4D70-3D4E-9AF1-0974790D224C}">
      <dsp:nvSpPr>
        <dsp:cNvPr id="0" name=""/>
        <dsp:cNvSpPr/>
      </dsp:nvSpPr>
      <dsp:spPr>
        <a:xfrm>
          <a:off x="0" y="3049956"/>
          <a:ext cx="7886700" cy="81230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1BCF15-5151-CA48-BE5D-98431060F94E}">
      <dsp:nvSpPr>
        <dsp:cNvPr id="0" name=""/>
        <dsp:cNvSpPr/>
      </dsp:nvSpPr>
      <dsp:spPr>
        <a:xfrm>
          <a:off x="245722" y="3232725"/>
          <a:ext cx="446767" cy="446767"/>
        </a:xfrm>
        <a:prstGeom prst="rect">
          <a:avLst/>
        </a:prstGeom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3516E9-A980-0F40-8082-3D05EE6409B6}">
      <dsp:nvSpPr>
        <dsp:cNvPr id="0" name=""/>
        <dsp:cNvSpPr/>
      </dsp:nvSpPr>
      <dsp:spPr>
        <a:xfrm>
          <a:off x="938212" y="3049956"/>
          <a:ext cx="6948487" cy="812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969" tIns="85969" rIns="85969" bIns="8596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onboarding and succession planning</a:t>
          </a:r>
        </a:p>
      </dsp:txBody>
      <dsp:txXfrm>
        <a:off x="938212" y="3049956"/>
        <a:ext cx="6948487" cy="812304"/>
      </dsp:txXfrm>
    </dsp:sp>
    <dsp:sp modelId="{D368B799-2678-4D4D-A429-EEFC1E6525AA}">
      <dsp:nvSpPr>
        <dsp:cNvPr id="0" name=""/>
        <dsp:cNvSpPr/>
      </dsp:nvSpPr>
      <dsp:spPr>
        <a:xfrm>
          <a:off x="0" y="4065337"/>
          <a:ext cx="7886700" cy="81230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EF7CF3-69B7-CD4E-A4B0-370F3C67C6D5}">
      <dsp:nvSpPr>
        <dsp:cNvPr id="0" name=""/>
        <dsp:cNvSpPr/>
      </dsp:nvSpPr>
      <dsp:spPr>
        <a:xfrm>
          <a:off x="245722" y="4248106"/>
          <a:ext cx="446767" cy="446767"/>
        </a:xfrm>
        <a:prstGeom prst="rect">
          <a:avLst/>
        </a:prstGeom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EAA4CD-9959-FD4B-9D9D-301BEA48AE5D}">
      <dsp:nvSpPr>
        <dsp:cNvPr id="0" name=""/>
        <dsp:cNvSpPr/>
      </dsp:nvSpPr>
      <dsp:spPr>
        <a:xfrm>
          <a:off x="938212" y="4065337"/>
          <a:ext cx="6948487" cy="812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969" tIns="85969" rIns="85969" bIns="8596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Create an Employee Development Plan</a:t>
          </a:r>
        </a:p>
      </dsp:txBody>
      <dsp:txXfrm>
        <a:off x="938212" y="4065337"/>
        <a:ext cx="6948487" cy="8123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80FD64-E59F-4628-A3B2-16D9C68831DE}">
      <dsp:nvSpPr>
        <dsp:cNvPr id="0" name=""/>
        <dsp:cNvSpPr/>
      </dsp:nvSpPr>
      <dsp:spPr>
        <a:xfrm>
          <a:off x="0" y="4204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B035E0-5CC5-4578-A22F-148987E5BBCC}">
      <dsp:nvSpPr>
        <dsp:cNvPr id="0" name=""/>
        <dsp:cNvSpPr/>
      </dsp:nvSpPr>
      <dsp:spPr>
        <a:xfrm>
          <a:off x="270924" y="205718"/>
          <a:ext cx="492590" cy="492590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B64DA5-378B-4731-80E1-1A43B8A15B52}">
      <dsp:nvSpPr>
        <dsp:cNvPr id="0" name=""/>
        <dsp:cNvSpPr/>
      </dsp:nvSpPr>
      <dsp:spPr>
        <a:xfrm>
          <a:off x="1034439" y="4204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Formal Education</a:t>
          </a:r>
        </a:p>
      </dsp:txBody>
      <dsp:txXfrm>
        <a:off x="1034439" y="4204"/>
        <a:ext cx="3620296" cy="895618"/>
      </dsp:txXfrm>
    </dsp:sp>
    <dsp:sp modelId="{1FB78919-73C8-4892-9AC8-3FBC5AE2BD0E}">
      <dsp:nvSpPr>
        <dsp:cNvPr id="0" name=""/>
        <dsp:cNvSpPr/>
      </dsp:nvSpPr>
      <dsp:spPr>
        <a:xfrm>
          <a:off x="0" y="1123727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981539-61EC-4071-813C-FDBEABC9A541}">
      <dsp:nvSpPr>
        <dsp:cNvPr id="0" name=""/>
        <dsp:cNvSpPr/>
      </dsp:nvSpPr>
      <dsp:spPr>
        <a:xfrm>
          <a:off x="270924" y="1325241"/>
          <a:ext cx="492590" cy="492590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AB4E6F-7A2D-48A1-965D-6FB370932EA5}">
      <dsp:nvSpPr>
        <dsp:cNvPr id="0" name=""/>
        <dsp:cNvSpPr/>
      </dsp:nvSpPr>
      <dsp:spPr>
        <a:xfrm>
          <a:off x="1034439" y="1123727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Assessment</a:t>
          </a:r>
        </a:p>
      </dsp:txBody>
      <dsp:txXfrm>
        <a:off x="1034439" y="1123727"/>
        <a:ext cx="3620296" cy="895618"/>
      </dsp:txXfrm>
    </dsp:sp>
    <dsp:sp modelId="{3312C89E-894C-4B6C-8768-2A0D154C280A}">
      <dsp:nvSpPr>
        <dsp:cNvPr id="0" name=""/>
        <dsp:cNvSpPr/>
      </dsp:nvSpPr>
      <dsp:spPr>
        <a:xfrm>
          <a:off x="0" y="2243250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4E3F4-951A-4532-B3E8-79B7EC60E7A4}">
      <dsp:nvSpPr>
        <dsp:cNvPr id="0" name=""/>
        <dsp:cNvSpPr/>
      </dsp:nvSpPr>
      <dsp:spPr>
        <a:xfrm>
          <a:off x="270924" y="2444764"/>
          <a:ext cx="492590" cy="492590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728769-3B1E-43B1-8C5D-63F7F4604126}">
      <dsp:nvSpPr>
        <dsp:cNvPr id="0" name=""/>
        <dsp:cNvSpPr/>
      </dsp:nvSpPr>
      <dsp:spPr>
        <a:xfrm>
          <a:off x="1034439" y="2243250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Job experiences</a:t>
          </a:r>
        </a:p>
      </dsp:txBody>
      <dsp:txXfrm>
        <a:off x="1034439" y="2243250"/>
        <a:ext cx="3620296" cy="895618"/>
      </dsp:txXfrm>
    </dsp:sp>
    <dsp:sp modelId="{623C2610-FA80-4B6E-9927-756F6B1D2456}">
      <dsp:nvSpPr>
        <dsp:cNvPr id="0" name=""/>
        <dsp:cNvSpPr/>
      </dsp:nvSpPr>
      <dsp:spPr>
        <a:xfrm>
          <a:off x="0" y="3362773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74B252-ED55-40E0-87F0-63FEB18E6DE6}">
      <dsp:nvSpPr>
        <dsp:cNvPr id="0" name=""/>
        <dsp:cNvSpPr/>
      </dsp:nvSpPr>
      <dsp:spPr>
        <a:xfrm>
          <a:off x="270924" y="3564287"/>
          <a:ext cx="492590" cy="492590"/>
        </a:xfrm>
        <a:prstGeom prst="rect">
          <a:avLst/>
        </a:prstGeom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D6E88C-F727-4178-A45E-0269004FBADB}">
      <dsp:nvSpPr>
        <dsp:cNvPr id="0" name=""/>
        <dsp:cNvSpPr/>
      </dsp:nvSpPr>
      <dsp:spPr>
        <a:xfrm>
          <a:off x="1034439" y="3362773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Interpersonal relationships  Mentoring</a:t>
          </a:r>
        </a:p>
      </dsp:txBody>
      <dsp:txXfrm>
        <a:off x="1034439" y="3362773"/>
        <a:ext cx="3620296" cy="895618"/>
      </dsp:txXfrm>
    </dsp:sp>
    <dsp:sp modelId="{9D77402E-8E61-A143-9E6A-668BC8C72263}">
      <dsp:nvSpPr>
        <dsp:cNvPr id="0" name=""/>
        <dsp:cNvSpPr/>
      </dsp:nvSpPr>
      <dsp:spPr>
        <a:xfrm>
          <a:off x="0" y="4482296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7F3D18-49D8-244D-9F85-0F5CC39F0C49}">
      <dsp:nvSpPr>
        <dsp:cNvPr id="0" name=""/>
        <dsp:cNvSpPr/>
      </dsp:nvSpPr>
      <dsp:spPr>
        <a:xfrm>
          <a:off x="270924" y="4683810"/>
          <a:ext cx="492590" cy="492590"/>
        </a:xfrm>
        <a:prstGeom prst="rect">
          <a:avLst/>
        </a:prstGeom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CBAD5-048C-F049-B35B-7C8020C5D353}">
      <dsp:nvSpPr>
        <dsp:cNvPr id="0" name=""/>
        <dsp:cNvSpPr/>
      </dsp:nvSpPr>
      <dsp:spPr>
        <a:xfrm>
          <a:off x="1034439" y="4482296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Interpersonal relationships  Coaching</a:t>
          </a:r>
        </a:p>
      </dsp:txBody>
      <dsp:txXfrm>
        <a:off x="1034439" y="4482296"/>
        <a:ext cx="3620296" cy="895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FC011AE-6415-4CCA-8492-DC163D1049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EB39147-DAB2-4071-85F3-EB316107CF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70D6733-BDC6-4F46-B8E0-4A38873E9B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4EA0C6C-D6C9-48F3-A8F1-E240D9952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BB90DF7-0687-4FF9-8790-6AA9B831BE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54E0AE0-3625-431F-8F25-D82CB9A75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1F684B-862C-4CA9-97A7-0D5D9E1B90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1500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9150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92660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2920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06627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1464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8011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7523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5395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68253718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8458200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62600" y="1037968"/>
            <a:ext cx="2491740" cy="6147633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  <a:endParaRPr lang="id-ID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9" y="1172818"/>
            <a:ext cx="4654736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7040880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1741358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79FF7-47AC-F94B-8744-9A1FDB692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73892"/>
            <a:ext cx="2949178" cy="469509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548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59111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480115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102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71183499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44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308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4239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548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07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37775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4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5E2E2-8540-4310-886A-8B6DFFD6F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7709" y="2331546"/>
            <a:ext cx="3954180" cy="1097454"/>
          </a:xfrm>
        </p:spPr>
        <p:txBody>
          <a:bodyPr/>
          <a:lstStyle/>
          <a:p>
            <a:r>
              <a:rPr lang="en-US" altLang="en-US" dirty="0"/>
              <a:t>Employee Training and Development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sz="1800" dirty="0"/>
              <a:t>Module</a:t>
            </a:r>
            <a:r>
              <a:rPr lang="en-US" sz="1800" dirty="0"/>
              <a:t> 10: Employee Development and Career Management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7CFA7BF-601C-E14B-91DC-977296CA6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27" y="3657600"/>
            <a:ext cx="3954180" cy="56429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751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7685F-4CB5-4F78-BC4A-F9383412C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Learning Objectives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AB1BD8A-6BB8-4BC5-A983-F9B292CAB2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3948728"/>
              </p:ext>
            </p:extLst>
          </p:nvPr>
        </p:nvGraphicFramePr>
        <p:xfrm>
          <a:off x="628650" y="1161535"/>
          <a:ext cx="7886700" cy="4881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4823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89C7C-B576-4A5B-9F7A-67A55EDCC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Development: Training and Careers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2BAA762-81F3-D641-9ED5-1C8593184B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 b="-1"/>
          <a:stretch/>
        </p:blipFill>
        <p:spPr>
          <a:xfrm>
            <a:off x="628650" y="1161535"/>
            <a:ext cx="7886700" cy="4881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956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/>
          <p:cNvSpPr/>
          <p:nvPr/>
        </p:nvSpPr>
        <p:spPr>
          <a:xfrm>
            <a:off x="304800" y="1828800"/>
            <a:ext cx="2324596" cy="516578"/>
          </a:xfrm>
          <a:prstGeom prst="homePlate">
            <a:avLst>
              <a:gd name="adj" fmla="val 4380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Self- Assessment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6017822" y="4655597"/>
            <a:ext cx="2324596" cy="516578"/>
          </a:xfrm>
          <a:prstGeom prst="homePlate">
            <a:avLst>
              <a:gd name="adj" fmla="val 43808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Action Planning</a:t>
            </a:r>
          </a:p>
        </p:txBody>
      </p:sp>
      <p:sp>
        <p:nvSpPr>
          <p:cNvPr id="9" name="Pentagon 8"/>
          <p:cNvSpPr/>
          <p:nvPr/>
        </p:nvSpPr>
        <p:spPr>
          <a:xfrm>
            <a:off x="1752600" y="2756143"/>
            <a:ext cx="2360222" cy="516578"/>
          </a:xfrm>
          <a:prstGeom prst="homePlate">
            <a:avLst>
              <a:gd name="adj" fmla="val 43808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Reality</a:t>
            </a:r>
            <a:r>
              <a:rPr lang="en-US" sz="1400" dirty="0"/>
              <a:t> </a:t>
            </a:r>
            <a:r>
              <a:rPr lang="en-US" sz="2000" dirty="0">
                <a:solidFill>
                  <a:schemeClr val="tx1"/>
                </a:solidFill>
              </a:rPr>
              <a:t>Check</a:t>
            </a:r>
          </a:p>
        </p:txBody>
      </p:sp>
      <p:sp>
        <p:nvSpPr>
          <p:cNvPr id="10" name="Pentagon 9"/>
          <p:cNvSpPr/>
          <p:nvPr/>
        </p:nvSpPr>
        <p:spPr>
          <a:xfrm>
            <a:off x="3657600" y="3683486"/>
            <a:ext cx="2360222" cy="516578"/>
          </a:xfrm>
          <a:prstGeom prst="homePlate">
            <a:avLst>
              <a:gd name="adj" fmla="val 43808"/>
            </a:avLst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Goal Setting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96E8E3B-8258-B54C-981D-C333D3044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Planning Process</a:t>
            </a:r>
          </a:p>
        </p:txBody>
      </p:sp>
    </p:spTree>
    <p:extLst>
      <p:ext uri="{BB962C8B-B14F-4D97-AF65-F5344CB8AC3E}">
        <p14:creationId xmlns:p14="http://schemas.microsoft.com/office/powerpoint/2010/main" val="41609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itting at a tab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1C408E09-58BA-7841-8767-64E6D73B54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27675" y="609601"/>
            <a:ext cx="3387725" cy="58928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9910D7-ECDB-4C43-AE92-AB2E9F1D31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2807" y="425769"/>
            <a:ext cx="6659880" cy="767044"/>
          </a:xfrm>
        </p:spPr>
        <p:txBody>
          <a:bodyPr>
            <a:normAutofit/>
          </a:bodyPr>
          <a:lstStyle/>
          <a:p>
            <a:r>
              <a:rPr lang="en-US" dirty="0"/>
              <a:t>Approaches to Employee Development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3E6AFA1-6F2B-40D6-8CDC-ABFAF848868A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561682848"/>
              </p:ext>
            </p:extLst>
          </p:nvPr>
        </p:nvGraphicFramePr>
        <p:xfrm>
          <a:off x="350519" y="1172818"/>
          <a:ext cx="4654736" cy="538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31901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EEC23-8357-471E-BEC5-1405A89C0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Succession Planning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7763CB9-E874-EB4F-9856-21F27C4872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512" y="1147570"/>
            <a:ext cx="7436976" cy="57264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7131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9CB3F-AB82-694F-89D3-D38EFD29D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Onboarding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19EE264-99E0-A54C-A7CC-F9CC20787E07}"/>
              </a:ext>
            </a:extLst>
          </p:cNvPr>
          <p:cNvGrpSpPr/>
          <p:nvPr/>
        </p:nvGrpSpPr>
        <p:grpSpPr>
          <a:xfrm>
            <a:off x="1653119" y="1219200"/>
            <a:ext cx="6449722" cy="4874943"/>
            <a:chOff x="1653119" y="1219200"/>
            <a:chExt cx="6449722" cy="487494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84008A6-D5C1-4299-B388-71C29FE65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219200"/>
              <a:ext cx="5283441" cy="4000395"/>
            </a:xfrm>
            <a:custGeom>
              <a:avLst/>
              <a:gdLst>
                <a:gd name="T0" fmla="*/ 556 w 1359"/>
                <a:gd name="T1" fmla="*/ 1002 h 1028"/>
                <a:gd name="T2" fmla="*/ 236 w 1359"/>
                <a:gd name="T3" fmla="*/ 843 h 1028"/>
                <a:gd name="T4" fmla="*/ 236 w 1359"/>
                <a:gd name="T5" fmla="*/ 472 h 1028"/>
                <a:gd name="T6" fmla="*/ 702 w 1359"/>
                <a:gd name="T7" fmla="*/ 168 h 1028"/>
                <a:gd name="T8" fmla="*/ 795 w 1359"/>
                <a:gd name="T9" fmla="*/ 240 h 1028"/>
                <a:gd name="T10" fmla="*/ 865 w 1359"/>
                <a:gd name="T11" fmla="*/ 337 h 1028"/>
                <a:gd name="T12" fmla="*/ 1037 w 1359"/>
                <a:gd name="T13" fmla="*/ 361 h 1028"/>
                <a:gd name="T14" fmla="*/ 1323 w 1359"/>
                <a:gd name="T15" fmla="*/ 410 h 1028"/>
                <a:gd name="T16" fmla="*/ 1341 w 1359"/>
                <a:gd name="T17" fmla="*/ 566 h 1028"/>
                <a:gd name="T18" fmla="*/ 1105 w 1359"/>
                <a:gd name="T19" fmla="*/ 922 h 1028"/>
                <a:gd name="T20" fmla="*/ 998 w 1359"/>
                <a:gd name="T21" fmla="*/ 974 h 1028"/>
                <a:gd name="T22" fmla="*/ 880 w 1359"/>
                <a:gd name="T23" fmla="*/ 1003 h 1028"/>
                <a:gd name="T24" fmla="*/ 514 w 1359"/>
                <a:gd name="T25" fmla="*/ 1003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9" h="1028">
                  <a:moveTo>
                    <a:pt x="556" y="1002"/>
                  </a:moveTo>
                  <a:cubicBezTo>
                    <a:pt x="556" y="1002"/>
                    <a:pt x="224" y="1028"/>
                    <a:pt x="236" y="843"/>
                  </a:cubicBezTo>
                  <a:cubicBezTo>
                    <a:pt x="248" y="658"/>
                    <a:pt x="472" y="568"/>
                    <a:pt x="236" y="472"/>
                  </a:cubicBezTo>
                  <a:cubicBezTo>
                    <a:pt x="0" y="376"/>
                    <a:pt x="435" y="0"/>
                    <a:pt x="702" y="168"/>
                  </a:cubicBezTo>
                  <a:cubicBezTo>
                    <a:pt x="735" y="189"/>
                    <a:pt x="768" y="212"/>
                    <a:pt x="795" y="240"/>
                  </a:cubicBezTo>
                  <a:cubicBezTo>
                    <a:pt x="824" y="269"/>
                    <a:pt x="838" y="307"/>
                    <a:pt x="865" y="337"/>
                  </a:cubicBezTo>
                  <a:cubicBezTo>
                    <a:pt x="907" y="383"/>
                    <a:pt x="984" y="370"/>
                    <a:pt x="1037" y="361"/>
                  </a:cubicBezTo>
                  <a:cubicBezTo>
                    <a:pt x="1131" y="347"/>
                    <a:pt x="1250" y="332"/>
                    <a:pt x="1323" y="410"/>
                  </a:cubicBezTo>
                  <a:cubicBezTo>
                    <a:pt x="1359" y="449"/>
                    <a:pt x="1356" y="519"/>
                    <a:pt x="1341" y="566"/>
                  </a:cubicBezTo>
                  <a:cubicBezTo>
                    <a:pt x="1299" y="697"/>
                    <a:pt x="1221" y="843"/>
                    <a:pt x="1105" y="922"/>
                  </a:cubicBezTo>
                  <a:cubicBezTo>
                    <a:pt x="1072" y="945"/>
                    <a:pt x="1036" y="962"/>
                    <a:pt x="998" y="974"/>
                  </a:cubicBezTo>
                  <a:cubicBezTo>
                    <a:pt x="963" y="986"/>
                    <a:pt x="917" y="1003"/>
                    <a:pt x="880" y="1003"/>
                  </a:cubicBezTo>
                  <a:cubicBezTo>
                    <a:pt x="514" y="1003"/>
                    <a:pt x="514" y="1003"/>
                    <a:pt x="514" y="100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E3D2FB3-62ED-4440-88CC-7834EC7F453E}"/>
                </a:ext>
              </a:extLst>
            </p:cNvPr>
            <p:cNvGrpSpPr/>
            <p:nvPr/>
          </p:nvGrpSpPr>
          <p:grpSpPr>
            <a:xfrm>
              <a:off x="5673732" y="2981522"/>
              <a:ext cx="1218719" cy="3112621"/>
              <a:chOff x="11330109" y="2204864"/>
              <a:chExt cx="1624536" cy="4653136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5C32C4A7-B0E5-4F0C-8D28-1F7EFCAEFE14}"/>
                  </a:ext>
                </a:extLst>
              </p:cNvPr>
              <p:cNvSpPr/>
              <p:nvPr/>
            </p:nvSpPr>
            <p:spPr>
              <a:xfrm>
                <a:off x="11330109" y="2204864"/>
                <a:ext cx="549797" cy="4653136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088CDAED-A0E7-4B26-8AF8-E77C2EA79E97}"/>
                  </a:ext>
                </a:extLst>
              </p:cNvPr>
              <p:cNvSpPr/>
              <p:nvPr/>
            </p:nvSpPr>
            <p:spPr>
              <a:xfrm>
                <a:off x="11639028" y="2204864"/>
                <a:ext cx="1315617" cy="4653136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B2CE2D2-02C9-4335-9FB6-E6FDD31A7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3119" y="3668720"/>
              <a:ext cx="3887165" cy="2414026"/>
            </a:xfrm>
            <a:custGeom>
              <a:avLst/>
              <a:gdLst>
                <a:gd name="T0" fmla="*/ 4363 w 4363"/>
                <a:gd name="T1" fmla="*/ 0 h 2027"/>
                <a:gd name="T2" fmla="*/ 3267 w 4363"/>
                <a:gd name="T3" fmla="*/ 0 h 2027"/>
                <a:gd name="T4" fmla="*/ 3267 w 4363"/>
                <a:gd name="T5" fmla="*/ 416 h 2027"/>
                <a:gd name="T6" fmla="*/ 2172 w 4363"/>
                <a:gd name="T7" fmla="*/ 416 h 2027"/>
                <a:gd name="T8" fmla="*/ 2172 w 4363"/>
                <a:gd name="T9" fmla="*/ 828 h 2027"/>
                <a:gd name="T10" fmla="*/ 1099 w 4363"/>
                <a:gd name="T11" fmla="*/ 828 h 2027"/>
                <a:gd name="T12" fmla="*/ 1099 w 4363"/>
                <a:gd name="T13" fmla="*/ 1251 h 2027"/>
                <a:gd name="T14" fmla="*/ 0 w 4363"/>
                <a:gd name="T15" fmla="*/ 1251 h 2027"/>
                <a:gd name="T16" fmla="*/ 0 w 4363"/>
                <a:gd name="T17" fmla="*/ 2027 h 2027"/>
                <a:gd name="T18" fmla="*/ 1099 w 4363"/>
                <a:gd name="T19" fmla="*/ 2027 h 2027"/>
                <a:gd name="T20" fmla="*/ 1617 w 4363"/>
                <a:gd name="T21" fmla="*/ 2027 h 2027"/>
                <a:gd name="T22" fmla="*/ 2172 w 4363"/>
                <a:gd name="T23" fmla="*/ 2027 h 2027"/>
                <a:gd name="T24" fmla="*/ 2716 w 4363"/>
                <a:gd name="T25" fmla="*/ 2027 h 2027"/>
                <a:gd name="T26" fmla="*/ 3789 w 4363"/>
                <a:gd name="T27" fmla="*/ 2027 h 2027"/>
                <a:gd name="T28" fmla="*/ 3789 w 4363"/>
                <a:gd name="T29" fmla="*/ 2023 h 2027"/>
                <a:gd name="T30" fmla="*/ 4363 w 4363"/>
                <a:gd name="T31" fmla="*/ 2023 h 2027"/>
                <a:gd name="T32" fmla="*/ 4363 w 4363"/>
                <a:gd name="T33" fmla="*/ 0 h 2027"/>
                <a:gd name="connsiteX0" fmla="*/ 10000 w 10000"/>
                <a:gd name="connsiteY0" fmla="*/ 0 h 10000"/>
                <a:gd name="connsiteX1" fmla="*/ 7488 w 10000"/>
                <a:gd name="connsiteY1" fmla="*/ 0 h 10000"/>
                <a:gd name="connsiteX2" fmla="*/ 7488 w 10000"/>
                <a:gd name="connsiteY2" fmla="*/ 2052 h 10000"/>
                <a:gd name="connsiteX3" fmla="*/ 4978 w 10000"/>
                <a:gd name="connsiteY3" fmla="*/ 2052 h 10000"/>
                <a:gd name="connsiteX4" fmla="*/ 4978 w 10000"/>
                <a:gd name="connsiteY4" fmla="*/ 4085 h 10000"/>
                <a:gd name="connsiteX5" fmla="*/ 2519 w 10000"/>
                <a:gd name="connsiteY5" fmla="*/ 4085 h 10000"/>
                <a:gd name="connsiteX6" fmla="*/ 2519 w 10000"/>
                <a:gd name="connsiteY6" fmla="*/ 6172 h 10000"/>
                <a:gd name="connsiteX7" fmla="*/ 0 w 10000"/>
                <a:gd name="connsiteY7" fmla="*/ 10000 h 10000"/>
                <a:gd name="connsiteX8" fmla="*/ 2519 w 10000"/>
                <a:gd name="connsiteY8" fmla="*/ 10000 h 10000"/>
                <a:gd name="connsiteX9" fmla="*/ 3706 w 10000"/>
                <a:gd name="connsiteY9" fmla="*/ 10000 h 10000"/>
                <a:gd name="connsiteX10" fmla="*/ 4978 w 10000"/>
                <a:gd name="connsiteY10" fmla="*/ 10000 h 10000"/>
                <a:gd name="connsiteX11" fmla="*/ 6225 w 10000"/>
                <a:gd name="connsiteY11" fmla="*/ 10000 h 10000"/>
                <a:gd name="connsiteX12" fmla="*/ 8684 w 10000"/>
                <a:gd name="connsiteY12" fmla="*/ 10000 h 10000"/>
                <a:gd name="connsiteX13" fmla="*/ 8684 w 10000"/>
                <a:gd name="connsiteY13" fmla="*/ 9980 h 10000"/>
                <a:gd name="connsiteX14" fmla="*/ 10000 w 10000"/>
                <a:gd name="connsiteY14" fmla="*/ 9980 h 10000"/>
                <a:gd name="connsiteX15" fmla="*/ 10000 w 10000"/>
                <a:gd name="connsiteY15" fmla="*/ 0 h 10000"/>
                <a:gd name="connsiteX0" fmla="*/ 7481 w 7481"/>
                <a:gd name="connsiteY0" fmla="*/ 0 h 10000"/>
                <a:gd name="connsiteX1" fmla="*/ 4969 w 7481"/>
                <a:gd name="connsiteY1" fmla="*/ 0 h 10000"/>
                <a:gd name="connsiteX2" fmla="*/ 4969 w 7481"/>
                <a:gd name="connsiteY2" fmla="*/ 2052 h 10000"/>
                <a:gd name="connsiteX3" fmla="*/ 2459 w 7481"/>
                <a:gd name="connsiteY3" fmla="*/ 2052 h 10000"/>
                <a:gd name="connsiteX4" fmla="*/ 2459 w 7481"/>
                <a:gd name="connsiteY4" fmla="*/ 4085 h 10000"/>
                <a:gd name="connsiteX5" fmla="*/ 0 w 7481"/>
                <a:gd name="connsiteY5" fmla="*/ 4085 h 10000"/>
                <a:gd name="connsiteX6" fmla="*/ 0 w 7481"/>
                <a:gd name="connsiteY6" fmla="*/ 6172 h 10000"/>
                <a:gd name="connsiteX7" fmla="*/ 0 w 7481"/>
                <a:gd name="connsiteY7" fmla="*/ 10000 h 10000"/>
                <a:gd name="connsiteX8" fmla="*/ 1187 w 7481"/>
                <a:gd name="connsiteY8" fmla="*/ 10000 h 10000"/>
                <a:gd name="connsiteX9" fmla="*/ 2459 w 7481"/>
                <a:gd name="connsiteY9" fmla="*/ 10000 h 10000"/>
                <a:gd name="connsiteX10" fmla="*/ 3706 w 7481"/>
                <a:gd name="connsiteY10" fmla="*/ 10000 h 10000"/>
                <a:gd name="connsiteX11" fmla="*/ 6165 w 7481"/>
                <a:gd name="connsiteY11" fmla="*/ 10000 h 10000"/>
                <a:gd name="connsiteX12" fmla="*/ 6165 w 7481"/>
                <a:gd name="connsiteY12" fmla="*/ 9980 h 10000"/>
                <a:gd name="connsiteX13" fmla="*/ 7481 w 7481"/>
                <a:gd name="connsiteY13" fmla="*/ 9980 h 10000"/>
                <a:gd name="connsiteX14" fmla="*/ 7481 w 7481"/>
                <a:gd name="connsiteY1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481" h="10000">
                  <a:moveTo>
                    <a:pt x="7481" y="0"/>
                  </a:moveTo>
                  <a:lnTo>
                    <a:pt x="4969" y="0"/>
                  </a:lnTo>
                  <a:lnTo>
                    <a:pt x="4969" y="2052"/>
                  </a:lnTo>
                  <a:lnTo>
                    <a:pt x="2459" y="2052"/>
                  </a:lnTo>
                  <a:lnTo>
                    <a:pt x="2459" y="4085"/>
                  </a:lnTo>
                  <a:lnTo>
                    <a:pt x="0" y="4085"/>
                  </a:lnTo>
                  <a:lnTo>
                    <a:pt x="0" y="6172"/>
                  </a:lnTo>
                  <a:lnTo>
                    <a:pt x="0" y="10000"/>
                  </a:lnTo>
                  <a:lnTo>
                    <a:pt x="1187" y="10000"/>
                  </a:lnTo>
                  <a:lnTo>
                    <a:pt x="2459" y="10000"/>
                  </a:lnTo>
                  <a:lnTo>
                    <a:pt x="3706" y="10000"/>
                  </a:lnTo>
                  <a:lnTo>
                    <a:pt x="6165" y="10000"/>
                  </a:lnTo>
                  <a:lnTo>
                    <a:pt x="6165" y="9980"/>
                  </a:lnTo>
                  <a:lnTo>
                    <a:pt x="7481" y="9980"/>
                  </a:lnTo>
                  <a:lnTo>
                    <a:pt x="7481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79AD39-84F5-4394-BC2C-64DE94166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5051" y="3668720"/>
              <a:ext cx="3886274" cy="2414026"/>
            </a:xfrm>
            <a:custGeom>
              <a:avLst/>
              <a:gdLst>
                <a:gd name="T0" fmla="*/ 4362 w 4362"/>
                <a:gd name="T1" fmla="*/ 0 h 2027"/>
                <a:gd name="T2" fmla="*/ 3267 w 4362"/>
                <a:gd name="T3" fmla="*/ 0 h 2027"/>
                <a:gd name="T4" fmla="*/ 3267 w 4362"/>
                <a:gd name="T5" fmla="*/ 416 h 2027"/>
                <a:gd name="T6" fmla="*/ 2172 w 4362"/>
                <a:gd name="T7" fmla="*/ 416 h 2027"/>
                <a:gd name="T8" fmla="*/ 2172 w 4362"/>
                <a:gd name="T9" fmla="*/ 828 h 2027"/>
                <a:gd name="T10" fmla="*/ 1099 w 4362"/>
                <a:gd name="T11" fmla="*/ 828 h 2027"/>
                <a:gd name="T12" fmla="*/ 1099 w 4362"/>
                <a:gd name="T13" fmla="*/ 1251 h 2027"/>
                <a:gd name="T14" fmla="*/ 0 w 4362"/>
                <a:gd name="T15" fmla="*/ 1251 h 2027"/>
                <a:gd name="T16" fmla="*/ 0 w 4362"/>
                <a:gd name="T17" fmla="*/ 2027 h 2027"/>
                <a:gd name="T18" fmla="*/ 1099 w 4362"/>
                <a:gd name="T19" fmla="*/ 2027 h 2027"/>
                <a:gd name="T20" fmla="*/ 1617 w 4362"/>
                <a:gd name="T21" fmla="*/ 2027 h 2027"/>
                <a:gd name="T22" fmla="*/ 2172 w 4362"/>
                <a:gd name="T23" fmla="*/ 2027 h 2027"/>
                <a:gd name="T24" fmla="*/ 2716 w 4362"/>
                <a:gd name="T25" fmla="*/ 2027 h 2027"/>
                <a:gd name="T26" fmla="*/ 3789 w 4362"/>
                <a:gd name="T27" fmla="*/ 2027 h 2027"/>
                <a:gd name="T28" fmla="*/ 3789 w 4362"/>
                <a:gd name="T29" fmla="*/ 2023 h 2027"/>
                <a:gd name="T30" fmla="*/ 4362 w 4362"/>
                <a:gd name="T31" fmla="*/ 2023 h 2027"/>
                <a:gd name="T32" fmla="*/ 4362 w 4362"/>
                <a:gd name="T33" fmla="*/ 0 h 2027"/>
                <a:gd name="connsiteX0" fmla="*/ 10000 w 10000"/>
                <a:gd name="connsiteY0" fmla="*/ 0 h 10000"/>
                <a:gd name="connsiteX1" fmla="*/ 7490 w 10000"/>
                <a:gd name="connsiteY1" fmla="*/ 0 h 10000"/>
                <a:gd name="connsiteX2" fmla="*/ 7490 w 10000"/>
                <a:gd name="connsiteY2" fmla="*/ 2052 h 10000"/>
                <a:gd name="connsiteX3" fmla="*/ 4979 w 10000"/>
                <a:gd name="connsiteY3" fmla="*/ 2052 h 10000"/>
                <a:gd name="connsiteX4" fmla="*/ 4979 w 10000"/>
                <a:gd name="connsiteY4" fmla="*/ 4085 h 10000"/>
                <a:gd name="connsiteX5" fmla="*/ 2519 w 10000"/>
                <a:gd name="connsiteY5" fmla="*/ 4085 h 10000"/>
                <a:gd name="connsiteX6" fmla="*/ 2519 w 10000"/>
                <a:gd name="connsiteY6" fmla="*/ 6172 h 10000"/>
                <a:gd name="connsiteX7" fmla="*/ 0 w 10000"/>
                <a:gd name="connsiteY7" fmla="*/ 10000 h 10000"/>
                <a:gd name="connsiteX8" fmla="*/ 2519 w 10000"/>
                <a:gd name="connsiteY8" fmla="*/ 10000 h 10000"/>
                <a:gd name="connsiteX9" fmla="*/ 3707 w 10000"/>
                <a:gd name="connsiteY9" fmla="*/ 10000 h 10000"/>
                <a:gd name="connsiteX10" fmla="*/ 4979 w 10000"/>
                <a:gd name="connsiteY10" fmla="*/ 10000 h 10000"/>
                <a:gd name="connsiteX11" fmla="*/ 6227 w 10000"/>
                <a:gd name="connsiteY11" fmla="*/ 10000 h 10000"/>
                <a:gd name="connsiteX12" fmla="*/ 8686 w 10000"/>
                <a:gd name="connsiteY12" fmla="*/ 10000 h 10000"/>
                <a:gd name="connsiteX13" fmla="*/ 8686 w 10000"/>
                <a:gd name="connsiteY13" fmla="*/ 9980 h 10000"/>
                <a:gd name="connsiteX14" fmla="*/ 10000 w 10000"/>
                <a:gd name="connsiteY14" fmla="*/ 9980 h 10000"/>
                <a:gd name="connsiteX15" fmla="*/ 10000 w 10000"/>
                <a:gd name="connsiteY15" fmla="*/ 0 h 10000"/>
                <a:gd name="connsiteX0" fmla="*/ 7481 w 7481"/>
                <a:gd name="connsiteY0" fmla="*/ 0 h 10000"/>
                <a:gd name="connsiteX1" fmla="*/ 4971 w 7481"/>
                <a:gd name="connsiteY1" fmla="*/ 0 h 10000"/>
                <a:gd name="connsiteX2" fmla="*/ 4971 w 7481"/>
                <a:gd name="connsiteY2" fmla="*/ 2052 h 10000"/>
                <a:gd name="connsiteX3" fmla="*/ 2460 w 7481"/>
                <a:gd name="connsiteY3" fmla="*/ 2052 h 10000"/>
                <a:gd name="connsiteX4" fmla="*/ 2460 w 7481"/>
                <a:gd name="connsiteY4" fmla="*/ 4085 h 10000"/>
                <a:gd name="connsiteX5" fmla="*/ 0 w 7481"/>
                <a:gd name="connsiteY5" fmla="*/ 4085 h 10000"/>
                <a:gd name="connsiteX6" fmla="*/ 0 w 7481"/>
                <a:gd name="connsiteY6" fmla="*/ 6172 h 10000"/>
                <a:gd name="connsiteX7" fmla="*/ 0 w 7481"/>
                <a:gd name="connsiteY7" fmla="*/ 10000 h 10000"/>
                <a:gd name="connsiteX8" fmla="*/ 1188 w 7481"/>
                <a:gd name="connsiteY8" fmla="*/ 10000 h 10000"/>
                <a:gd name="connsiteX9" fmla="*/ 2460 w 7481"/>
                <a:gd name="connsiteY9" fmla="*/ 10000 h 10000"/>
                <a:gd name="connsiteX10" fmla="*/ 3708 w 7481"/>
                <a:gd name="connsiteY10" fmla="*/ 10000 h 10000"/>
                <a:gd name="connsiteX11" fmla="*/ 6167 w 7481"/>
                <a:gd name="connsiteY11" fmla="*/ 10000 h 10000"/>
                <a:gd name="connsiteX12" fmla="*/ 6167 w 7481"/>
                <a:gd name="connsiteY12" fmla="*/ 9980 h 10000"/>
                <a:gd name="connsiteX13" fmla="*/ 7481 w 7481"/>
                <a:gd name="connsiteY13" fmla="*/ 9980 h 10000"/>
                <a:gd name="connsiteX14" fmla="*/ 7481 w 7481"/>
                <a:gd name="connsiteY1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481" h="10000">
                  <a:moveTo>
                    <a:pt x="7481" y="0"/>
                  </a:moveTo>
                  <a:lnTo>
                    <a:pt x="4971" y="0"/>
                  </a:lnTo>
                  <a:lnTo>
                    <a:pt x="4971" y="2052"/>
                  </a:lnTo>
                  <a:lnTo>
                    <a:pt x="2460" y="2052"/>
                  </a:lnTo>
                  <a:lnTo>
                    <a:pt x="2460" y="4085"/>
                  </a:lnTo>
                  <a:lnTo>
                    <a:pt x="0" y="4085"/>
                  </a:lnTo>
                  <a:lnTo>
                    <a:pt x="0" y="6172"/>
                  </a:lnTo>
                  <a:lnTo>
                    <a:pt x="0" y="10000"/>
                  </a:lnTo>
                  <a:lnTo>
                    <a:pt x="1188" y="10000"/>
                  </a:lnTo>
                  <a:lnTo>
                    <a:pt x="2460" y="10000"/>
                  </a:lnTo>
                  <a:lnTo>
                    <a:pt x="3708" y="10000"/>
                  </a:lnTo>
                  <a:lnTo>
                    <a:pt x="6167" y="10000"/>
                  </a:lnTo>
                  <a:lnTo>
                    <a:pt x="6167" y="9980"/>
                  </a:lnTo>
                  <a:lnTo>
                    <a:pt x="7481" y="9980"/>
                  </a:lnTo>
                  <a:lnTo>
                    <a:pt x="7481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7924E66-119F-4676-9883-4F78E631619F}"/>
                </a:ext>
              </a:extLst>
            </p:cNvPr>
            <p:cNvSpPr txBox="1"/>
            <p:nvPr/>
          </p:nvSpPr>
          <p:spPr>
            <a:xfrm>
              <a:off x="1750894" y="4745016"/>
              <a:ext cx="1411717" cy="20774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350" dirty="0">
                  <a:solidFill>
                    <a:schemeClr val="bg1"/>
                  </a:solidFill>
                </a:rPr>
                <a:t>Compliance</a:t>
              </a:r>
              <a:endParaRPr lang="en-IN" sz="1350" dirty="0">
                <a:solidFill>
                  <a:schemeClr val="bg1"/>
                </a:solidFill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F65082E6-E437-44A0-8DAD-CD9861D4DEA5}"/>
                </a:ext>
              </a:extLst>
            </p:cNvPr>
            <p:cNvGrpSpPr/>
            <p:nvPr/>
          </p:nvGrpSpPr>
          <p:grpSpPr>
            <a:xfrm>
              <a:off x="1789416" y="2973459"/>
              <a:ext cx="1235017" cy="1698031"/>
              <a:chOff x="4006850" y="-881063"/>
              <a:chExt cx="8464551" cy="11637964"/>
            </a:xfrm>
          </p:grpSpPr>
          <p:sp>
            <p:nvSpPr>
              <p:cNvPr id="74" name="Freeform 6">
                <a:extLst>
                  <a:ext uri="{FF2B5EF4-FFF2-40B4-BE49-F238E27FC236}">
                    <a16:creationId xmlns:a16="http://schemas.microsoft.com/office/drawing/2014/main" id="{53A5AE18-A6A3-41DD-9E06-EFE1D90C8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5563" y="2006600"/>
                <a:ext cx="985838" cy="749300"/>
              </a:xfrm>
              <a:custGeom>
                <a:avLst/>
                <a:gdLst>
                  <a:gd name="T0" fmla="*/ 378 w 621"/>
                  <a:gd name="T1" fmla="*/ 0 h 472"/>
                  <a:gd name="T2" fmla="*/ 405 w 621"/>
                  <a:gd name="T3" fmla="*/ 7 h 472"/>
                  <a:gd name="T4" fmla="*/ 425 w 621"/>
                  <a:gd name="T5" fmla="*/ 27 h 472"/>
                  <a:gd name="T6" fmla="*/ 445 w 621"/>
                  <a:gd name="T7" fmla="*/ 51 h 472"/>
                  <a:gd name="T8" fmla="*/ 449 w 621"/>
                  <a:gd name="T9" fmla="*/ 49 h 472"/>
                  <a:gd name="T10" fmla="*/ 458 w 621"/>
                  <a:gd name="T11" fmla="*/ 42 h 472"/>
                  <a:gd name="T12" fmla="*/ 472 w 621"/>
                  <a:gd name="T13" fmla="*/ 34 h 472"/>
                  <a:gd name="T14" fmla="*/ 487 w 621"/>
                  <a:gd name="T15" fmla="*/ 25 h 472"/>
                  <a:gd name="T16" fmla="*/ 505 w 621"/>
                  <a:gd name="T17" fmla="*/ 18 h 472"/>
                  <a:gd name="T18" fmla="*/ 523 w 621"/>
                  <a:gd name="T19" fmla="*/ 18 h 472"/>
                  <a:gd name="T20" fmla="*/ 538 w 621"/>
                  <a:gd name="T21" fmla="*/ 25 h 472"/>
                  <a:gd name="T22" fmla="*/ 556 w 621"/>
                  <a:gd name="T23" fmla="*/ 47 h 472"/>
                  <a:gd name="T24" fmla="*/ 576 w 621"/>
                  <a:gd name="T25" fmla="*/ 76 h 472"/>
                  <a:gd name="T26" fmla="*/ 594 w 621"/>
                  <a:gd name="T27" fmla="*/ 114 h 472"/>
                  <a:gd name="T28" fmla="*/ 612 w 621"/>
                  <a:gd name="T29" fmla="*/ 156 h 472"/>
                  <a:gd name="T30" fmla="*/ 616 w 621"/>
                  <a:gd name="T31" fmla="*/ 167 h 472"/>
                  <a:gd name="T32" fmla="*/ 619 w 621"/>
                  <a:gd name="T33" fmla="*/ 187 h 472"/>
                  <a:gd name="T34" fmla="*/ 621 w 621"/>
                  <a:gd name="T35" fmla="*/ 209 h 472"/>
                  <a:gd name="T36" fmla="*/ 619 w 621"/>
                  <a:gd name="T37" fmla="*/ 236 h 472"/>
                  <a:gd name="T38" fmla="*/ 614 w 621"/>
                  <a:gd name="T39" fmla="*/ 263 h 472"/>
                  <a:gd name="T40" fmla="*/ 605 w 621"/>
                  <a:gd name="T41" fmla="*/ 287 h 472"/>
                  <a:gd name="T42" fmla="*/ 587 w 621"/>
                  <a:gd name="T43" fmla="*/ 307 h 472"/>
                  <a:gd name="T44" fmla="*/ 565 w 621"/>
                  <a:gd name="T45" fmla="*/ 320 h 472"/>
                  <a:gd name="T46" fmla="*/ 552 w 621"/>
                  <a:gd name="T47" fmla="*/ 329 h 472"/>
                  <a:gd name="T48" fmla="*/ 543 w 621"/>
                  <a:gd name="T49" fmla="*/ 332 h 472"/>
                  <a:gd name="T50" fmla="*/ 536 w 621"/>
                  <a:gd name="T51" fmla="*/ 334 h 472"/>
                  <a:gd name="T52" fmla="*/ 527 w 621"/>
                  <a:gd name="T53" fmla="*/ 336 h 472"/>
                  <a:gd name="T54" fmla="*/ 494 w 621"/>
                  <a:gd name="T55" fmla="*/ 349 h 472"/>
                  <a:gd name="T56" fmla="*/ 458 w 621"/>
                  <a:gd name="T57" fmla="*/ 363 h 472"/>
                  <a:gd name="T58" fmla="*/ 425 w 621"/>
                  <a:gd name="T59" fmla="*/ 376 h 472"/>
                  <a:gd name="T60" fmla="*/ 394 w 621"/>
                  <a:gd name="T61" fmla="*/ 387 h 472"/>
                  <a:gd name="T62" fmla="*/ 367 w 621"/>
                  <a:gd name="T63" fmla="*/ 396 h 472"/>
                  <a:gd name="T64" fmla="*/ 349 w 621"/>
                  <a:gd name="T65" fmla="*/ 398 h 472"/>
                  <a:gd name="T66" fmla="*/ 325 w 621"/>
                  <a:gd name="T67" fmla="*/ 398 h 472"/>
                  <a:gd name="T68" fmla="*/ 305 w 621"/>
                  <a:gd name="T69" fmla="*/ 401 h 472"/>
                  <a:gd name="T70" fmla="*/ 289 w 621"/>
                  <a:gd name="T71" fmla="*/ 401 h 472"/>
                  <a:gd name="T72" fmla="*/ 285 w 621"/>
                  <a:gd name="T73" fmla="*/ 403 h 472"/>
                  <a:gd name="T74" fmla="*/ 113 w 621"/>
                  <a:gd name="T75" fmla="*/ 472 h 472"/>
                  <a:gd name="T76" fmla="*/ 0 w 621"/>
                  <a:gd name="T77" fmla="*/ 247 h 472"/>
                  <a:gd name="T78" fmla="*/ 107 w 621"/>
                  <a:gd name="T79" fmla="*/ 196 h 472"/>
                  <a:gd name="T80" fmla="*/ 196 w 621"/>
                  <a:gd name="T81" fmla="*/ 169 h 472"/>
                  <a:gd name="T82" fmla="*/ 196 w 621"/>
                  <a:gd name="T83" fmla="*/ 163 h 472"/>
                  <a:gd name="T84" fmla="*/ 200 w 621"/>
                  <a:gd name="T85" fmla="*/ 145 h 472"/>
                  <a:gd name="T86" fmla="*/ 209 w 621"/>
                  <a:gd name="T87" fmla="*/ 122 h 472"/>
                  <a:gd name="T88" fmla="*/ 220 w 621"/>
                  <a:gd name="T89" fmla="*/ 94 h 472"/>
                  <a:gd name="T90" fmla="*/ 233 w 621"/>
                  <a:gd name="T91" fmla="*/ 67 h 472"/>
                  <a:gd name="T92" fmla="*/ 249 w 621"/>
                  <a:gd name="T93" fmla="*/ 45 h 472"/>
                  <a:gd name="T94" fmla="*/ 269 w 621"/>
                  <a:gd name="T95" fmla="*/ 31 h 472"/>
                  <a:gd name="T96" fmla="*/ 296 w 621"/>
                  <a:gd name="T97" fmla="*/ 18 h 472"/>
                  <a:gd name="T98" fmla="*/ 325 w 621"/>
                  <a:gd name="T99" fmla="*/ 9 h 472"/>
                  <a:gd name="T100" fmla="*/ 351 w 621"/>
                  <a:gd name="T101" fmla="*/ 0 h 472"/>
                  <a:gd name="T102" fmla="*/ 378 w 621"/>
                  <a:gd name="T103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21" h="472">
                    <a:moveTo>
                      <a:pt x="378" y="0"/>
                    </a:moveTo>
                    <a:lnTo>
                      <a:pt x="405" y="7"/>
                    </a:lnTo>
                    <a:lnTo>
                      <a:pt x="425" y="27"/>
                    </a:lnTo>
                    <a:lnTo>
                      <a:pt x="445" y="51"/>
                    </a:lnTo>
                    <a:lnTo>
                      <a:pt x="449" y="49"/>
                    </a:lnTo>
                    <a:lnTo>
                      <a:pt x="458" y="42"/>
                    </a:lnTo>
                    <a:lnTo>
                      <a:pt x="472" y="34"/>
                    </a:lnTo>
                    <a:lnTo>
                      <a:pt x="487" y="25"/>
                    </a:lnTo>
                    <a:lnTo>
                      <a:pt x="505" y="18"/>
                    </a:lnTo>
                    <a:lnTo>
                      <a:pt x="523" y="18"/>
                    </a:lnTo>
                    <a:lnTo>
                      <a:pt x="538" y="25"/>
                    </a:lnTo>
                    <a:lnTo>
                      <a:pt x="556" y="47"/>
                    </a:lnTo>
                    <a:lnTo>
                      <a:pt x="576" y="76"/>
                    </a:lnTo>
                    <a:lnTo>
                      <a:pt x="594" y="114"/>
                    </a:lnTo>
                    <a:lnTo>
                      <a:pt x="612" y="156"/>
                    </a:lnTo>
                    <a:lnTo>
                      <a:pt x="616" y="167"/>
                    </a:lnTo>
                    <a:lnTo>
                      <a:pt x="619" y="187"/>
                    </a:lnTo>
                    <a:lnTo>
                      <a:pt x="621" y="209"/>
                    </a:lnTo>
                    <a:lnTo>
                      <a:pt x="619" y="236"/>
                    </a:lnTo>
                    <a:lnTo>
                      <a:pt x="614" y="263"/>
                    </a:lnTo>
                    <a:lnTo>
                      <a:pt x="605" y="287"/>
                    </a:lnTo>
                    <a:lnTo>
                      <a:pt x="587" y="307"/>
                    </a:lnTo>
                    <a:lnTo>
                      <a:pt x="565" y="320"/>
                    </a:lnTo>
                    <a:lnTo>
                      <a:pt x="552" y="329"/>
                    </a:lnTo>
                    <a:lnTo>
                      <a:pt x="543" y="332"/>
                    </a:lnTo>
                    <a:lnTo>
                      <a:pt x="536" y="334"/>
                    </a:lnTo>
                    <a:lnTo>
                      <a:pt x="527" y="336"/>
                    </a:lnTo>
                    <a:lnTo>
                      <a:pt x="494" y="349"/>
                    </a:lnTo>
                    <a:lnTo>
                      <a:pt x="458" y="363"/>
                    </a:lnTo>
                    <a:lnTo>
                      <a:pt x="425" y="376"/>
                    </a:lnTo>
                    <a:lnTo>
                      <a:pt x="394" y="387"/>
                    </a:lnTo>
                    <a:lnTo>
                      <a:pt x="367" y="396"/>
                    </a:lnTo>
                    <a:lnTo>
                      <a:pt x="349" y="398"/>
                    </a:lnTo>
                    <a:lnTo>
                      <a:pt x="325" y="398"/>
                    </a:lnTo>
                    <a:lnTo>
                      <a:pt x="305" y="401"/>
                    </a:lnTo>
                    <a:lnTo>
                      <a:pt x="289" y="401"/>
                    </a:lnTo>
                    <a:lnTo>
                      <a:pt x="285" y="403"/>
                    </a:lnTo>
                    <a:lnTo>
                      <a:pt x="113" y="472"/>
                    </a:lnTo>
                    <a:lnTo>
                      <a:pt x="0" y="247"/>
                    </a:lnTo>
                    <a:lnTo>
                      <a:pt x="107" y="196"/>
                    </a:lnTo>
                    <a:lnTo>
                      <a:pt x="196" y="169"/>
                    </a:lnTo>
                    <a:lnTo>
                      <a:pt x="196" y="163"/>
                    </a:lnTo>
                    <a:lnTo>
                      <a:pt x="200" y="145"/>
                    </a:lnTo>
                    <a:lnTo>
                      <a:pt x="209" y="122"/>
                    </a:lnTo>
                    <a:lnTo>
                      <a:pt x="220" y="94"/>
                    </a:lnTo>
                    <a:lnTo>
                      <a:pt x="233" y="67"/>
                    </a:lnTo>
                    <a:lnTo>
                      <a:pt x="249" y="45"/>
                    </a:lnTo>
                    <a:lnTo>
                      <a:pt x="269" y="31"/>
                    </a:lnTo>
                    <a:lnTo>
                      <a:pt x="296" y="18"/>
                    </a:lnTo>
                    <a:lnTo>
                      <a:pt x="325" y="9"/>
                    </a:lnTo>
                    <a:lnTo>
                      <a:pt x="351" y="0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rgbClr val="C58C8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C720D727-4A31-40D9-B4F2-F51A38638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1000" y="7737475"/>
                <a:ext cx="1639888" cy="1458913"/>
              </a:xfrm>
              <a:custGeom>
                <a:avLst/>
                <a:gdLst>
                  <a:gd name="T0" fmla="*/ 387 w 1033"/>
                  <a:gd name="T1" fmla="*/ 9 h 919"/>
                  <a:gd name="T2" fmla="*/ 465 w 1033"/>
                  <a:gd name="T3" fmla="*/ 49 h 919"/>
                  <a:gd name="T4" fmla="*/ 521 w 1033"/>
                  <a:gd name="T5" fmla="*/ 125 h 919"/>
                  <a:gd name="T6" fmla="*/ 547 w 1033"/>
                  <a:gd name="T7" fmla="*/ 236 h 919"/>
                  <a:gd name="T8" fmla="*/ 581 w 1033"/>
                  <a:gd name="T9" fmla="*/ 321 h 919"/>
                  <a:gd name="T10" fmla="*/ 652 w 1033"/>
                  <a:gd name="T11" fmla="*/ 398 h 919"/>
                  <a:gd name="T12" fmla="*/ 748 w 1033"/>
                  <a:gd name="T13" fmla="*/ 472 h 919"/>
                  <a:gd name="T14" fmla="*/ 848 w 1033"/>
                  <a:gd name="T15" fmla="*/ 545 h 919"/>
                  <a:gd name="T16" fmla="*/ 939 w 1033"/>
                  <a:gd name="T17" fmla="*/ 614 h 919"/>
                  <a:gd name="T18" fmla="*/ 1001 w 1033"/>
                  <a:gd name="T19" fmla="*/ 683 h 919"/>
                  <a:gd name="T20" fmla="*/ 1033 w 1033"/>
                  <a:gd name="T21" fmla="*/ 761 h 919"/>
                  <a:gd name="T22" fmla="*/ 1028 w 1033"/>
                  <a:gd name="T23" fmla="*/ 825 h 919"/>
                  <a:gd name="T24" fmla="*/ 1004 w 1033"/>
                  <a:gd name="T25" fmla="*/ 877 h 919"/>
                  <a:gd name="T26" fmla="*/ 977 w 1033"/>
                  <a:gd name="T27" fmla="*/ 908 h 919"/>
                  <a:gd name="T28" fmla="*/ 964 w 1033"/>
                  <a:gd name="T29" fmla="*/ 919 h 919"/>
                  <a:gd name="T30" fmla="*/ 739 w 1033"/>
                  <a:gd name="T31" fmla="*/ 845 h 919"/>
                  <a:gd name="T32" fmla="*/ 570 w 1033"/>
                  <a:gd name="T33" fmla="*/ 779 h 919"/>
                  <a:gd name="T34" fmla="*/ 449 w 1033"/>
                  <a:gd name="T35" fmla="*/ 721 h 919"/>
                  <a:gd name="T36" fmla="*/ 369 w 1033"/>
                  <a:gd name="T37" fmla="*/ 670 h 919"/>
                  <a:gd name="T38" fmla="*/ 320 w 1033"/>
                  <a:gd name="T39" fmla="*/ 632 h 919"/>
                  <a:gd name="T40" fmla="*/ 291 w 1033"/>
                  <a:gd name="T41" fmla="*/ 605 h 919"/>
                  <a:gd name="T42" fmla="*/ 278 w 1033"/>
                  <a:gd name="T43" fmla="*/ 594 h 919"/>
                  <a:gd name="T44" fmla="*/ 245 w 1033"/>
                  <a:gd name="T45" fmla="*/ 599 h 919"/>
                  <a:gd name="T46" fmla="*/ 231 w 1033"/>
                  <a:gd name="T47" fmla="*/ 607 h 919"/>
                  <a:gd name="T48" fmla="*/ 2 w 1033"/>
                  <a:gd name="T49" fmla="*/ 463 h 919"/>
                  <a:gd name="T50" fmla="*/ 22 w 1033"/>
                  <a:gd name="T51" fmla="*/ 425 h 919"/>
                  <a:gd name="T52" fmla="*/ 55 w 1033"/>
                  <a:gd name="T53" fmla="*/ 354 h 919"/>
                  <a:gd name="T54" fmla="*/ 104 w 1033"/>
                  <a:gd name="T55" fmla="*/ 254 h 919"/>
                  <a:gd name="T56" fmla="*/ 153 w 1033"/>
                  <a:gd name="T57" fmla="*/ 169 h 919"/>
                  <a:gd name="T58" fmla="*/ 191 w 1033"/>
                  <a:gd name="T59" fmla="*/ 125 h 919"/>
                  <a:gd name="T60" fmla="*/ 211 w 1033"/>
                  <a:gd name="T61" fmla="*/ 111 h 919"/>
                  <a:gd name="T62" fmla="*/ 218 w 1033"/>
                  <a:gd name="T63" fmla="*/ 96 h 919"/>
                  <a:gd name="T64" fmla="*/ 238 w 1033"/>
                  <a:gd name="T65" fmla="*/ 60 h 919"/>
                  <a:gd name="T66" fmla="*/ 262 w 1033"/>
                  <a:gd name="T67" fmla="*/ 27 h 919"/>
                  <a:gd name="T68" fmla="*/ 282 w 1033"/>
                  <a:gd name="T69" fmla="*/ 5 h 919"/>
                  <a:gd name="T70" fmla="*/ 338 w 1033"/>
                  <a:gd name="T71" fmla="*/ 0 h 9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33" h="919">
                    <a:moveTo>
                      <a:pt x="338" y="0"/>
                    </a:moveTo>
                    <a:lnTo>
                      <a:pt x="387" y="9"/>
                    </a:lnTo>
                    <a:lnTo>
                      <a:pt x="429" y="25"/>
                    </a:lnTo>
                    <a:lnTo>
                      <a:pt x="465" y="49"/>
                    </a:lnTo>
                    <a:lnTo>
                      <a:pt x="496" y="83"/>
                    </a:lnTo>
                    <a:lnTo>
                      <a:pt x="521" y="125"/>
                    </a:lnTo>
                    <a:lnTo>
                      <a:pt x="536" y="176"/>
                    </a:lnTo>
                    <a:lnTo>
                      <a:pt x="547" y="236"/>
                    </a:lnTo>
                    <a:lnTo>
                      <a:pt x="558" y="278"/>
                    </a:lnTo>
                    <a:lnTo>
                      <a:pt x="581" y="321"/>
                    </a:lnTo>
                    <a:lnTo>
                      <a:pt x="612" y="361"/>
                    </a:lnTo>
                    <a:lnTo>
                      <a:pt x="652" y="398"/>
                    </a:lnTo>
                    <a:lnTo>
                      <a:pt x="699" y="436"/>
                    </a:lnTo>
                    <a:lnTo>
                      <a:pt x="748" y="472"/>
                    </a:lnTo>
                    <a:lnTo>
                      <a:pt x="799" y="510"/>
                    </a:lnTo>
                    <a:lnTo>
                      <a:pt x="848" y="545"/>
                    </a:lnTo>
                    <a:lnTo>
                      <a:pt x="897" y="579"/>
                    </a:lnTo>
                    <a:lnTo>
                      <a:pt x="939" y="614"/>
                    </a:lnTo>
                    <a:lnTo>
                      <a:pt x="975" y="647"/>
                    </a:lnTo>
                    <a:lnTo>
                      <a:pt x="1001" y="683"/>
                    </a:lnTo>
                    <a:lnTo>
                      <a:pt x="1024" y="723"/>
                    </a:lnTo>
                    <a:lnTo>
                      <a:pt x="1033" y="761"/>
                    </a:lnTo>
                    <a:lnTo>
                      <a:pt x="1033" y="794"/>
                    </a:lnTo>
                    <a:lnTo>
                      <a:pt x="1028" y="825"/>
                    </a:lnTo>
                    <a:lnTo>
                      <a:pt x="1017" y="852"/>
                    </a:lnTo>
                    <a:lnTo>
                      <a:pt x="1004" y="877"/>
                    </a:lnTo>
                    <a:lnTo>
                      <a:pt x="990" y="894"/>
                    </a:lnTo>
                    <a:lnTo>
                      <a:pt x="977" y="908"/>
                    </a:lnTo>
                    <a:lnTo>
                      <a:pt x="968" y="917"/>
                    </a:lnTo>
                    <a:lnTo>
                      <a:pt x="964" y="919"/>
                    </a:lnTo>
                    <a:lnTo>
                      <a:pt x="843" y="881"/>
                    </a:lnTo>
                    <a:lnTo>
                      <a:pt x="739" y="845"/>
                    </a:lnTo>
                    <a:lnTo>
                      <a:pt x="647" y="812"/>
                    </a:lnTo>
                    <a:lnTo>
                      <a:pt x="570" y="779"/>
                    </a:lnTo>
                    <a:lnTo>
                      <a:pt x="503" y="748"/>
                    </a:lnTo>
                    <a:lnTo>
                      <a:pt x="449" y="721"/>
                    </a:lnTo>
                    <a:lnTo>
                      <a:pt x="405" y="694"/>
                    </a:lnTo>
                    <a:lnTo>
                      <a:pt x="369" y="670"/>
                    </a:lnTo>
                    <a:lnTo>
                      <a:pt x="340" y="650"/>
                    </a:lnTo>
                    <a:lnTo>
                      <a:pt x="320" y="632"/>
                    </a:lnTo>
                    <a:lnTo>
                      <a:pt x="302" y="616"/>
                    </a:lnTo>
                    <a:lnTo>
                      <a:pt x="291" y="605"/>
                    </a:lnTo>
                    <a:lnTo>
                      <a:pt x="285" y="599"/>
                    </a:lnTo>
                    <a:lnTo>
                      <a:pt x="278" y="594"/>
                    </a:lnTo>
                    <a:lnTo>
                      <a:pt x="260" y="594"/>
                    </a:lnTo>
                    <a:lnTo>
                      <a:pt x="245" y="599"/>
                    </a:lnTo>
                    <a:lnTo>
                      <a:pt x="236" y="605"/>
                    </a:lnTo>
                    <a:lnTo>
                      <a:pt x="231" y="607"/>
                    </a:lnTo>
                    <a:lnTo>
                      <a:pt x="0" y="470"/>
                    </a:lnTo>
                    <a:lnTo>
                      <a:pt x="2" y="463"/>
                    </a:lnTo>
                    <a:lnTo>
                      <a:pt x="9" y="450"/>
                    </a:lnTo>
                    <a:lnTo>
                      <a:pt x="22" y="425"/>
                    </a:lnTo>
                    <a:lnTo>
                      <a:pt x="37" y="394"/>
                    </a:lnTo>
                    <a:lnTo>
                      <a:pt x="55" y="354"/>
                    </a:lnTo>
                    <a:lnTo>
                      <a:pt x="80" y="307"/>
                    </a:lnTo>
                    <a:lnTo>
                      <a:pt x="104" y="254"/>
                    </a:lnTo>
                    <a:lnTo>
                      <a:pt x="131" y="205"/>
                    </a:lnTo>
                    <a:lnTo>
                      <a:pt x="153" y="169"/>
                    </a:lnTo>
                    <a:lnTo>
                      <a:pt x="173" y="143"/>
                    </a:lnTo>
                    <a:lnTo>
                      <a:pt x="191" y="125"/>
                    </a:lnTo>
                    <a:lnTo>
                      <a:pt x="204" y="116"/>
                    </a:lnTo>
                    <a:lnTo>
                      <a:pt x="211" y="111"/>
                    </a:lnTo>
                    <a:lnTo>
                      <a:pt x="213" y="111"/>
                    </a:lnTo>
                    <a:lnTo>
                      <a:pt x="218" y="96"/>
                    </a:lnTo>
                    <a:lnTo>
                      <a:pt x="224" y="80"/>
                    </a:lnTo>
                    <a:lnTo>
                      <a:pt x="238" y="60"/>
                    </a:lnTo>
                    <a:lnTo>
                      <a:pt x="251" y="42"/>
                    </a:lnTo>
                    <a:lnTo>
                      <a:pt x="262" y="27"/>
                    </a:lnTo>
                    <a:lnTo>
                      <a:pt x="276" y="14"/>
                    </a:lnTo>
                    <a:lnTo>
                      <a:pt x="282" y="5"/>
                    </a:lnTo>
                    <a:lnTo>
                      <a:pt x="287" y="0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42A0926E-4BB2-4287-9487-013E4773A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6850" y="9415463"/>
                <a:ext cx="1536700" cy="1341438"/>
              </a:xfrm>
              <a:custGeom>
                <a:avLst/>
                <a:gdLst>
                  <a:gd name="T0" fmla="*/ 365 w 968"/>
                  <a:gd name="T1" fmla="*/ 0 h 845"/>
                  <a:gd name="T2" fmla="*/ 612 w 968"/>
                  <a:gd name="T3" fmla="*/ 273 h 845"/>
                  <a:gd name="T4" fmla="*/ 585 w 968"/>
                  <a:gd name="T5" fmla="*/ 340 h 845"/>
                  <a:gd name="T6" fmla="*/ 588 w 968"/>
                  <a:gd name="T7" fmla="*/ 345 h 845"/>
                  <a:gd name="T8" fmla="*/ 597 w 968"/>
                  <a:gd name="T9" fmla="*/ 360 h 845"/>
                  <a:gd name="T10" fmla="*/ 606 w 968"/>
                  <a:gd name="T11" fmla="*/ 385 h 845"/>
                  <a:gd name="T12" fmla="*/ 621 w 968"/>
                  <a:gd name="T13" fmla="*/ 413 h 845"/>
                  <a:gd name="T14" fmla="*/ 637 w 968"/>
                  <a:gd name="T15" fmla="*/ 447 h 845"/>
                  <a:gd name="T16" fmla="*/ 652 w 968"/>
                  <a:gd name="T17" fmla="*/ 480 h 845"/>
                  <a:gd name="T18" fmla="*/ 670 w 968"/>
                  <a:gd name="T19" fmla="*/ 511 h 845"/>
                  <a:gd name="T20" fmla="*/ 686 w 968"/>
                  <a:gd name="T21" fmla="*/ 540 h 845"/>
                  <a:gd name="T22" fmla="*/ 699 w 968"/>
                  <a:gd name="T23" fmla="*/ 565 h 845"/>
                  <a:gd name="T24" fmla="*/ 719 w 968"/>
                  <a:gd name="T25" fmla="*/ 587 h 845"/>
                  <a:gd name="T26" fmla="*/ 744 w 968"/>
                  <a:gd name="T27" fmla="*/ 600 h 845"/>
                  <a:gd name="T28" fmla="*/ 772 w 968"/>
                  <a:gd name="T29" fmla="*/ 611 h 845"/>
                  <a:gd name="T30" fmla="*/ 799 w 968"/>
                  <a:gd name="T31" fmla="*/ 616 h 845"/>
                  <a:gd name="T32" fmla="*/ 826 w 968"/>
                  <a:gd name="T33" fmla="*/ 620 h 845"/>
                  <a:gd name="T34" fmla="*/ 848 w 968"/>
                  <a:gd name="T35" fmla="*/ 625 h 845"/>
                  <a:gd name="T36" fmla="*/ 866 w 968"/>
                  <a:gd name="T37" fmla="*/ 629 h 845"/>
                  <a:gd name="T38" fmla="*/ 877 w 968"/>
                  <a:gd name="T39" fmla="*/ 636 h 845"/>
                  <a:gd name="T40" fmla="*/ 888 w 968"/>
                  <a:gd name="T41" fmla="*/ 643 h 845"/>
                  <a:gd name="T42" fmla="*/ 904 w 968"/>
                  <a:gd name="T43" fmla="*/ 651 h 845"/>
                  <a:gd name="T44" fmla="*/ 919 w 968"/>
                  <a:gd name="T45" fmla="*/ 665 h 845"/>
                  <a:gd name="T46" fmla="*/ 933 w 968"/>
                  <a:gd name="T47" fmla="*/ 680 h 845"/>
                  <a:gd name="T48" fmla="*/ 946 w 968"/>
                  <a:gd name="T49" fmla="*/ 700 h 845"/>
                  <a:gd name="T50" fmla="*/ 957 w 968"/>
                  <a:gd name="T51" fmla="*/ 727 h 845"/>
                  <a:gd name="T52" fmla="*/ 964 w 968"/>
                  <a:gd name="T53" fmla="*/ 758 h 845"/>
                  <a:gd name="T54" fmla="*/ 968 w 968"/>
                  <a:gd name="T55" fmla="*/ 798 h 845"/>
                  <a:gd name="T56" fmla="*/ 964 w 968"/>
                  <a:gd name="T57" fmla="*/ 845 h 845"/>
                  <a:gd name="T58" fmla="*/ 577 w 968"/>
                  <a:gd name="T59" fmla="*/ 845 h 845"/>
                  <a:gd name="T60" fmla="*/ 240 w 968"/>
                  <a:gd name="T61" fmla="*/ 502 h 845"/>
                  <a:gd name="T62" fmla="*/ 236 w 968"/>
                  <a:gd name="T63" fmla="*/ 502 h 845"/>
                  <a:gd name="T64" fmla="*/ 227 w 968"/>
                  <a:gd name="T65" fmla="*/ 505 h 845"/>
                  <a:gd name="T66" fmla="*/ 211 w 968"/>
                  <a:gd name="T67" fmla="*/ 511 h 845"/>
                  <a:gd name="T68" fmla="*/ 189 w 968"/>
                  <a:gd name="T69" fmla="*/ 525 h 845"/>
                  <a:gd name="T70" fmla="*/ 0 w 968"/>
                  <a:gd name="T71" fmla="*/ 382 h 845"/>
                  <a:gd name="T72" fmla="*/ 2 w 968"/>
                  <a:gd name="T73" fmla="*/ 376 h 845"/>
                  <a:gd name="T74" fmla="*/ 7 w 968"/>
                  <a:gd name="T75" fmla="*/ 360 h 845"/>
                  <a:gd name="T76" fmla="*/ 16 w 968"/>
                  <a:gd name="T77" fmla="*/ 338 h 845"/>
                  <a:gd name="T78" fmla="*/ 29 w 968"/>
                  <a:gd name="T79" fmla="*/ 309 h 845"/>
                  <a:gd name="T80" fmla="*/ 47 w 968"/>
                  <a:gd name="T81" fmla="*/ 276 h 845"/>
                  <a:gd name="T82" fmla="*/ 67 w 968"/>
                  <a:gd name="T83" fmla="*/ 240 h 845"/>
                  <a:gd name="T84" fmla="*/ 91 w 968"/>
                  <a:gd name="T85" fmla="*/ 204 h 845"/>
                  <a:gd name="T86" fmla="*/ 122 w 968"/>
                  <a:gd name="T87" fmla="*/ 171 h 845"/>
                  <a:gd name="T88" fmla="*/ 156 w 968"/>
                  <a:gd name="T89" fmla="*/ 142 h 845"/>
                  <a:gd name="T90" fmla="*/ 196 w 968"/>
                  <a:gd name="T91" fmla="*/ 120 h 845"/>
                  <a:gd name="T92" fmla="*/ 249 w 968"/>
                  <a:gd name="T93" fmla="*/ 91 h 845"/>
                  <a:gd name="T94" fmla="*/ 289 w 968"/>
                  <a:gd name="T95" fmla="*/ 66 h 845"/>
                  <a:gd name="T96" fmla="*/ 321 w 968"/>
                  <a:gd name="T97" fmla="*/ 44 h 845"/>
                  <a:gd name="T98" fmla="*/ 343 w 968"/>
                  <a:gd name="T99" fmla="*/ 26 h 845"/>
                  <a:gd name="T100" fmla="*/ 356 w 968"/>
                  <a:gd name="T101" fmla="*/ 11 h 845"/>
                  <a:gd name="T102" fmla="*/ 363 w 968"/>
                  <a:gd name="T103" fmla="*/ 2 h 845"/>
                  <a:gd name="T104" fmla="*/ 365 w 968"/>
                  <a:gd name="T105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68" h="845">
                    <a:moveTo>
                      <a:pt x="365" y="0"/>
                    </a:moveTo>
                    <a:lnTo>
                      <a:pt x="612" y="273"/>
                    </a:lnTo>
                    <a:lnTo>
                      <a:pt x="585" y="340"/>
                    </a:lnTo>
                    <a:lnTo>
                      <a:pt x="588" y="345"/>
                    </a:lnTo>
                    <a:lnTo>
                      <a:pt x="597" y="360"/>
                    </a:lnTo>
                    <a:lnTo>
                      <a:pt x="606" y="385"/>
                    </a:lnTo>
                    <a:lnTo>
                      <a:pt x="621" y="413"/>
                    </a:lnTo>
                    <a:lnTo>
                      <a:pt x="637" y="447"/>
                    </a:lnTo>
                    <a:lnTo>
                      <a:pt x="652" y="480"/>
                    </a:lnTo>
                    <a:lnTo>
                      <a:pt x="670" y="511"/>
                    </a:lnTo>
                    <a:lnTo>
                      <a:pt x="686" y="540"/>
                    </a:lnTo>
                    <a:lnTo>
                      <a:pt x="699" y="565"/>
                    </a:lnTo>
                    <a:lnTo>
                      <a:pt x="719" y="587"/>
                    </a:lnTo>
                    <a:lnTo>
                      <a:pt x="744" y="600"/>
                    </a:lnTo>
                    <a:lnTo>
                      <a:pt x="772" y="611"/>
                    </a:lnTo>
                    <a:lnTo>
                      <a:pt x="799" y="616"/>
                    </a:lnTo>
                    <a:lnTo>
                      <a:pt x="826" y="620"/>
                    </a:lnTo>
                    <a:lnTo>
                      <a:pt x="848" y="625"/>
                    </a:lnTo>
                    <a:lnTo>
                      <a:pt x="866" y="629"/>
                    </a:lnTo>
                    <a:lnTo>
                      <a:pt x="877" y="636"/>
                    </a:lnTo>
                    <a:lnTo>
                      <a:pt x="888" y="643"/>
                    </a:lnTo>
                    <a:lnTo>
                      <a:pt x="904" y="651"/>
                    </a:lnTo>
                    <a:lnTo>
                      <a:pt x="919" y="665"/>
                    </a:lnTo>
                    <a:lnTo>
                      <a:pt x="933" y="680"/>
                    </a:lnTo>
                    <a:lnTo>
                      <a:pt x="946" y="700"/>
                    </a:lnTo>
                    <a:lnTo>
                      <a:pt x="957" y="727"/>
                    </a:lnTo>
                    <a:lnTo>
                      <a:pt x="964" y="758"/>
                    </a:lnTo>
                    <a:lnTo>
                      <a:pt x="968" y="798"/>
                    </a:lnTo>
                    <a:lnTo>
                      <a:pt x="964" y="845"/>
                    </a:lnTo>
                    <a:lnTo>
                      <a:pt x="577" y="845"/>
                    </a:lnTo>
                    <a:lnTo>
                      <a:pt x="240" y="502"/>
                    </a:lnTo>
                    <a:lnTo>
                      <a:pt x="236" y="502"/>
                    </a:lnTo>
                    <a:lnTo>
                      <a:pt x="227" y="505"/>
                    </a:lnTo>
                    <a:lnTo>
                      <a:pt x="211" y="511"/>
                    </a:lnTo>
                    <a:lnTo>
                      <a:pt x="189" y="525"/>
                    </a:lnTo>
                    <a:lnTo>
                      <a:pt x="0" y="382"/>
                    </a:lnTo>
                    <a:lnTo>
                      <a:pt x="2" y="376"/>
                    </a:lnTo>
                    <a:lnTo>
                      <a:pt x="7" y="360"/>
                    </a:lnTo>
                    <a:lnTo>
                      <a:pt x="16" y="338"/>
                    </a:lnTo>
                    <a:lnTo>
                      <a:pt x="29" y="309"/>
                    </a:lnTo>
                    <a:lnTo>
                      <a:pt x="47" y="276"/>
                    </a:lnTo>
                    <a:lnTo>
                      <a:pt x="67" y="240"/>
                    </a:lnTo>
                    <a:lnTo>
                      <a:pt x="91" y="204"/>
                    </a:lnTo>
                    <a:lnTo>
                      <a:pt x="122" y="171"/>
                    </a:lnTo>
                    <a:lnTo>
                      <a:pt x="156" y="142"/>
                    </a:lnTo>
                    <a:lnTo>
                      <a:pt x="196" y="120"/>
                    </a:lnTo>
                    <a:lnTo>
                      <a:pt x="249" y="91"/>
                    </a:lnTo>
                    <a:lnTo>
                      <a:pt x="289" y="66"/>
                    </a:lnTo>
                    <a:lnTo>
                      <a:pt x="321" y="44"/>
                    </a:lnTo>
                    <a:lnTo>
                      <a:pt x="343" y="26"/>
                    </a:lnTo>
                    <a:lnTo>
                      <a:pt x="356" y="11"/>
                    </a:lnTo>
                    <a:lnTo>
                      <a:pt x="363" y="2"/>
                    </a:lnTo>
                    <a:lnTo>
                      <a:pt x="365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77" name="Freeform 9">
                <a:extLst>
                  <a:ext uri="{FF2B5EF4-FFF2-40B4-BE49-F238E27FC236}">
                    <a16:creationId xmlns:a16="http://schemas.microsoft.com/office/drawing/2014/main" id="{CA455300-A40C-4DF3-A67A-61B791D93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175" y="4230688"/>
                <a:ext cx="3948113" cy="5788025"/>
              </a:xfrm>
              <a:custGeom>
                <a:avLst/>
                <a:gdLst>
                  <a:gd name="T0" fmla="*/ 2487 w 2487"/>
                  <a:gd name="T1" fmla="*/ 454 h 3646"/>
                  <a:gd name="T2" fmla="*/ 2478 w 2487"/>
                  <a:gd name="T3" fmla="*/ 479 h 3646"/>
                  <a:gd name="T4" fmla="*/ 2456 w 2487"/>
                  <a:gd name="T5" fmla="*/ 545 h 3646"/>
                  <a:gd name="T6" fmla="*/ 2420 w 2487"/>
                  <a:gd name="T7" fmla="*/ 648 h 3646"/>
                  <a:gd name="T8" fmla="*/ 2378 w 2487"/>
                  <a:gd name="T9" fmla="*/ 781 h 3646"/>
                  <a:gd name="T10" fmla="*/ 2327 w 2487"/>
                  <a:gd name="T11" fmla="*/ 935 h 3646"/>
                  <a:gd name="T12" fmla="*/ 2273 w 2487"/>
                  <a:gd name="T13" fmla="*/ 1106 h 3646"/>
                  <a:gd name="T14" fmla="*/ 2218 w 2487"/>
                  <a:gd name="T15" fmla="*/ 1284 h 3646"/>
                  <a:gd name="T16" fmla="*/ 2162 w 2487"/>
                  <a:gd name="T17" fmla="*/ 1464 h 3646"/>
                  <a:gd name="T18" fmla="*/ 2111 w 2487"/>
                  <a:gd name="T19" fmla="*/ 1640 h 3646"/>
                  <a:gd name="T20" fmla="*/ 2066 w 2487"/>
                  <a:gd name="T21" fmla="*/ 1802 h 3646"/>
                  <a:gd name="T22" fmla="*/ 2022 w 2487"/>
                  <a:gd name="T23" fmla="*/ 1973 h 3646"/>
                  <a:gd name="T24" fmla="*/ 1959 w 2487"/>
                  <a:gd name="T25" fmla="*/ 2129 h 3646"/>
                  <a:gd name="T26" fmla="*/ 1884 w 2487"/>
                  <a:gd name="T27" fmla="*/ 2254 h 3646"/>
                  <a:gd name="T28" fmla="*/ 1801 w 2487"/>
                  <a:gd name="T29" fmla="*/ 2352 h 3646"/>
                  <a:gd name="T30" fmla="*/ 1708 w 2487"/>
                  <a:gd name="T31" fmla="*/ 2436 h 3646"/>
                  <a:gd name="T32" fmla="*/ 1605 w 2487"/>
                  <a:gd name="T33" fmla="*/ 2516 h 3646"/>
                  <a:gd name="T34" fmla="*/ 1496 w 2487"/>
                  <a:gd name="T35" fmla="*/ 2605 h 3646"/>
                  <a:gd name="T36" fmla="*/ 1383 w 2487"/>
                  <a:gd name="T37" fmla="*/ 2712 h 3646"/>
                  <a:gd name="T38" fmla="*/ 1291 w 2487"/>
                  <a:gd name="T39" fmla="*/ 2799 h 3646"/>
                  <a:gd name="T40" fmla="*/ 1185 w 2487"/>
                  <a:gd name="T41" fmla="*/ 2901 h 3646"/>
                  <a:gd name="T42" fmla="*/ 1067 w 2487"/>
                  <a:gd name="T43" fmla="*/ 3010 h 3646"/>
                  <a:gd name="T44" fmla="*/ 942 w 2487"/>
                  <a:gd name="T45" fmla="*/ 3121 h 3646"/>
                  <a:gd name="T46" fmla="*/ 817 w 2487"/>
                  <a:gd name="T47" fmla="*/ 3235 h 3646"/>
                  <a:gd name="T48" fmla="*/ 699 w 2487"/>
                  <a:gd name="T49" fmla="*/ 3341 h 3646"/>
                  <a:gd name="T50" fmla="*/ 588 w 2487"/>
                  <a:gd name="T51" fmla="*/ 3439 h 3646"/>
                  <a:gd name="T52" fmla="*/ 494 w 2487"/>
                  <a:gd name="T53" fmla="*/ 3524 h 3646"/>
                  <a:gd name="T54" fmla="*/ 419 w 2487"/>
                  <a:gd name="T55" fmla="*/ 3588 h 3646"/>
                  <a:gd name="T56" fmla="*/ 372 w 2487"/>
                  <a:gd name="T57" fmla="*/ 3631 h 3646"/>
                  <a:gd name="T58" fmla="*/ 354 w 2487"/>
                  <a:gd name="T59" fmla="*/ 3646 h 3646"/>
                  <a:gd name="T60" fmla="*/ 227 w 2487"/>
                  <a:gd name="T61" fmla="*/ 3557 h 3646"/>
                  <a:gd name="T62" fmla="*/ 127 w 2487"/>
                  <a:gd name="T63" fmla="*/ 3470 h 3646"/>
                  <a:gd name="T64" fmla="*/ 56 w 2487"/>
                  <a:gd name="T65" fmla="*/ 3397 h 3646"/>
                  <a:gd name="T66" fmla="*/ 14 w 2487"/>
                  <a:gd name="T67" fmla="*/ 3346 h 3646"/>
                  <a:gd name="T68" fmla="*/ 0 w 2487"/>
                  <a:gd name="T69" fmla="*/ 3326 h 3646"/>
                  <a:gd name="T70" fmla="*/ 16 w 2487"/>
                  <a:gd name="T71" fmla="*/ 3310 h 3646"/>
                  <a:gd name="T72" fmla="*/ 58 w 2487"/>
                  <a:gd name="T73" fmla="*/ 3261 h 3646"/>
                  <a:gd name="T74" fmla="*/ 125 w 2487"/>
                  <a:gd name="T75" fmla="*/ 3188 h 3646"/>
                  <a:gd name="T76" fmla="*/ 210 w 2487"/>
                  <a:gd name="T77" fmla="*/ 3094 h 3646"/>
                  <a:gd name="T78" fmla="*/ 312 w 2487"/>
                  <a:gd name="T79" fmla="*/ 2981 h 3646"/>
                  <a:gd name="T80" fmla="*/ 425 w 2487"/>
                  <a:gd name="T81" fmla="*/ 2856 h 3646"/>
                  <a:gd name="T82" fmla="*/ 543 w 2487"/>
                  <a:gd name="T83" fmla="*/ 2721 h 3646"/>
                  <a:gd name="T84" fmla="*/ 668 w 2487"/>
                  <a:gd name="T85" fmla="*/ 2583 h 3646"/>
                  <a:gd name="T86" fmla="*/ 791 w 2487"/>
                  <a:gd name="T87" fmla="*/ 2445 h 3646"/>
                  <a:gd name="T88" fmla="*/ 906 w 2487"/>
                  <a:gd name="T89" fmla="*/ 2309 h 3646"/>
                  <a:gd name="T90" fmla="*/ 1015 w 2487"/>
                  <a:gd name="T91" fmla="*/ 2185 h 3646"/>
                  <a:gd name="T92" fmla="*/ 1111 w 2487"/>
                  <a:gd name="T93" fmla="*/ 2074 h 3646"/>
                  <a:gd name="T94" fmla="*/ 1189 w 2487"/>
                  <a:gd name="T95" fmla="*/ 1978 h 3646"/>
                  <a:gd name="T96" fmla="*/ 1245 w 2487"/>
                  <a:gd name="T97" fmla="*/ 1904 h 3646"/>
                  <a:gd name="T98" fmla="*/ 1283 w 2487"/>
                  <a:gd name="T99" fmla="*/ 1844 h 3646"/>
                  <a:gd name="T100" fmla="*/ 1320 w 2487"/>
                  <a:gd name="T101" fmla="*/ 1747 h 3646"/>
                  <a:gd name="T102" fmla="*/ 1358 w 2487"/>
                  <a:gd name="T103" fmla="*/ 1611 h 3646"/>
                  <a:gd name="T104" fmla="*/ 1398 w 2487"/>
                  <a:gd name="T105" fmla="*/ 1444 h 3646"/>
                  <a:gd name="T106" fmla="*/ 1438 w 2487"/>
                  <a:gd name="T107" fmla="*/ 1257 h 3646"/>
                  <a:gd name="T108" fmla="*/ 1478 w 2487"/>
                  <a:gd name="T109" fmla="*/ 1057 h 3646"/>
                  <a:gd name="T110" fmla="*/ 1514 w 2487"/>
                  <a:gd name="T111" fmla="*/ 855 h 3646"/>
                  <a:gd name="T112" fmla="*/ 1550 w 2487"/>
                  <a:gd name="T113" fmla="*/ 654 h 3646"/>
                  <a:gd name="T114" fmla="*/ 1581 w 2487"/>
                  <a:gd name="T115" fmla="*/ 465 h 3646"/>
                  <a:gd name="T116" fmla="*/ 1608 w 2487"/>
                  <a:gd name="T117" fmla="*/ 299 h 3646"/>
                  <a:gd name="T118" fmla="*/ 1628 w 2487"/>
                  <a:gd name="T119" fmla="*/ 161 h 3646"/>
                  <a:gd name="T120" fmla="*/ 1643 w 2487"/>
                  <a:gd name="T121" fmla="*/ 61 h 3646"/>
                  <a:gd name="T122" fmla="*/ 1650 w 2487"/>
                  <a:gd name="T123" fmla="*/ 7 h 3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87" h="3646">
                    <a:moveTo>
                      <a:pt x="1652" y="0"/>
                    </a:moveTo>
                    <a:lnTo>
                      <a:pt x="2487" y="454"/>
                    </a:lnTo>
                    <a:lnTo>
                      <a:pt x="2485" y="461"/>
                    </a:lnTo>
                    <a:lnTo>
                      <a:pt x="2478" y="479"/>
                    </a:lnTo>
                    <a:lnTo>
                      <a:pt x="2469" y="508"/>
                    </a:lnTo>
                    <a:lnTo>
                      <a:pt x="2456" y="545"/>
                    </a:lnTo>
                    <a:lnTo>
                      <a:pt x="2440" y="592"/>
                    </a:lnTo>
                    <a:lnTo>
                      <a:pt x="2420" y="648"/>
                    </a:lnTo>
                    <a:lnTo>
                      <a:pt x="2400" y="712"/>
                    </a:lnTo>
                    <a:lnTo>
                      <a:pt x="2378" y="781"/>
                    </a:lnTo>
                    <a:lnTo>
                      <a:pt x="2353" y="855"/>
                    </a:lnTo>
                    <a:lnTo>
                      <a:pt x="2327" y="935"/>
                    </a:lnTo>
                    <a:lnTo>
                      <a:pt x="2300" y="1019"/>
                    </a:lnTo>
                    <a:lnTo>
                      <a:pt x="2273" y="1106"/>
                    </a:lnTo>
                    <a:lnTo>
                      <a:pt x="2247" y="1195"/>
                    </a:lnTo>
                    <a:lnTo>
                      <a:pt x="2218" y="1284"/>
                    </a:lnTo>
                    <a:lnTo>
                      <a:pt x="2191" y="1375"/>
                    </a:lnTo>
                    <a:lnTo>
                      <a:pt x="2162" y="1464"/>
                    </a:lnTo>
                    <a:lnTo>
                      <a:pt x="2137" y="1553"/>
                    </a:lnTo>
                    <a:lnTo>
                      <a:pt x="2111" y="1640"/>
                    </a:lnTo>
                    <a:lnTo>
                      <a:pt x="2088" y="1722"/>
                    </a:lnTo>
                    <a:lnTo>
                      <a:pt x="2066" y="1802"/>
                    </a:lnTo>
                    <a:lnTo>
                      <a:pt x="2048" y="1878"/>
                    </a:lnTo>
                    <a:lnTo>
                      <a:pt x="2022" y="1973"/>
                    </a:lnTo>
                    <a:lnTo>
                      <a:pt x="1991" y="2056"/>
                    </a:lnTo>
                    <a:lnTo>
                      <a:pt x="1959" y="2129"/>
                    </a:lnTo>
                    <a:lnTo>
                      <a:pt x="1924" y="2196"/>
                    </a:lnTo>
                    <a:lnTo>
                      <a:pt x="1884" y="2254"/>
                    </a:lnTo>
                    <a:lnTo>
                      <a:pt x="1844" y="2305"/>
                    </a:lnTo>
                    <a:lnTo>
                      <a:pt x="1801" y="2352"/>
                    </a:lnTo>
                    <a:lnTo>
                      <a:pt x="1755" y="2394"/>
                    </a:lnTo>
                    <a:lnTo>
                      <a:pt x="1708" y="2436"/>
                    </a:lnTo>
                    <a:lnTo>
                      <a:pt x="1657" y="2476"/>
                    </a:lnTo>
                    <a:lnTo>
                      <a:pt x="1605" y="2516"/>
                    </a:lnTo>
                    <a:lnTo>
                      <a:pt x="1552" y="2561"/>
                    </a:lnTo>
                    <a:lnTo>
                      <a:pt x="1496" y="2605"/>
                    </a:lnTo>
                    <a:lnTo>
                      <a:pt x="1441" y="2656"/>
                    </a:lnTo>
                    <a:lnTo>
                      <a:pt x="1383" y="2712"/>
                    </a:lnTo>
                    <a:lnTo>
                      <a:pt x="1338" y="2754"/>
                    </a:lnTo>
                    <a:lnTo>
                      <a:pt x="1291" y="2799"/>
                    </a:lnTo>
                    <a:lnTo>
                      <a:pt x="1240" y="2848"/>
                    </a:lnTo>
                    <a:lnTo>
                      <a:pt x="1185" y="2901"/>
                    </a:lnTo>
                    <a:lnTo>
                      <a:pt x="1127" y="2954"/>
                    </a:lnTo>
                    <a:lnTo>
                      <a:pt x="1067" y="3010"/>
                    </a:lnTo>
                    <a:lnTo>
                      <a:pt x="1004" y="3066"/>
                    </a:lnTo>
                    <a:lnTo>
                      <a:pt x="942" y="3121"/>
                    </a:lnTo>
                    <a:lnTo>
                      <a:pt x="880" y="3179"/>
                    </a:lnTo>
                    <a:lnTo>
                      <a:pt x="817" y="3235"/>
                    </a:lnTo>
                    <a:lnTo>
                      <a:pt x="757" y="3288"/>
                    </a:lnTo>
                    <a:lnTo>
                      <a:pt x="699" y="3341"/>
                    </a:lnTo>
                    <a:lnTo>
                      <a:pt x="641" y="3393"/>
                    </a:lnTo>
                    <a:lnTo>
                      <a:pt x="588" y="3439"/>
                    </a:lnTo>
                    <a:lnTo>
                      <a:pt x="539" y="3484"/>
                    </a:lnTo>
                    <a:lnTo>
                      <a:pt x="494" y="3524"/>
                    </a:lnTo>
                    <a:lnTo>
                      <a:pt x="454" y="3557"/>
                    </a:lnTo>
                    <a:lnTo>
                      <a:pt x="419" y="3588"/>
                    </a:lnTo>
                    <a:lnTo>
                      <a:pt x="392" y="3613"/>
                    </a:lnTo>
                    <a:lnTo>
                      <a:pt x="372" y="3631"/>
                    </a:lnTo>
                    <a:lnTo>
                      <a:pt x="359" y="3642"/>
                    </a:lnTo>
                    <a:lnTo>
                      <a:pt x="354" y="3646"/>
                    </a:lnTo>
                    <a:lnTo>
                      <a:pt x="287" y="3602"/>
                    </a:lnTo>
                    <a:lnTo>
                      <a:pt x="227" y="3557"/>
                    </a:lnTo>
                    <a:lnTo>
                      <a:pt x="174" y="3513"/>
                    </a:lnTo>
                    <a:lnTo>
                      <a:pt x="127" y="3470"/>
                    </a:lnTo>
                    <a:lnTo>
                      <a:pt x="89" y="3433"/>
                    </a:lnTo>
                    <a:lnTo>
                      <a:pt x="56" y="3397"/>
                    </a:lnTo>
                    <a:lnTo>
                      <a:pt x="31" y="3368"/>
                    </a:lnTo>
                    <a:lnTo>
                      <a:pt x="14" y="3346"/>
                    </a:lnTo>
                    <a:lnTo>
                      <a:pt x="3" y="3330"/>
                    </a:lnTo>
                    <a:lnTo>
                      <a:pt x="0" y="3326"/>
                    </a:lnTo>
                    <a:lnTo>
                      <a:pt x="5" y="3321"/>
                    </a:lnTo>
                    <a:lnTo>
                      <a:pt x="16" y="3310"/>
                    </a:lnTo>
                    <a:lnTo>
                      <a:pt x="34" y="3288"/>
                    </a:lnTo>
                    <a:lnTo>
                      <a:pt x="58" y="3261"/>
                    </a:lnTo>
                    <a:lnTo>
                      <a:pt x="89" y="3228"/>
                    </a:lnTo>
                    <a:lnTo>
                      <a:pt x="125" y="3188"/>
                    </a:lnTo>
                    <a:lnTo>
                      <a:pt x="165" y="3143"/>
                    </a:lnTo>
                    <a:lnTo>
                      <a:pt x="210" y="3094"/>
                    </a:lnTo>
                    <a:lnTo>
                      <a:pt x="259" y="3039"/>
                    </a:lnTo>
                    <a:lnTo>
                      <a:pt x="312" y="2981"/>
                    </a:lnTo>
                    <a:lnTo>
                      <a:pt x="368" y="2919"/>
                    </a:lnTo>
                    <a:lnTo>
                      <a:pt x="425" y="2856"/>
                    </a:lnTo>
                    <a:lnTo>
                      <a:pt x="483" y="2790"/>
                    </a:lnTo>
                    <a:lnTo>
                      <a:pt x="543" y="2721"/>
                    </a:lnTo>
                    <a:lnTo>
                      <a:pt x="606" y="2652"/>
                    </a:lnTo>
                    <a:lnTo>
                      <a:pt x="668" y="2583"/>
                    </a:lnTo>
                    <a:lnTo>
                      <a:pt x="728" y="2514"/>
                    </a:lnTo>
                    <a:lnTo>
                      <a:pt x="791" y="2445"/>
                    </a:lnTo>
                    <a:lnTo>
                      <a:pt x="848" y="2376"/>
                    </a:lnTo>
                    <a:lnTo>
                      <a:pt x="906" y="2309"/>
                    </a:lnTo>
                    <a:lnTo>
                      <a:pt x="962" y="2247"/>
                    </a:lnTo>
                    <a:lnTo>
                      <a:pt x="1015" y="2185"/>
                    </a:lnTo>
                    <a:lnTo>
                      <a:pt x="1064" y="2127"/>
                    </a:lnTo>
                    <a:lnTo>
                      <a:pt x="1111" y="2074"/>
                    </a:lnTo>
                    <a:lnTo>
                      <a:pt x="1151" y="2022"/>
                    </a:lnTo>
                    <a:lnTo>
                      <a:pt x="1189" y="1978"/>
                    </a:lnTo>
                    <a:lnTo>
                      <a:pt x="1220" y="1938"/>
                    </a:lnTo>
                    <a:lnTo>
                      <a:pt x="1245" y="1904"/>
                    </a:lnTo>
                    <a:lnTo>
                      <a:pt x="1265" y="1878"/>
                    </a:lnTo>
                    <a:lnTo>
                      <a:pt x="1283" y="1844"/>
                    </a:lnTo>
                    <a:lnTo>
                      <a:pt x="1300" y="1802"/>
                    </a:lnTo>
                    <a:lnTo>
                      <a:pt x="1320" y="1747"/>
                    </a:lnTo>
                    <a:lnTo>
                      <a:pt x="1338" y="1682"/>
                    </a:lnTo>
                    <a:lnTo>
                      <a:pt x="1358" y="1611"/>
                    </a:lnTo>
                    <a:lnTo>
                      <a:pt x="1378" y="1531"/>
                    </a:lnTo>
                    <a:lnTo>
                      <a:pt x="1398" y="1444"/>
                    </a:lnTo>
                    <a:lnTo>
                      <a:pt x="1418" y="1353"/>
                    </a:lnTo>
                    <a:lnTo>
                      <a:pt x="1438" y="1257"/>
                    </a:lnTo>
                    <a:lnTo>
                      <a:pt x="1458" y="1159"/>
                    </a:lnTo>
                    <a:lnTo>
                      <a:pt x="1478" y="1057"/>
                    </a:lnTo>
                    <a:lnTo>
                      <a:pt x="1496" y="955"/>
                    </a:lnTo>
                    <a:lnTo>
                      <a:pt x="1514" y="855"/>
                    </a:lnTo>
                    <a:lnTo>
                      <a:pt x="1532" y="752"/>
                    </a:lnTo>
                    <a:lnTo>
                      <a:pt x="1550" y="654"/>
                    </a:lnTo>
                    <a:lnTo>
                      <a:pt x="1565" y="557"/>
                    </a:lnTo>
                    <a:lnTo>
                      <a:pt x="1581" y="465"/>
                    </a:lnTo>
                    <a:lnTo>
                      <a:pt x="1594" y="379"/>
                    </a:lnTo>
                    <a:lnTo>
                      <a:pt x="1608" y="299"/>
                    </a:lnTo>
                    <a:lnTo>
                      <a:pt x="1619" y="225"/>
                    </a:lnTo>
                    <a:lnTo>
                      <a:pt x="1628" y="161"/>
                    </a:lnTo>
                    <a:lnTo>
                      <a:pt x="1637" y="105"/>
                    </a:lnTo>
                    <a:lnTo>
                      <a:pt x="1643" y="61"/>
                    </a:lnTo>
                    <a:lnTo>
                      <a:pt x="1648" y="27"/>
                    </a:lnTo>
                    <a:lnTo>
                      <a:pt x="1650" y="7"/>
                    </a:lnTo>
                    <a:lnTo>
                      <a:pt x="1652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78" name="Freeform 10">
                <a:extLst>
                  <a:ext uri="{FF2B5EF4-FFF2-40B4-BE49-F238E27FC236}">
                    <a16:creationId xmlns:a16="http://schemas.microsoft.com/office/drawing/2014/main" id="{3688DA62-558F-42D6-B173-2017C9553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2788" y="365125"/>
                <a:ext cx="896938" cy="1592263"/>
              </a:xfrm>
              <a:custGeom>
                <a:avLst/>
                <a:gdLst>
                  <a:gd name="T0" fmla="*/ 129 w 565"/>
                  <a:gd name="T1" fmla="*/ 0 h 1003"/>
                  <a:gd name="T2" fmla="*/ 565 w 565"/>
                  <a:gd name="T3" fmla="*/ 409 h 1003"/>
                  <a:gd name="T4" fmla="*/ 565 w 565"/>
                  <a:gd name="T5" fmla="*/ 411 h 1003"/>
                  <a:gd name="T6" fmla="*/ 565 w 565"/>
                  <a:gd name="T7" fmla="*/ 422 h 1003"/>
                  <a:gd name="T8" fmla="*/ 565 w 565"/>
                  <a:gd name="T9" fmla="*/ 440 h 1003"/>
                  <a:gd name="T10" fmla="*/ 563 w 565"/>
                  <a:gd name="T11" fmla="*/ 463 h 1003"/>
                  <a:gd name="T12" fmla="*/ 554 w 565"/>
                  <a:gd name="T13" fmla="*/ 491 h 1003"/>
                  <a:gd name="T14" fmla="*/ 539 w 565"/>
                  <a:gd name="T15" fmla="*/ 525 h 1003"/>
                  <a:gd name="T16" fmla="*/ 516 w 565"/>
                  <a:gd name="T17" fmla="*/ 563 h 1003"/>
                  <a:gd name="T18" fmla="*/ 501 w 565"/>
                  <a:gd name="T19" fmla="*/ 589 h 1003"/>
                  <a:gd name="T20" fmla="*/ 485 w 565"/>
                  <a:gd name="T21" fmla="*/ 623 h 1003"/>
                  <a:gd name="T22" fmla="*/ 470 w 565"/>
                  <a:gd name="T23" fmla="*/ 660 h 1003"/>
                  <a:gd name="T24" fmla="*/ 452 w 565"/>
                  <a:gd name="T25" fmla="*/ 703 h 1003"/>
                  <a:gd name="T26" fmla="*/ 436 w 565"/>
                  <a:gd name="T27" fmla="*/ 749 h 1003"/>
                  <a:gd name="T28" fmla="*/ 421 w 565"/>
                  <a:gd name="T29" fmla="*/ 794 h 1003"/>
                  <a:gd name="T30" fmla="*/ 407 w 565"/>
                  <a:gd name="T31" fmla="*/ 841 h 1003"/>
                  <a:gd name="T32" fmla="*/ 394 w 565"/>
                  <a:gd name="T33" fmla="*/ 883 h 1003"/>
                  <a:gd name="T34" fmla="*/ 383 w 565"/>
                  <a:gd name="T35" fmla="*/ 923 h 1003"/>
                  <a:gd name="T36" fmla="*/ 372 w 565"/>
                  <a:gd name="T37" fmla="*/ 956 h 1003"/>
                  <a:gd name="T38" fmla="*/ 365 w 565"/>
                  <a:gd name="T39" fmla="*/ 981 h 1003"/>
                  <a:gd name="T40" fmla="*/ 361 w 565"/>
                  <a:gd name="T41" fmla="*/ 999 h 1003"/>
                  <a:gd name="T42" fmla="*/ 358 w 565"/>
                  <a:gd name="T43" fmla="*/ 1003 h 1003"/>
                  <a:gd name="T44" fmla="*/ 0 w 565"/>
                  <a:gd name="T45" fmla="*/ 721 h 1003"/>
                  <a:gd name="T46" fmla="*/ 84 w 565"/>
                  <a:gd name="T47" fmla="*/ 87 h 1003"/>
                  <a:gd name="T48" fmla="*/ 129 w 565"/>
                  <a:gd name="T49" fmla="*/ 0 h 1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65" h="1003">
                    <a:moveTo>
                      <a:pt x="129" y="0"/>
                    </a:moveTo>
                    <a:lnTo>
                      <a:pt x="565" y="409"/>
                    </a:lnTo>
                    <a:lnTo>
                      <a:pt x="565" y="411"/>
                    </a:lnTo>
                    <a:lnTo>
                      <a:pt x="565" y="422"/>
                    </a:lnTo>
                    <a:lnTo>
                      <a:pt x="565" y="440"/>
                    </a:lnTo>
                    <a:lnTo>
                      <a:pt x="563" y="463"/>
                    </a:lnTo>
                    <a:lnTo>
                      <a:pt x="554" y="491"/>
                    </a:lnTo>
                    <a:lnTo>
                      <a:pt x="539" y="525"/>
                    </a:lnTo>
                    <a:lnTo>
                      <a:pt x="516" y="563"/>
                    </a:lnTo>
                    <a:lnTo>
                      <a:pt x="501" y="589"/>
                    </a:lnTo>
                    <a:lnTo>
                      <a:pt x="485" y="623"/>
                    </a:lnTo>
                    <a:lnTo>
                      <a:pt x="470" y="660"/>
                    </a:lnTo>
                    <a:lnTo>
                      <a:pt x="452" y="703"/>
                    </a:lnTo>
                    <a:lnTo>
                      <a:pt x="436" y="749"/>
                    </a:lnTo>
                    <a:lnTo>
                      <a:pt x="421" y="794"/>
                    </a:lnTo>
                    <a:lnTo>
                      <a:pt x="407" y="841"/>
                    </a:lnTo>
                    <a:lnTo>
                      <a:pt x="394" y="883"/>
                    </a:lnTo>
                    <a:lnTo>
                      <a:pt x="383" y="923"/>
                    </a:lnTo>
                    <a:lnTo>
                      <a:pt x="372" y="956"/>
                    </a:lnTo>
                    <a:lnTo>
                      <a:pt x="365" y="981"/>
                    </a:lnTo>
                    <a:lnTo>
                      <a:pt x="361" y="999"/>
                    </a:lnTo>
                    <a:lnTo>
                      <a:pt x="358" y="1003"/>
                    </a:lnTo>
                    <a:lnTo>
                      <a:pt x="0" y="721"/>
                    </a:lnTo>
                    <a:lnTo>
                      <a:pt x="84" y="87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AF605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79" name="Freeform 11">
                <a:extLst>
                  <a:ext uri="{FF2B5EF4-FFF2-40B4-BE49-F238E27FC236}">
                    <a16:creationId xmlns:a16="http://schemas.microsoft.com/office/drawing/2014/main" id="{742A158D-1CBE-4FF0-B331-852907A7A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5463" y="3070225"/>
                <a:ext cx="989013" cy="1041400"/>
              </a:xfrm>
              <a:custGeom>
                <a:avLst/>
                <a:gdLst>
                  <a:gd name="T0" fmla="*/ 514 w 623"/>
                  <a:gd name="T1" fmla="*/ 0 h 656"/>
                  <a:gd name="T2" fmla="*/ 574 w 623"/>
                  <a:gd name="T3" fmla="*/ 6 h 656"/>
                  <a:gd name="T4" fmla="*/ 614 w 623"/>
                  <a:gd name="T5" fmla="*/ 17 h 656"/>
                  <a:gd name="T6" fmla="*/ 623 w 623"/>
                  <a:gd name="T7" fmla="*/ 35 h 656"/>
                  <a:gd name="T8" fmla="*/ 590 w 623"/>
                  <a:gd name="T9" fmla="*/ 66 h 656"/>
                  <a:gd name="T10" fmla="*/ 496 w 623"/>
                  <a:gd name="T11" fmla="*/ 140 h 656"/>
                  <a:gd name="T12" fmla="*/ 452 w 623"/>
                  <a:gd name="T13" fmla="*/ 213 h 656"/>
                  <a:gd name="T14" fmla="*/ 448 w 623"/>
                  <a:gd name="T15" fmla="*/ 282 h 656"/>
                  <a:gd name="T16" fmla="*/ 465 w 623"/>
                  <a:gd name="T17" fmla="*/ 344 h 656"/>
                  <a:gd name="T18" fmla="*/ 474 w 623"/>
                  <a:gd name="T19" fmla="*/ 407 h 656"/>
                  <a:gd name="T20" fmla="*/ 456 w 623"/>
                  <a:gd name="T21" fmla="*/ 467 h 656"/>
                  <a:gd name="T22" fmla="*/ 430 w 623"/>
                  <a:gd name="T23" fmla="*/ 505 h 656"/>
                  <a:gd name="T24" fmla="*/ 387 w 623"/>
                  <a:gd name="T25" fmla="*/ 516 h 656"/>
                  <a:gd name="T26" fmla="*/ 354 w 623"/>
                  <a:gd name="T27" fmla="*/ 513 h 656"/>
                  <a:gd name="T28" fmla="*/ 343 w 623"/>
                  <a:gd name="T29" fmla="*/ 507 h 656"/>
                  <a:gd name="T30" fmla="*/ 338 w 623"/>
                  <a:gd name="T31" fmla="*/ 502 h 656"/>
                  <a:gd name="T32" fmla="*/ 327 w 623"/>
                  <a:gd name="T33" fmla="*/ 509 h 656"/>
                  <a:gd name="T34" fmla="*/ 305 w 623"/>
                  <a:gd name="T35" fmla="*/ 549 h 656"/>
                  <a:gd name="T36" fmla="*/ 281 w 623"/>
                  <a:gd name="T37" fmla="*/ 591 h 656"/>
                  <a:gd name="T38" fmla="*/ 261 w 623"/>
                  <a:gd name="T39" fmla="*/ 611 h 656"/>
                  <a:gd name="T40" fmla="*/ 243 w 623"/>
                  <a:gd name="T41" fmla="*/ 636 h 656"/>
                  <a:gd name="T42" fmla="*/ 214 w 623"/>
                  <a:gd name="T43" fmla="*/ 656 h 656"/>
                  <a:gd name="T44" fmla="*/ 167 w 623"/>
                  <a:gd name="T45" fmla="*/ 649 h 656"/>
                  <a:gd name="T46" fmla="*/ 129 w 623"/>
                  <a:gd name="T47" fmla="*/ 620 h 656"/>
                  <a:gd name="T48" fmla="*/ 85 w 623"/>
                  <a:gd name="T49" fmla="*/ 582 h 656"/>
                  <a:gd name="T50" fmla="*/ 65 w 623"/>
                  <a:gd name="T51" fmla="*/ 565 h 656"/>
                  <a:gd name="T52" fmla="*/ 16 w 623"/>
                  <a:gd name="T53" fmla="*/ 498 h 656"/>
                  <a:gd name="T54" fmla="*/ 0 w 623"/>
                  <a:gd name="T55" fmla="*/ 418 h 656"/>
                  <a:gd name="T56" fmla="*/ 18 w 623"/>
                  <a:gd name="T57" fmla="*/ 338 h 656"/>
                  <a:gd name="T58" fmla="*/ 78 w 623"/>
                  <a:gd name="T59" fmla="*/ 253 h 656"/>
                  <a:gd name="T60" fmla="*/ 138 w 623"/>
                  <a:gd name="T61" fmla="*/ 191 h 656"/>
                  <a:gd name="T62" fmla="*/ 180 w 623"/>
                  <a:gd name="T63" fmla="*/ 140 h 656"/>
                  <a:gd name="T64" fmla="*/ 232 w 623"/>
                  <a:gd name="T65" fmla="*/ 78 h 656"/>
                  <a:gd name="T66" fmla="*/ 296 w 623"/>
                  <a:gd name="T67" fmla="*/ 24 h 656"/>
                  <a:gd name="T68" fmla="*/ 376 w 623"/>
                  <a:gd name="T69" fmla="*/ 2 h 656"/>
                  <a:gd name="T70" fmla="*/ 445 w 623"/>
                  <a:gd name="T71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23" h="656">
                    <a:moveTo>
                      <a:pt x="479" y="0"/>
                    </a:moveTo>
                    <a:lnTo>
                      <a:pt x="514" y="0"/>
                    </a:lnTo>
                    <a:lnTo>
                      <a:pt x="545" y="2"/>
                    </a:lnTo>
                    <a:lnTo>
                      <a:pt x="574" y="6"/>
                    </a:lnTo>
                    <a:lnTo>
                      <a:pt x="597" y="11"/>
                    </a:lnTo>
                    <a:lnTo>
                      <a:pt x="614" y="17"/>
                    </a:lnTo>
                    <a:lnTo>
                      <a:pt x="623" y="26"/>
                    </a:lnTo>
                    <a:lnTo>
                      <a:pt x="623" y="35"/>
                    </a:lnTo>
                    <a:lnTo>
                      <a:pt x="612" y="49"/>
                    </a:lnTo>
                    <a:lnTo>
                      <a:pt x="590" y="66"/>
                    </a:lnTo>
                    <a:lnTo>
                      <a:pt x="534" y="102"/>
                    </a:lnTo>
                    <a:lnTo>
                      <a:pt x="496" y="140"/>
                    </a:lnTo>
                    <a:lnTo>
                      <a:pt x="470" y="178"/>
                    </a:lnTo>
                    <a:lnTo>
                      <a:pt x="452" y="213"/>
                    </a:lnTo>
                    <a:lnTo>
                      <a:pt x="445" y="247"/>
                    </a:lnTo>
                    <a:lnTo>
                      <a:pt x="448" y="282"/>
                    </a:lnTo>
                    <a:lnTo>
                      <a:pt x="454" y="313"/>
                    </a:lnTo>
                    <a:lnTo>
                      <a:pt x="465" y="344"/>
                    </a:lnTo>
                    <a:lnTo>
                      <a:pt x="474" y="376"/>
                    </a:lnTo>
                    <a:lnTo>
                      <a:pt x="474" y="407"/>
                    </a:lnTo>
                    <a:lnTo>
                      <a:pt x="468" y="438"/>
                    </a:lnTo>
                    <a:lnTo>
                      <a:pt x="456" y="467"/>
                    </a:lnTo>
                    <a:lnTo>
                      <a:pt x="443" y="489"/>
                    </a:lnTo>
                    <a:lnTo>
                      <a:pt x="430" y="505"/>
                    </a:lnTo>
                    <a:lnTo>
                      <a:pt x="416" y="511"/>
                    </a:lnTo>
                    <a:lnTo>
                      <a:pt x="387" y="516"/>
                    </a:lnTo>
                    <a:lnTo>
                      <a:pt x="367" y="516"/>
                    </a:lnTo>
                    <a:lnTo>
                      <a:pt x="354" y="513"/>
                    </a:lnTo>
                    <a:lnTo>
                      <a:pt x="347" y="511"/>
                    </a:lnTo>
                    <a:lnTo>
                      <a:pt x="343" y="507"/>
                    </a:lnTo>
                    <a:lnTo>
                      <a:pt x="341" y="505"/>
                    </a:lnTo>
                    <a:lnTo>
                      <a:pt x="338" y="502"/>
                    </a:lnTo>
                    <a:lnTo>
                      <a:pt x="334" y="502"/>
                    </a:lnTo>
                    <a:lnTo>
                      <a:pt x="327" y="509"/>
                    </a:lnTo>
                    <a:lnTo>
                      <a:pt x="316" y="527"/>
                    </a:lnTo>
                    <a:lnTo>
                      <a:pt x="305" y="549"/>
                    </a:lnTo>
                    <a:lnTo>
                      <a:pt x="292" y="571"/>
                    </a:lnTo>
                    <a:lnTo>
                      <a:pt x="281" y="591"/>
                    </a:lnTo>
                    <a:lnTo>
                      <a:pt x="269" y="602"/>
                    </a:lnTo>
                    <a:lnTo>
                      <a:pt x="261" y="611"/>
                    </a:lnTo>
                    <a:lnTo>
                      <a:pt x="252" y="622"/>
                    </a:lnTo>
                    <a:lnTo>
                      <a:pt x="243" y="636"/>
                    </a:lnTo>
                    <a:lnTo>
                      <a:pt x="229" y="647"/>
                    </a:lnTo>
                    <a:lnTo>
                      <a:pt x="214" y="656"/>
                    </a:lnTo>
                    <a:lnTo>
                      <a:pt x="194" y="656"/>
                    </a:lnTo>
                    <a:lnTo>
                      <a:pt x="167" y="649"/>
                    </a:lnTo>
                    <a:lnTo>
                      <a:pt x="149" y="638"/>
                    </a:lnTo>
                    <a:lnTo>
                      <a:pt x="129" y="620"/>
                    </a:lnTo>
                    <a:lnTo>
                      <a:pt x="105" y="602"/>
                    </a:lnTo>
                    <a:lnTo>
                      <a:pt x="85" y="582"/>
                    </a:lnTo>
                    <a:lnTo>
                      <a:pt x="67" y="567"/>
                    </a:lnTo>
                    <a:lnTo>
                      <a:pt x="65" y="565"/>
                    </a:lnTo>
                    <a:lnTo>
                      <a:pt x="38" y="534"/>
                    </a:lnTo>
                    <a:lnTo>
                      <a:pt x="16" y="498"/>
                    </a:lnTo>
                    <a:lnTo>
                      <a:pt x="4" y="458"/>
                    </a:lnTo>
                    <a:lnTo>
                      <a:pt x="0" y="418"/>
                    </a:lnTo>
                    <a:lnTo>
                      <a:pt x="4" y="378"/>
                    </a:lnTo>
                    <a:lnTo>
                      <a:pt x="18" y="338"/>
                    </a:lnTo>
                    <a:lnTo>
                      <a:pt x="40" y="300"/>
                    </a:lnTo>
                    <a:lnTo>
                      <a:pt x="78" y="253"/>
                    </a:lnTo>
                    <a:lnTo>
                      <a:pt x="111" y="218"/>
                    </a:lnTo>
                    <a:lnTo>
                      <a:pt x="138" y="191"/>
                    </a:lnTo>
                    <a:lnTo>
                      <a:pt x="158" y="169"/>
                    </a:lnTo>
                    <a:lnTo>
                      <a:pt x="180" y="140"/>
                    </a:lnTo>
                    <a:lnTo>
                      <a:pt x="207" y="109"/>
                    </a:lnTo>
                    <a:lnTo>
                      <a:pt x="232" y="78"/>
                    </a:lnTo>
                    <a:lnTo>
                      <a:pt x="263" y="46"/>
                    </a:lnTo>
                    <a:lnTo>
                      <a:pt x="296" y="24"/>
                    </a:lnTo>
                    <a:lnTo>
                      <a:pt x="336" y="9"/>
                    </a:lnTo>
                    <a:lnTo>
                      <a:pt x="376" y="2"/>
                    </a:lnTo>
                    <a:lnTo>
                      <a:pt x="410" y="2"/>
                    </a:lnTo>
                    <a:lnTo>
                      <a:pt x="445" y="0"/>
                    </a:lnTo>
                    <a:lnTo>
                      <a:pt x="479" y="0"/>
                    </a:lnTo>
                    <a:close/>
                  </a:path>
                </a:pathLst>
              </a:custGeom>
              <a:solidFill>
                <a:srgbClr val="C58C8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0" name="Freeform 12">
                <a:extLst>
                  <a:ext uri="{FF2B5EF4-FFF2-40B4-BE49-F238E27FC236}">
                    <a16:creationId xmlns:a16="http://schemas.microsoft.com/office/drawing/2014/main" id="{21D6E425-678C-4EFF-8396-B65887FB3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78913" y="1265238"/>
                <a:ext cx="366713" cy="1716088"/>
              </a:xfrm>
              <a:custGeom>
                <a:avLst/>
                <a:gdLst>
                  <a:gd name="T0" fmla="*/ 46 w 231"/>
                  <a:gd name="T1" fmla="*/ 0 h 1081"/>
                  <a:gd name="T2" fmla="*/ 142 w 231"/>
                  <a:gd name="T3" fmla="*/ 78 h 1081"/>
                  <a:gd name="T4" fmla="*/ 231 w 231"/>
                  <a:gd name="T5" fmla="*/ 558 h 1081"/>
                  <a:gd name="T6" fmla="*/ 151 w 231"/>
                  <a:gd name="T7" fmla="*/ 1081 h 1081"/>
                  <a:gd name="T8" fmla="*/ 37 w 231"/>
                  <a:gd name="T9" fmla="*/ 779 h 1081"/>
                  <a:gd name="T10" fmla="*/ 0 w 231"/>
                  <a:gd name="T11" fmla="*/ 162 h 1081"/>
                  <a:gd name="T12" fmla="*/ 46 w 231"/>
                  <a:gd name="T13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1081">
                    <a:moveTo>
                      <a:pt x="46" y="0"/>
                    </a:moveTo>
                    <a:lnTo>
                      <a:pt x="142" y="78"/>
                    </a:lnTo>
                    <a:lnTo>
                      <a:pt x="231" y="558"/>
                    </a:lnTo>
                    <a:lnTo>
                      <a:pt x="151" y="1081"/>
                    </a:lnTo>
                    <a:lnTo>
                      <a:pt x="37" y="779"/>
                    </a:lnTo>
                    <a:lnTo>
                      <a:pt x="0" y="16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1" name="Freeform 13">
                <a:extLst>
                  <a:ext uri="{FF2B5EF4-FFF2-40B4-BE49-F238E27FC236}">
                    <a16:creationId xmlns:a16="http://schemas.microsoft.com/office/drawing/2014/main" id="{0E32711F-A4A7-41D5-B6FF-BF9F6D327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1488" y="1095375"/>
                <a:ext cx="965200" cy="2238375"/>
              </a:xfrm>
              <a:custGeom>
                <a:avLst/>
                <a:gdLst>
                  <a:gd name="T0" fmla="*/ 194 w 608"/>
                  <a:gd name="T1" fmla="*/ 0 h 1410"/>
                  <a:gd name="T2" fmla="*/ 608 w 608"/>
                  <a:gd name="T3" fmla="*/ 287 h 1410"/>
                  <a:gd name="T4" fmla="*/ 608 w 608"/>
                  <a:gd name="T5" fmla="*/ 872 h 1410"/>
                  <a:gd name="T6" fmla="*/ 481 w 608"/>
                  <a:gd name="T7" fmla="*/ 1410 h 1410"/>
                  <a:gd name="T8" fmla="*/ 383 w 608"/>
                  <a:gd name="T9" fmla="*/ 1335 h 1410"/>
                  <a:gd name="T10" fmla="*/ 299 w 608"/>
                  <a:gd name="T11" fmla="*/ 1257 h 1410"/>
                  <a:gd name="T12" fmla="*/ 228 w 608"/>
                  <a:gd name="T13" fmla="*/ 1179 h 1410"/>
                  <a:gd name="T14" fmla="*/ 167 w 608"/>
                  <a:gd name="T15" fmla="*/ 1099 h 1410"/>
                  <a:gd name="T16" fmla="*/ 118 w 608"/>
                  <a:gd name="T17" fmla="*/ 1019 h 1410"/>
                  <a:gd name="T18" fmla="*/ 78 w 608"/>
                  <a:gd name="T19" fmla="*/ 941 h 1410"/>
                  <a:gd name="T20" fmla="*/ 49 w 608"/>
                  <a:gd name="T21" fmla="*/ 861 h 1410"/>
                  <a:gd name="T22" fmla="*/ 27 w 608"/>
                  <a:gd name="T23" fmla="*/ 785 h 1410"/>
                  <a:gd name="T24" fmla="*/ 12 w 608"/>
                  <a:gd name="T25" fmla="*/ 710 h 1410"/>
                  <a:gd name="T26" fmla="*/ 3 w 608"/>
                  <a:gd name="T27" fmla="*/ 636 h 1410"/>
                  <a:gd name="T28" fmla="*/ 0 w 608"/>
                  <a:gd name="T29" fmla="*/ 565 h 1410"/>
                  <a:gd name="T30" fmla="*/ 3 w 608"/>
                  <a:gd name="T31" fmla="*/ 499 h 1410"/>
                  <a:gd name="T32" fmla="*/ 7 w 608"/>
                  <a:gd name="T33" fmla="*/ 436 h 1410"/>
                  <a:gd name="T34" fmla="*/ 16 w 608"/>
                  <a:gd name="T35" fmla="*/ 378 h 1410"/>
                  <a:gd name="T36" fmla="*/ 27 w 608"/>
                  <a:gd name="T37" fmla="*/ 323 h 1410"/>
                  <a:gd name="T38" fmla="*/ 41 w 608"/>
                  <a:gd name="T39" fmla="*/ 276 h 1410"/>
                  <a:gd name="T40" fmla="*/ 54 w 608"/>
                  <a:gd name="T41" fmla="*/ 234 h 1410"/>
                  <a:gd name="T42" fmla="*/ 65 w 608"/>
                  <a:gd name="T43" fmla="*/ 198 h 1410"/>
                  <a:gd name="T44" fmla="*/ 76 w 608"/>
                  <a:gd name="T45" fmla="*/ 169 h 1410"/>
                  <a:gd name="T46" fmla="*/ 85 w 608"/>
                  <a:gd name="T47" fmla="*/ 149 h 1410"/>
                  <a:gd name="T48" fmla="*/ 92 w 608"/>
                  <a:gd name="T49" fmla="*/ 136 h 1410"/>
                  <a:gd name="T50" fmla="*/ 94 w 608"/>
                  <a:gd name="T51" fmla="*/ 132 h 1410"/>
                  <a:gd name="T52" fmla="*/ 194 w 608"/>
                  <a:gd name="T53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8" h="1410">
                    <a:moveTo>
                      <a:pt x="194" y="0"/>
                    </a:moveTo>
                    <a:lnTo>
                      <a:pt x="608" y="287"/>
                    </a:lnTo>
                    <a:lnTo>
                      <a:pt x="608" y="872"/>
                    </a:lnTo>
                    <a:lnTo>
                      <a:pt x="481" y="1410"/>
                    </a:lnTo>
                    <a:lnTo>
                      <a:pt x="383" y="1335"/>
                    </a:lnTo>
                    <a:lnTo>
                      <a:pt x="299" y="1257"/>
                    </a:lnTo>
                    <a:lnTo>
                      <a:pt x="228" y="1179"/>
                    </a:lnTo>
                    <a:lnTo>
                      <a:pt x="167" y="1099"/>
                    </a:lnTo>
                    <a:lnTo>
                      <a:pt x="118" y="1019"/>
                    </a:lnTo>
                    <a:lnTo>
                      <a:pt x="78" y="941"/>
                    </a:lnTo>
                    <a:lnTo>
                      <a:pt x="49" y="861"/>
                    </a:lnTo>
                    <a:lnTo>
                      <a:pt x="27" y="785"/>
                    </a:lnTo>
                    <a:lnTo>
                      <a:pt x="12" y="710"/>
                    </a:lnTo>
                    <a:lnTo>
                      <a:pt x="3" y="636"/>
                    </a:lnTo>
                    <a:lnTo>
                      <a:pt x="0" y="565"/>
                    </a:lnTo>
                    <a:lnTo>
                      <a:pt x="3" y="499"/>
                    </a:lnTo>
                    <a:lnTo>
                      <a:pt x="7" y="436"/>
                    </a:lnTo>
                    <a:lnTo>
                      <a:pt x="16" y="378"/>
                    </a:lnTo>
                    <a:lnTo>
                      <a:pt x="27" y="323"/>
                    </a:lnTo>
                    <a:lnTo>
                      <a:pt x="41" y="276"/>
                    </a:lnTo>
                    <a:lnTo>
                      <a:pt x="54" y="234"/>
                    </a:lnTo>
                    <a:lnTo>
                      <a:pt x="65" y="198"/>
                    </a:lnTo>
                    <a:lnTo>
                      <a:pt x="76" y="169"/>
                    </a:lnTo>
                    <a:lnTo>
                      <a:pt x="85" y="149"/>
                    </a:lnTo>
                    <a:lnTo>
                      <a:pt x="92" y="136"/>
                    </a:lnTo>
                    <a:lnTo>
                      <a:pt x="94" y="132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2" name="Freeform 14">
                <a:extLst>
                  <a:ext uri="{FF2B5EF4-FFF2-40B4-BE49-F238E27FC236}">
                    <a16:creationId xmlns:a16="http://schemas.microsoft.com/office/drawing/2014/main" id="{153C8554-AC8E-45AC-B2E6-5D4766367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1675" y="-606425"/>
                <a:ext cx="1509713" cy="1801813"/>
              </a:xfrm>
              <a:custGeom>
                <a:avLst/>
                <a:gdLst>
                  <a:gd name="T0" fmla="*/ 501 w 951"/>
                  <a:gd name="T1" fmla="*/ 0 h 1135"/>
                  <a:gd name="T2" fmla="*/ 624 w 951"/>
                  <a:gd name="T3" fmla="*/ 22 h 1135"/>
                  <a:gd name="T4" fmla="*/ 717 w 951"/>
                  <a:gd name="T5" fmla="*/ 51 h 1135"/>
                  <a:gd name="T6" fmla="*/ 791 w 951"/>
                  <a:gd name="T7" fmla="*/ 80 h 1135"/>
                  <a:gd name="T8" fmla="*/ 846 w 951"/>
                  <a:gd name="T9" fmla="*/ 118 h 1135"/>
                  <a:gd name="T10" fmla="*/ 877 w 951"/>
                  <a:gd name="T11" fmla="*/ 174 h 1135"/>
                  <a:gd name="T12" fmla="*/ 888 w 951"/>
                  <a:gd name="T13" fmla="*/ 254 h 1135"/>
                  <a:gd name="T14" fmla="*/ 875 w 951"/>
                  <a:gd name="T15" fmla="*/ 392 h 1135"/>
                  <a:gd name="T16" fmla="*/ 882 w 951"/>
                  <a:gd name="T17" fmla="*/ 543 h 1135"/>
                  <a:gd name="T18" fmla="*/ 908 w 951"/>
                  <a:gd name="T19" fmla="*/ 661 h 1135"/>
                  <a:gd name="T20" fmla="*/ 942 w 951"/>
                  <a:gd name="T21" fmla="*/ 736 h 1135"/>
                  <a:gd name="T22" fmla="*/ 949 w 951"/>
                  <a:gd name="T23" fmla="*/ 770 h 1135"/>
                  <a:gd name="T24" fmla="*/ 924 w 951"/>
                  <a:gd name="T25" fmla="*/ 792 h 1135"/>
                  <a:gd name="T26" fmla="*/ 888 w 951"/>
                  <a:gd name="T27" fmla="*/ 810 h 1135"/>
                  <a:gd name="T28" fmla="*/ 855 w 951"/>
                  <a:gd name="T29" fmla="*/ 823 h 1135"/>
                  <a:gd name="T30" fmla="*/ 839 w 951"/>
                  <a:gd name="T31" fmla="*/ 843 h 1135"/>
                  <a:gd name="T32" fmla="*/ 835 w 951"/>
                  <a:gd name="T33" fmla="*/ 885 h 1135"/>
                  <a:gd name="T34" fmla="*/ 826 w 951"/>
                  <a:gd name="T35" fmla="*/ 946 h 1135"/>
                  <a:gd name="T36" fmla="*/ 806 w 951"/>
                  <a:gd name="T37" fmla="*/ 997 h 1135"/>
                  <a:gd name="T38" fmla="*/ 784 w 951"/>
                  <a:gd name="T39" fmla="*/ 1046 h 1135"/>
                  <a:gd name="T40" fmla="*/ 766 w 951"/>
                  <a:gd name="T41" fmla="*/ 1092 h 1135"/>
                  <a:gd name="T42" fmla="*/ 750 w 951"/>
                  <a:gd name="T43" fmla="*/ 1117 h 1135"/>
                  <a:gd name="T44" fmla="*/ 701 w 951"/>
                  <a:gd name="T45" fmla="*/ 1132 h 1135"/>
                  <a:gd name="T46" fmla="*/ 617 w 951"/>
                  <a:gd name="T47" fmla="*/ 1132 h 1135"/>
                  <a:gd name="T48" fmla="*/ 499 w 951"/>
                  <a:gd name="T49" fmla="*/ 1112 h 1135"/>
                  <a:gd name="T50" fmla="*/ 363 w 951"/>
                  <a:gd name="T51" fmla="*/ 1068 h 1135"/>
                  <a:gd name="T52" fmla="*/ 263 w 951"/>
                  <a:gd name="T53" fmla="*/ 1014 h 1135"/>
                  <a:gd name="T54" fmla="*/ 198 w 951"/>
                  <a:gd name="T55" fmla="*/ 941 h 1135"/>
                  <a:gd name="T56" fmla="*/ 156 w 951"/>
                  <a:gd name="T57" fmla="*/ 837 h 1135"/>
                  <a:gd name="T58" fmla="*/ 129 w 951"/>
                  <a:gd name="T59" fmla="*/ 683 h 1135"/>
                  <a:gd name="T60" fmla="*/ 112 w 951"/>
                  <a:gd name="T61" fmla="*/ 674 h 1135"/>
                  <a:gd name="T62" fmla="*/ 71 w 951"/>
                  <a:gd name="T63" fmla="*/ 650 h 1135"/>
                  <a:gd name="T64" fmla="*/ 31 w 951"/>
                  <a:gd name="T65" fmla="*/ 605 h 1135"/>
                  <a:gd name="T66" fmla="*/ 0 w 951"/>
                  <a:gd name="T67" fmla="*/ 521 h 1135"/>
                  <a:gd name="T68" fmla="*/ 7 w 951"/>
                  <a:gd name="T69" fmla="*/ 452 h 1135"/>
                  <a:gd name="T70" fmla="*/ 36 w 951"/>
                  <a:gd name="T71" fmla="*/ 405 h 1135"/>
                  <a:gd name="T72" fmla="*/ 43 w 951"/>
                  <a:gd name="T73" fmla="*/ 369 h 1135"/>
                  <a:gd name="T74" fmla="*/ 38 w 951"/>
                  <a:gd name="T75" fmla="*/ 309 h 1135"/>
                  <a:gd name="T76" fmla="*/ 31 w 951"/>
                  <a:gd name="T77" fmla="*/ 234 h 1135"/>
                  <a:gd name="T78" fmla="*/ 29 w 951"/>
                  <a:gd name="T79" fmla="*/ 163 h 1135"/>
                  <a:gd name="T80" fmla="*/ 43 w 951"/>
                  <a:gd name="T81" fmla="*/ 107 h 1135"/>
                  <a:gd name="T82" fmla="*/ 85 w 951"/>
                  <a:gd name="T83" fmla="*/ 74 h 1135"/>
                  <a:gd name="T84" fmla="*/ 174 w 951"/>
                  <a:gd name="T85" fmla="*/ 40 h 1135"/>
                  <a:gd name="T86" fmla="*/ 296 w 951"/>
                  <a:gd name="T87" fmla="*/ 14 h 1135"/>
                  <a:gd name="T88" fmla="*/ 432 w 951"/>
                  <a:gd name="T89" fmla="*/ 0 h 1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51" h="1135">
                    <a:moveTo>
                      <a:pt x="432" y="0"/>
                    </a:moveTo>
                    <a:lnTo>
                      <a:pt x="501" y="0"/>
                    </a:lnTo>
                    <a:lnTo>
                      <a:pt x="566" y="7"/>
                    </a:lnTo>
                    <a:lnTo>
                      <a:pt x="624" y="22"/>
                    </a:lnTo>
                    <a:lnTo>
                      <a:pt x="673" y="36"/>
                    </a:lnTo>
                    <a:lnTo>
                      <a:pt x="717" y="51"/>
                    </a:lnTo>
                    <a:lnTo>
                      <a:pt x="757" y="65"/>
                    </a:lnTo>
                    <a:lnTo>
                      <a:pt x="791" y="80"/>
                    </a:lnTo>
                    <a:lnTo>
                      <a:pt x="822" y="98"/>
                    </a:lnTo>
                    <a:lnTo>
                      <a:pt x="846" y="118"/>
                    </a:lnTo>
                    <a:lnTo>
                      <a:pt x="864" y="143"/>
                    </a:lnTo>
                    <a:lnTo>
                      <a:pt x="877" y="174"/>
                    </a:lnTo>
                    <a:lnTo>
                      <a:pt x="886" y="209"/>
                    </a:lnTo>
                    <a:lnTo>
                      <a:pt x="888" y="254"/>
                    </a:lnTo>
                    <a:lnTo>
                      <a:pt x="884" y="305"/>
                    </a:lnTo>
                    <a:lnTo>
                      <a:pt x="875" y="392"/>
                    </a:lnTo>
                    <a:lnTo>
                      <a:pt x="875" y="472"/>
                    </a:lnTo>
                    <a:lnTo>
                      <a:pt x="882" y="543"/>
                    </a:lnTo>
                    <a:lnTo>
                      <a:pt x="893" y="607"/>
                    </a:lnTo>
                    <a:lnTo>
                      <a:pt x="908" y="661"/>
                    </a:lnTo>
                    <a:lnTo>
                      <a:pt x="924" y="705"/>
                    </a:lnTo>
                    <a:lnTo>
                      <a:pt x="942" y="736"/>
                    </a:lnTo>
                    <a:lnTo>
                      <a:pt x="951" y="754"/>
                    </a:lnTo>
                    <a:lnTo>
                      <a:pt x="949" y="770"/>
                    </a:lnTo>
                    <a:lnTo>
                      <a:pt x="937" y="783"/>
                    </a:lnTo>
                    <a:lnTo>
                      <a:pt x="924" y="792"/>
                    </a:lnTo>
                    <a:lnTo>
                      <a:pt x="906" y="801"/>
                    </a:lnTo>
                    <a:lnTo>
                      <a:pt x="888" y="810"/>
                    </a:lnTo>
                    <a:lnTo>
                      <a:pt x="871" y="816"/>
                    </a:lnTo>
                    <a:lnTo>
                      <a:pt x="855" y="823"/>
                    </a:lnTo>
                    <a:lnTo>
                      <a:pt x="846" y="830"/>
                    </a:lnTo>
                    <a:lnTo>
                      <a:pt x="839" y="843"/>
                    </a:lnTo>
                    <a:lnTo>
                      <a:pt x="837" y="863"/>
                    </a:lnTo>
                    <a:lnTo>
                      <a:pt x="835" y="885"/>
                    </a:lnTo>
                    <a:lnTo>
                      <a:pt x="833" y="908"/>
                    </a:lnTo>
                    <a:lnTo>
                      <a:pt x="826" y="946"/>
                    </a:lnTo>
                    <a:lnTo>
                      <a:pt x="813" y="981"/>
                    </a:lnTo>
                    <a:lnTo>
                      <a:pt x="806" y="997"/>
                    </a:lnTo>
                    <a:lnTo>
                      <a:pt x="795" y="1021"/>
                    </a:lnTo>
                    <a:lnTo>
                      <a:pt x="784" y="1046"/>
                    </a:lnTo>
                    <a:lnTo>
                      <a:pt x="775" y="1070"/>
                    </a:lnTo>
                    <a:lnTo>
                      <a:pt x="766" y="1092"/>
                    </a:lnTo>
                    <a:lnTo>
                      <a:pt x="759" y="1106"/>
                    </a:lnTo>
                    <a:lnTo>
                      <a:pt x="750" y="1117"/>
                    </a:lnTo>
                    <a:lnTo>
                      <a:pt x="730" y="1126"/>
                    </a:lnTo>
                    <a:lnTo>
                      <a:pt x="701" y="1132"/>
                    </a:lnTo>
                    <a:lnTo>
                      <a:pt x="664" y="1135"/>
                    </a:lnTo>
                    <a:lnTo>
                      <a:pt x="617" y="1132"/>
                    </a:lnTo>
                    <a:lnTo>
                      <a:pt x="561" y="1126"/>
                    </a:lnTo>
                    <a:lnTo>
                      <a:pt x="499" y="1112"/>
                    </a:lnTo>
                    <a:lnTo>
                      <a:pt x="425" y="1090"/>
                    </a:lnTo>
                    <a:lnTo>
                      <a:pt x="363" y="1068"/>
                    </a:lnTo>
                    <a:lnTo>
                      <a:pt x="307" y="1043"/>
                    </a:lnTo>
                    <a:lnTo>
                      <a:pt x="263" y="1014"/>
                    </a:lnTo>
                    <a:lnTo>
                      <a:pt x="227" y="981"/>
                    </a:lnTo>
                    <a:lnTo>
                      <a:pt x="198" y="941"/>
                    </a:lnTo>
                    <a:lnTo>
                      <a:pt x="174" y="894"/>
                    </a:lnTo>
                    <a:lnTo>
                      <a:pt x="156" y="837"/>
                    </a:lnTo>
                    <a:lnTo>
                      <a:pt x="140" y="765"/>
                    </a:lnTo>
                    <a:lnTo>
                      <a:pt x="129" y="683"/>
                    </a:lnTo>
                    <a:lnTo>
                      <a:pt x="125" y="681"/>
                    </a:lnTo>
                    <a:lnTo>
                      <a:pt x="112" y="674"/>
                    </a:lnTo>
                    <a:lnTo>
                      <a:pt x="94" y="665"/>
                    </a:lnTo>
                    <a:lnTo>
                      <a:pt x="71" y="650"/>
                    </a:lnTo>
                    <a:lnTo>
                      <a:pt x="51" y="630"/>
                    </a:lnTo>
                    <a:lnTo>
                      <a:pt x="31" y="605"/>
                    </a:lnTo>
                    <a:lnTo>
                      <a:pt x="11" y="561"/>
                    </a:lnTo>
                    <a:lnTo>
                      <a:pt x="0" y="521"/>
                    </a:lnTo>
                    <a:lnTo>
                      <a:pt x="0" y="483"/>
                    </a:lnTo>
                    <a:lnTo>
                      <a:pt x="7" y="452"/>
                    </a:lnTo>
                    <a:lnTo>
                      <a:pt x="20" y="425"/>
                    </a:lnTo>
                    <a:lnTo>
                      <a:pt x="36" y="405"/>
                    </a:lnTo>
                    <a:lnTo>
                      <a:pt x="40" y="392"/>
                    </a:lnTo>
                    <a:lnTo>
                      <a:pt x="43" y="369"/>
                    </a:lnTo>
                    <a:lnTo>
                      <a:pt x="43" y="340"/>
                    </a:lnTo>
                    <a:lnTo>
                      <a:pt x="38" y="309"/>
                    </a:lnTo>
                    <a:lnTo>
                      <a:pt x="36" y="272"/>
                    </a:lnTo>
                    <a:lnTo>
                      <a:pt x="31" y="234"/>
                    </a:lnTo>
                    <a:lnTo>
                      <a:pt x="29" y="198"/>
                    </a:lnTo>
                    <a:lnTo>
                      <a:pt x="29" y="163"/>
                    </a:lnTo>
                    <a:lnTo>
                      <a:pt x="34" y="131"/>
                    </a:lnTo>
                    <a:lnTo>
                      <a:pt x="43" y="107"/>
                    </a:lnTo>
                    <a:lnTo>
                      <a:pt x="58" y="89"/>
                    </a:lnTo>
                    <a:lnTo>
                      <a:pt x="85" y="74"/>
                    </a:lnTo>
                    <a:lnTo>
                      <a:pt x="123" y="56"/>
                    </a:lnTo>
                    <a:lnTo>
                      <a:pt x="174" y="40"/>
                    </a:lnTo>
                    <a:lnTo>
                      <a:pt x="232" y="27"/>
                    </a:lnTo>
                    <a:lnTo>
                      <a:pt x="296" y="14"/>
                    </a:lnTo>
                    <a:lnTo>
                      <a:pt x="363" y="5"/>
                    </a:lnTo>
                    <a:lnTo>
                      <a:pt x="432" y="0"/>
                    </a:lnTo>
                    <a:close/>
                  </a:path>
                </a:pathLst>
              </a:custGeom>
              <a:solidFill>
                <a:srgbClr val="C58C8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3" name="Freeform 15">
                <a:extLst>
                  <a:ext uri="{FF2B5EF4-FFF2-40B4-BE49-F238E27FC236}">
                    <a16:creationId xmlns:a16="http://schemas.microsoft.com/office/drawing/2014/main" id="{735F850E-B94F-45D8-B19B-378BB59AD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6725" y="3794125"/>
                <a:ext cx="3933825" cy="4445000"/>
              </a:xfrm>
              <a:custGeom>
                <a:avLst/>
                <a:gdLst>
                  <a:gd name="T0" fmla="*/ 445 w 2478"/>
                  <a:gd name="T1" fmla="*/ 6 h 2800"/>
                  <a:gd name="T2" fmla="*/ 568 w 2478"/>
                  <a:gd name="T3" fmla="*/ 33 h 2800"/>
                  <a:gd name="T4" fmla="*/ 694 w 2478"/>
                  <a:gd name="T5" fmla="*/ 78 h 2800"/>
                  <a:gd name="T6" fmla="*/ 819 w 2478"/>
                  <a:gd name="T7" fmla="*/ 131 h 2800"/>
                  <a:gd name="T8" fmla="*/ 937 w 2478"/>
                  <a:gd name="T9" fmla="*/ 193 h 2800"/>
                  <a:gd name="T10" fmla="*/ 1046 w 2478"/>
                  <a:gd name="T11" fmla="*/ 253 h 2800"/>
                  <a:gd name="T12" fmla="*/ 1137 w 2478"/>
                  <a:gd name="T13" fmla="*/ 311 h 2800"/>
                  <a:gd name="T14" fmla="*/ 1209 w 2478"/>
                  <a:gd name="T15" fmla="*/ 358 h 2800"/>
                  <a:gd name="T16" fmla="*/ 1255 w 2478"/>
                  <a:gd name="T17" fmla="*/ 389 h 2800"/>
                  <a:gd name="T18" fmla="*/ 1271 w 2478"/>
                  <a:gd name="T19" fmla="*/ 402 h 2800"/>
                  <a:gd name="T20" fmla="*/ 1420 w 2478"/>
                  <a:gd name="T21" fmla="*/ 525 h 2800"/>
                  <a:gd name="T22" fmla="*/ 1585 w 2478"/>
                  <a:gd name="T23" fmla="*/ 645 h 2800"/>
                  <a:gd name="T24" fmla="*/ 1761 w 2478"/>
                  <a:gd name="T25" fmla="*/ 763 h 2800"/>
                  <a:gd name="T26" fmla="*/ 1934 w 2478"/>
                  <a:gd name="T27" fmla="*/ 874 h 2800"/>
                  <a:gd name="T28" fmla="*/ 2101 w 2478"/>
                  <a:gd name="T29" fmla="*/ 983 h 2800"/>
                  <a:gd name="T30" fmla="*/ 2246 w 2478"/>
                  <a:gd name="T31" fmla="*/ 1085 h 2800"/>
                  <a:gd name="T32" fmla="*/ 2364 w 2478"/>
                  <a:gd name="T33" fmla="*/ 1179 h 2800"/>
                  <a:gd name="T34" fmla="*/ 2444 w 2478"/>
                  <a:gd name="T35" fmla="*/ 1268 h 2800"/>
                  <a:gd name="T36" fmla="*/ 2478 w 2478"/>
                  <a:gd name="T37" fmla="*/ 1345 h 2800"/>
                  <a:gd name="T38" fmla="*/ 2464 w 2478"/>
                  <a:gd name="T39" fmla="*/ 1403 h 2800"/>
                  <a:gd name="T40" fmla="*/ 2426 w 2478"/>
                  <a:gd name="T41" fmla="*/ 1488 h 2800"/>
                  <a:gd name="T42" fmla="*/ 2362 w 2478"/>
                  <a:gd name="T43" fmla="*/ 1590 h 2800"/>
                  <a:gd name="T44" fmla="*/ 2279 w 2478"/>
                  <a:gd name="T45" fmla="*/ 1710 h 2800"/>
                  <a:gd name="T46" fmla="*/ 2184 w 2478"/>
                  <a:gd name="T47" fmla="*/ 1841 h 2800"/>
                  <a:gd name="T48" fmla="*/ 2077 w 2478"/>
                  <a:gd name="T49" fmla="*/ 1979 h 2800"/>
                  <a:gd name="T50" fmla="*/ 1963 w 2478"/>
                  <a:gd name="T51" fmla="*/ 2119 h 2800"/>
                  <a:gd name="T52" fmla="*/ 1850 w 2478"/>
                  <a:gd name="T53" fmla="*/ 2257 h 2800"/>
                  <a:gd name="T54" fmla="*/ 1739 w 2478"/>
                  <a:gd name="T55" fmla="*/ 2391 h 2800"/>
                  <a:gd name="T56" fmla="*/ 1636 w 2478"/>
                  <a:gd name="T57" fmla="*/ 2511 h 2800"/>
                  <a:gd name="T58" fmla="*/ 1545 w 2478"/>
                  <a:gd name="T59" fmla="*/ 2615 h 2800"/>
                  <a:gd name="T60" fmla="*/ 1469 w 2478"/>
                  <a:gd name="T61" fmla="*/ 2702 h 2800"/>
                  <a:gd name="T62" fmla="*/ 1416 w 2478"/>
                  <a:gd name="T63" fmla="*/ 2764 h 2800"/>
                  <a:gd name="T64" fmla="*/ 1385 w 2478"/>
                  <a:gd name="T65" fmla="*/ 2796 h 2800"/>
                  <a:gd name="T66" fmla="*/ 1291 w 2478"/>
                  <a:gd name="T67" fmla="*/ 2767 h 2800"/>
                  <a:gd name="T68" fmla="*/ 1151 w 2478"/>
                  <a:gd name="T69" fmla="*/ 2696 h 2800"/>
                  <a:gd name="T70" fmla="*/ 1057 w 2478"/>
                  <a:gd name="T71" fmla="*/ 2627 h 2800"/>
                  <a:gd name="T72" fmla="*/ 1004 w 2478"/>
                  <a:gd name="T73" fmla="*/ 2567 h 2800"/>
                  <a:gd name="T74" fmla="*/ 977 w 2478"/>
                  <a:gd name="T75" fmla="*/ 2520 h 2800"/>
                  <a:gd name="T76" fmla="*/ 968 w 2478"/>
                  <a:gd name="T77" fmla="*/ 2493 h 2800"/>
                  <a:gd name="T78" fmla="*/ 1567 w 2478"/>
                  <a:gd name="T79" fmla="*/ 1521 h 2800"/>
                  <a:gd name="T80" fmla="*/ 1543 w 2478"/>
                  <a:gd name="T81" fmla="*/ 1514 h 2800"/>
                  <a:gd name="T82" fmla="*/ 1471 w 2478"/>
                  <a:gd name="T83" fmla="*/ 1494 h 2800"/>
                  <a:gd name="T84" fmla="*/ 1358 w 2478"/>
                  <a:gd name="T85" fmla="*/ 1461 h 2800"/>
                  <a:gd name="T86" fmla="*/ 1204 w 2478"/>
                  <a:gd name="T87" fmla="*/ 1414 h 2800"/>
                  <a:gd name="T88" fmla="*/ 1017 w 2478"/>
                  <a:gd name="T89" fmla="*/ 1352 h 2800"/>
                  <a:gd name="T90" fmla="*/ 799 w 2478"/>
                  <a:gd name="T91" fmla="*/ 1279 h 2800"/>
                  <a:gd name="T92" fmla="*/ 552 w 2478"/>
                  <a:gd name="T93" fmla="*/ 1192 h 2800"/>
                  <a:gd name="T94" fmla="*/ 338 w 2478"/>
                  <a:gd name="T95" fmla="*/ 1107 h 2800"/>
                  <a:gd name="T96" fmla="*/ 205 w 2478"/>
                  <a:gd name="T97" fmla="*/ 1023 h 2800"/>
                  <a:gd name="T98" fmla="*/ 111 w 2478"/>
                  <a:gd name="T99" fmla="*/ 923 h 2800"/>
                  <a:gd name="T100" fmla="*/ 49 w 2478"/>
                  <a:gd name="T101" fmla="*/ 814 h 2800"/>
                  <a:gd name="T102" fmla="*/ 13 w 2478"/>
                  <a:gd name="T103" fmla="*/ 700 h 2800"/>
                  <a:gd name="T104" fmla="*/ 0 w 2478"/>
                  <a:gd name="T105" fmla="*/ 587 h 2800"/>
                  <a:gd name="T106" fmla="*/ 4 w 2478"/>
                  <a:gd name="T107" fmla="*/ 478 h 2800"/>
                  <a:gd name="T108" fmla="*/ 18 w 2478"/>
                  <a:gd name="T109" fmla="*/ 378 h 2800"/>
                  <a:gd name="T110" fmla="*/ 40 w 2478"/>
                  <a:gd name="T111" fmla="*/ 291 h 2800"/>
                  <a:gd name="T112" fmla="*/ 60 w 2478"/>
                  <a:gd name="T113" fmla="*/ 224 h 2800"/>
                  <a:gd name="T114" fmla="*/ 78 w 2478"/>
                  <a:gd name="T115" fmla="*/ 182 h 2800"/>
                  <a:gd name="T116" fmla="*/ 84 w 2478"/>
                  <a:gd name="T117" fmla="*/ 166 h 2800"/>
                  <a:gd name="T118" fmla="*/ 145 w 2478"/>
                  <a:gd name="T119" fmla="*/ 75 h 2800"/>
                  <a:gd name="T120" fmla="*/ 229 w 2478"/>
                  <a:gd name="T121" fmla="*/ 22 h 2800"/>
                  <a:gd name="T122" fmla="*/ 332 w 2478"/>
                  <a:gd name="T123" fmla="*/ 0 h 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78" h="2800">
                    <a:moveTo>
                      <a:pt x="387" y="0"/>
                    </a:moveTo>
                    <a:lnTo>
                      <a:pt x="445" y="6"/>
                    </a:lnTo>
                    <a:lnTo>
                      <a:pt x="505" y="17"/>
                    </a:lnTo>
                    <a:lnTo>
                      <a:pt x="568" y="33"/>
                    </a:lnTo>
                    <a:lnTo>
                      <a:pt x="630" y="53"/>
                    </a:lnTo>
                    <a:lnTo>
                      <a:pt x="694" y="78"/>
                    </a:lnTo>
                    <a:lnTo>
                      <a:pt x="757" y="104"/>
                    </a:lnTo>
                    <a:lnTo>
                      <a:pt x="819" y="131"/>
                    </a:lnTo>
                    <a:lnTo>
                      <a:pt x="879" y="162"/>
                    </a:lnTo>
                    <a:lnTo>
                      <a:pt x="937" y="193"/>
                    </a:lnTo>
                    <a:lnTo>
                      <a:pt x="993" y="224"/>
                    </a:lnTo>
                    <a:lnTo>
                      <a:pt x="1046" y="253"/>
                    </a:lnTo>
                    <a:lnTo>
                      <a:pt x="1093" y="282"/>
                    </a:lnTo>
                    <a:lnTo>
                      <a:pt x="1137" y="311"/>
                    </a:lnTo>
                    <a:lnTo>
                      <a:pt x="1175" y="336"/>
                    </a:lnTo>
                    <a:lnTo>
                      <a:pt x="1209" y="358"/>
                    </a:lnTo>
                    <a:lnTo>
                      <a:pt x="1235" y="376"/>
                    </a:lnTo>
                    <a:lnTo>
                      <a:pt x="1255" y="389"/>
                    </a:lnTo>
                    <a:lnTo>
                      <a:pt x="1269" y="398"/>
                    </a:lnTo>
                    <a:lnTo>
                      <a:pt x="1271" y="402"/>
                    </a:lnTo>
                    <a:lnTo>
                      <a:pt x="1342" y="462"/>
                    </a:lnTo>
                    <a:lnTo>
                      <a:pt x="1420" y="525"/>
                    </a:lnTo>
                    <a:lnTo>
                      <a:pt x="1500" y="585"/>
                    </a:lnTo>
                    <a:lnTo>
                      <a:pt x="1585" y="645"/>
                    </a:lnTo>
                    <a:lnTo>
                      <a:pt x="1672" y="703"/>
                    </a:lnTo>
                    <a:lnTo>
                      <a:pt x="1761" y="763"/>
                    </a:lnTo>
                    <a:lnTo>
                      <a:pt x="1848" y="818"/>
                    </a:lnTo>
                    <a:lnTo>
                      <a:pt x="1934" y="874"/>
                    </a:lnTo>
                    <a:lnTo>
                      <a:pt x="2019" y="929"/>
                    </a:lnTo>
                    <a:lnTo>
                      <a:pt x="2101" y="983"/>
                    </a:lnTo>
                    <a:lnTo>
                      <a:pt x="2177" y="1034"/>
                    </a:lnTo>
                    <a:lnTo>
                      <a:pt x="2246" y="1085"/>
                    </a:lnTo>
                    <a:lnTo>
                      <a:pt x="2311" y="1134"/>
                    </a:lnTo>
                    <a:lnTo>
                      <a:pt x="2364" y="1179"/>
                    </a:lnTo>
                    <a:lnTo>
                      <a:pt x="2411" y="1223"/>
                    </a:lnTo>
                    <a:lnTo>
                      <a:pt x="2444" y="1268"/>
                    </a:lnTo>
                    <a:lnTo>
                      <a:pt x="2466" y="1308"/>
                    </a:lnTo>
                    <a:lnTo>
                      <a:pt x="2478" y="1345"/>
                    </a:lnTo>
                    <a:lnTo>
                      <a:pt x="2475" y="1370"/>
                    </a:lnTo>
                    <a:lnTo>
                      <a:pt x="2464" y="1403"/>
                    </a:lnTo>
                    <a:lnTo>
                      <a:pt x="2449" y="1443"/>
                    </a:lnTo>
                    <a:lnTo>
                      <a:pt x="2426" y="1488"/>
                    </a:lnTo>
                    <a:lnTo>
                      <a:pt x="2397" y="1537"/>
                    </a:lnTo>
                    <a:lnTo>
                      <a:pt x="2362" y="1590"/>
                    </a:lnTo>
                    <a:lnTo>
                      <a:pt x="2324" y="1650"/>
                    </a:lnTo>
                    <a:lnTo>
                      <a:pt x="2279" y="1710"/>
                    </a:lnTo>
                    <a:lnTo>
                      <a:pt x="2233" y="1775"/>
                    </a:lnTo>
                    <a:lnTo>
                      <a:pt x="2184" y="1841"/>
                    </a:lnTo>
                    <a:lnTo>
                      <a:pt x="2130" y="1910"/>
                    </a:lnTo>
                    <a:lnTo>
                      <a:pt x="2077" y="1979"/>
                    </a:lnTo>
                    <a:lnTo>
                      <a:pt x="2021" y="2050"/>
                    </a:lnTo>
                    <a:lnTo>
                      <a:pt x="1963" y="2119"/>
                    </a:lnTo>
                    <a:lnTo>
                      <a:pt x="1908" y="2188"/>
                    </a:lnTo>
                    <a:lnTo>
                      <a:pt x="1850" y="2257"/>
                    </a:lnTo>
                    <a:lnTo>
                      <a:pt x="1794" y="2324"/>
                    </a:lnTo>
                    <a:lnTo>
                      <a:pt x="1739" y="2391"/>
                    </a:lnTo>
                    <a:lnTo>
                      <a:pt x="1687" y="2451"/>
                    </a:lnTo>
                    <a:lnTo>
                      <a:pt x="1636" y="2511"/>
                    </a:lnTo>
                    <a:lnTo>
                      <a:pt x="1589" y="2567"/>
                    </a:lnTo>
                    <a:lnTo>
                      <a:pt x="1545" y="2615"/>
                    </a:lnTo>
                    <a:lnTo>
                      <a:pt x="1505" y="2662"/>
                    </a:lnTo>
                    <a:lnTo>
                      <a:pt x="1469" y="2702"/>
                    </a:lnTo>
                    <a:lnTo>
                      <a:pt x="1440" y="2736"/>
                    </a:lnTo>
                    <a:lnTo>
                      <a:pt x="1416" y="2764"/>
                    </a:lnTo>
                    <a:lnTo>
                      <a:pt x="1396" y="2784"/>
                    </a:lnTo>
                    <a:lnTo>
                      <a:pt x="1385" y="2796"/>
                    </a:lnTo>
                    <a:lnTo>
                      <a:pt x="1382" y="2800"/>
                    </a:lnTo>
                    <a:lnTo>
                      <a:pt x="1291" y="2767"/>
                    </a:lnTo>
                    <a:lnTo>
                      <a:pt x="1213" y="2731"/>
                    </a:lnTo>
                    <a:lnTo>
                      <a:pt x="1151" y="2696"/>
                    </a:lnTo>
                    <a:lnTo>
                      <a:pt x="1100" y="2660"/>
                    </a:lnTo>
                    <a:lnTo>
                      <a:pt x="1057" y="2627"/>
                    </a:lnTo>
                    <a:lnTo>
                      <a:pt x="1026" y="2595"/>
                    </a:lnTo>
                    <a:lnTo>
                      <a:pt x="1004" y="2567"/>
                    </a:lnTo>
                    <a:lnTo>
                      <a:pt x="988" y="2540"/>
                    </a:lnTo>
                    <a:lnTo>
                      <a:pt x="977" y="2520"/>
                    </a:lnTo>
                    <a:lnTo>
                      <a:pt x="973" y="2502"/>
                    </a:lnTo>
                    <a:lnTo>
                      <a:pt x="968" y="2493"/>
                    </a:lnTo>
                    <a:lnTo>
                      <a:pt x="968" y="2489"/>
                    </a:lnTo>
                    <a:lnTo>
                      <a:pt x="1567" y="1521"/>
                    </a:lnTo>
                    <a:lnTo>
                      <a:pt x="1560" y="1519"/>
                    </a:lnTo>
                    <a:lnTo>
                      <a:pt x="1543" y="1514"/>
                    </a:lnTo>
                    <a:lnTo>
                      <a:pt x="1514" y="1506"/>
                    </a:lnTo>
                    <a:lnTo>
                      <a:pt x="1471" y="1494"/>
                    </a:lnTo>
                    <a:lnTo>
                      <a:pt x="1420" y="1479"/>
                    </a:lnTo>
                    <a:lnTo>
                      <a:pt x="1358" y="1461"/>
                    </a:lnTo>
                    <a:lnTo>
                      <a:pt x="1287" y="1439"/>
                    </a:lnTo>
                    <a:lnTo>
                      <a:pt x="1204" y="1414"/>
                    </a:lnTo>
                    <a:lnTo>
                      <a:pt x="1115" y="1385"/>
                    </a:lnTo>
                    <a:lnTo>
                      <a:pt x="1017" y="1352"/>
                    </a:lnTo>
                    <a:lnTo>
                      <a:pt x="913" y="1316"/>
                    </a:lnTo>
                    <a:lnTo>
                      <a:pt x="799" y="1279"/>
                    </a:lnTo>
                    <a:lnTo>
                      <a:pt x="679" y="1236"/>
                    </a:lnTo>
                    <a:lnTo>
                      <a:pt x="552" y="1192"/>
                    </a:lnTo>
                    <a:lnTo>
                      <a:pt x="421" y="1143"/>
                    </a:lnTo>
                    <a:lnTo>
                      <a:pt x="338" y="1107"/>
                    </a:lnTo>
                    <a:lnTo>
                      <a:pt x="267" y="1067"/>
                    </a:lnTo>
                    <a:lnTo>
                      <a:pt x="205" y="1023"/>
                    </a:lnTo>
                    <a:lnTo>
                      <a:pt x="153" y="974"/>
                    </a:lnTo>
                    <a:lnTo>
                      <a:pt x="111" y="923"/>
                    </a:lnTo>
                    <a:lnTo>
                      <a:pt x="76" y="869"/>
                    </a:lnTo>
                    <a:lnTo>
                      <a:pt x="49" y="814"/>
                    </a:lnTo>
                    <a:lnTo>
                      <a:pt x="29" y="758"/>
                    </a:lnTo>
                    <a:lnTo>
                      <a:pt x="13" y="700"/>
                    </a:lnTo>
                    <a:lnTo>
                      <a:pt x="4" y="642"/>
                    </a:lnTo>
                    <a:lnTo>
                      <a:pt x="0" y="587"/>
                    </a:lnTo>
                    <a:lnTo>
                      <a:pt x="0" y="531"/>
                    </a:lnTo>
                    <a:lnTo>
                      <a:pt x="4" y="478"/>
                    </a:lnTo>
                    <a:lnTo>
                      <a:pt x="9" y="427"/>
                    </a:lnTo>
                    <a:lnTo>
                      <a:pt x="18" y="378"/>
                    </a:lnTo>
                    <a:lnTo>
                      <a:pt x="29" y="333"/>
                    </a:lnTo>
                    <a:lnTo>
                      <a:pt x="40" y="291"/>
                    </a:lnTo>
                    <a:lnTo>
                      <a:pt x="49" y="255"/>
                    </a:lnTo>
                    <a:lnTo>
                      <a:pt x="60" y="224"/>
                    </a:lnTo>
                    <a:lnTo>
                      <a:pt x="69" y="200"/>
                    </a:lnTo>
                    <a:lnTo>
                      <a:pt x="78" y="182"/>
                    </a:lnTo>
                    <a:lnTo>
                      <a:pt x="82" y="169"/>
                    </a:lnTo>
                    <a:lnTo>
                      <a:pt x="84" y="166"/>
                    </a:lnTo>
                    <a:lnTo>
                      <a:pt x="111" y="115"/>
                    </a:lnTo>
                    <a:lnTo>
                      <a:pt x="145" y="75"/>
                    </a:lnTo>
                    <a:lnTo>
                      <a:pt x="185" y="44"/>
                    </a:lnTo>
                    <a:lnTo>
                      <a:pt x="229" y="22"/>
                    </a:lnTo>
                    <a:lnTo>
                      <a:pt x="278" y="9"/>
                    </a:lnTo>
                    <a:lnTo>
                      <a:pt x="332" y="0"/>
                    </a:lnTo>
                    <a:lnTo>
                      <a:pt x="387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4" name="Freeform 16">
                <a:extLst>
                  <a:ext uri="{FF2B5EF4-FFF2-40B4-BE49-F238E27FC236}">
                    <a16:creationId xmlns:a16="http://schemas.microsoft.com/office/drawing/2014/main" id="{62D3EF2A-D53D-41E8-89C6-405702119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1113" y="1668463"/>
                <a:ext cx="411163" cy="1747838"/>
              </a:xfrm>
              <a:custGeom>
                <a:avLst/>
                <a:gdLst>
                  <a:gd name="T0" fmla="*/ 132 w 259"/>
                  <a:gd name="T1" fmla="*/ 0 h 1101"/>
                  <a:gd name="T2" fmla="*/ 259 w 259"/>
                  <a:gd name="T3" fmla="*/ 707 h 1101"/>
                  <a:gd name="T4" fmla="*/ 96 w 259"/>
                  <a:gd name="T5" fmla="*/ 1101 h 1101"/>
                  <a:gd name="T6" fmla="*/ 0 w 259"/>
                  <a:gd name="T7" fmla="*/ 723 h 1101"/>
                  <a:gd name="T8" fmla="*/ 63 w 259"/>
                  <a:gd name="T9" fmla="*/ 11 h 1101"/>
                  <a:gd name="T10" fmla="*/ 132 w 259"/>
                  <a:gd name="T11" fmla="*/ 0 h 1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9" h="1101">
                    <a:moveTo>
                      <a:pt x="132" y="0"/>
                    </a:moveTo>
                    <a:lnTo>
                      <a:pt x="259" y="707"/>
                    </a:lnTo>
                    <a:lnTo>
                      <a:pt x="96" y="1101"/>
                    </a:lnTo>
                    <a:lnTo>
                      <a:pt x="0" y="723"/>
                    </a:lnTo>
                    <a:lnTo>
                      <a:pt x="63" y="11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5" name="Freeform 17">
                <a:extLst>
                  <a:ext uri="{FF2B5EF4-FFF2-40B4-BE49-F238E27FC236}">
                    <a16:creationId xmlns:a16="http://schemas.microsoft.com/office/drawing/2014/main" id="{7638534C-FFE5-4DF9-AC99-DA9D135BC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2925" y="-881063"/>
                <a:ext cx="1820863" cy="1779588"/>
              </a:xfrm>
              <a:custGeom>
                <a:avLst/>
                <a:gdLst>
                  <a:gd name="T0" fmla="*/ 474 w 1147"/>
                  <a:gd name="T1" fmla="*/ 9 h 1121"/>
                  <a:gd name="T2" fmla="*/ 594 w 1147"/>
                  <a:gd name="T3" fmla="*/ 35 h 1121"/>
                  <a:gd name="T4" fmla="*/ 726 w 1147"/>
                  <a:gd name="T5" fmla="*/ 58 h 1121"/>
                  <a:gd name="T6" fmla="*/ 857 w 1147"/>
                  <a:gd name="T7" fmla="*/ 75 h 1121"/>
                  <a:gd name="T8" fmla="*/ 975 w 1147"/>
                  <a:gd name="T9" fmla="*/ 86 h 1121"/>
                  <a:gd name="T10" fmla="*/ 1066 w 1147"/>
                  <a:gd name="T11" fmla="*/ 95 h 1121"/>
                  <a:gd name="T12" fmla="*/ 1120 w 1147"/>
                  <a:gd name="T13" fmla="*/ 98 h 1121"/>
                  <a:gd name="T14" fmla="*/ 1142 w 1147"/>
                  <a:gd name="T15" fmla="*/ 151 h 1121"/>
                  <a:gd name="T16" fmla="*/ 1142 w 1147"/>
                  <a:gd name="T17" fmla="*/ 238 h 1121"/>
                  <a:gd name="T18" fmla="*/ 1118 w 1147"/>
                  <a:gd name="T19" fmla="*/ 307 h 1121"/>
                  <a:gd name="T20" fmla="*/ 1078 w 1147"/>
                  <a:gd name="T21" fmla="*/ 358 h 1121"/>
                  <a:gd name="T22" fmla="*/ 1037 w 1147"/>
                  <a:gd name="T23" fmla="*/ 391 h 1121"/>
                  <a:gd name="T24" fmla="*/ 1013 w 1147"/>
                  <a:gd name="T25" fmla="*/ 409 h 1121"/>
                  <a:gd name="T26" fmla="*/ 986 w 1147"/>
                  <a:gd name="T27" fmla="*/ 416 h 1121"/>
                  <a:gd name="T28" fmla="*/ 908 w 1147"/>
                  <a:gd name="T29" fmla="*/ 413 h 1121"/>
                  <a:gd name="T30" fmla="*/ 799 w 1147"/>
                  <a:gd name="T31" fmla="*/ 400 h 1121"/>
                  <a:gd name="T32" fmla="*/ 668 w 1147"/>
                  <a:gd name="T33" fmla="*/ 378 h 1121"/>
                  <a:gd name="T34" fmla="*/ 581 w 1147"/>
                  <a:gd name="T35" fmla="*/ 367 h 1121"/>
                  <a:gd name="T36" fmla="*/ 519 w 1147"/>
                  <a:gd name="T37" fmla="*/ 378 h 1121"/>
                  <a:gd name="T38" fmla="*/ 474 w 1147"/>
                  <a:gd name="T39" fmla="*/ 407 h 1121"/>
                  <a:gd name="T40" fmla="*/ 432 w 1147"/>
                  <a:gd name="T41" fmla="*/ 449 h 1121"/>
                  <a:gd name="T42" fmla="*/ 376 w 1147"/>
                  <a:gd name="T43" fmla="*/ 505 h 1121"/>
                  <a:gd name="T44" fmla="*/ 327 w 1147"/>
                  <a:gd name="T45" fmla="*/ 569 h 1121"/>
                  <a:gd name="T46" fmla="*/ 294 w 1147"/>
                  <a:gd name="T47" fmla="*/ 618 h 1121"/>
                  <a:gd name="T48" fmla="*/ 283 w 1147"/>
                  <a:gd name="T49" fmla="*/ 638 h 1121"/>
                  <a:gd name="T50" fmla="*/ 281 w 1147"/>
                  <a:gd name="T51" fmla="*/ 625 h 1121"/>
                  <a:gd name="T52" fmla="*/ 263 w 1147"/>
                  <a:gd name="T53" fmla="*/ 594 h 1121"/>
                  <a:gd name="T54" fmla="*/ 216 w 1147"/>
                  <a:gd name="T55" fmla="*/ 560 h 1121"/>
                  <a:gd name="T56" fmla="*/ 169 w 1147"/>
                  <a:gd name="T57" fmla="*/ 551 h 1121"/>
                  <a:gd name="T58" fmla="*/ 143 w 1147"/>
                  <a:gd name="T59" fmla="*/ 576 h 1121"/>
                  <a:gd name="T60" fmla="*/ 125 w 1147"/>
                  <a:gd name="T61" fmla="*/ 625 h 1121"/>
                  <a:gd name="T62" fmla="*/ 116 w 1147"/>
                  <a:gd name="T63" fmla="*/ 680 h 1121"/>
                  <a:gd name="T64" fmla="*/ 136 w 1147"/>
                  <a:gd name="T65" fmla="*/ 738 h 1121"/>
                  <a:gd name="T66" fmla="*/ 169 w 1147"/>
                  <a:gd name="T67" fmla="*/ 794 h 1121"/>
                  <a:gd name="T68" fmla="*/ 203 w 1147"/>
                  <a:gd name="T69" fmla="*/ 836 h 1121"/>
                  <a:gd name="T70" fmla="*/ 216 w 1147"/>
                  <a:gd name="T71" fmla="*/ 852 h 1121"/>
                  <a:gd name="T72" fmla="*/ 165 w 1147"/>
                  <a:gd name="T73" fmla="*/ 1114 h 1121"/>
                  <a:gd name="T74" fmla="*/ 151 w 1147"/>
                  <a:gd name="T75" fmla="*/ 1074 h 1121"/>
                  <a:gd name="T76" fmla="*/ 131 w 1147"/>
                  <a:gd name="T77" fmla="*/ 1003 h 1121"/>
                  <a:gd name="T78" fmla="*/ 102 w 1147"/>
                  <a:gd name="T79" fmla="*/ 909 h 1121"/>
                  <a:gd name="T80" fmla="*/ 69 w 1147"/>
                  <a:gd name="T81" fmla="*/ 800 h 1121"/>
                  <a:gd name="T82" fmla="*/ 42 w 1147"/>
                  <a:gd name="T83" fmla="*/ 718 h 1121"/>
                  <a:gd name="T84" fmla="*/ 22 w 1147"/>
                  <a:gd name="T85" fmla="*/ 660 h 1121"/>
                  <a:gd name="T86" fmla="*/ 7 w 1147"/>
                  <a:gd name="T87" fmla="*/ 605 h 1121"/>
                  <a:gd name="T88" fmla="*/ 0 w 1147"/>
                  <a:gd name="T89" fmla="*/ 534 h 1121"/>
                  <a:gd name="T90" fmla="*/ 2 w 1147"/>
                  <a:gd name="T91" fmla="*/ 425 h 1121"/>
                  <a:gd name="T92" fmla="*/ 29 w 1147"/>
                  <a:gd name="T93" fmla="*/ 302 h 1121"/>
                  <a:gd name="T94" fmla="*/ 89 w 1147"/>
                  <a:gd name="T95" fmla="*/ 184 h 1121"/>
                  <a:gd name="T96" fmla="*/ 178 w 1147"/>
                  <a:gd name="T97" fmla="*/ 86 h 1121"/>
                  <a:gd name="T98" fmla="*/ 287 w 1147"/>
                  <a:gd name="T99" fmla="*/ 22 h 1121"/>
                  <a:gd name="T100" fmla="*/ 410 w 1147"/>
                  <a:gd name="T101" fmla="*/ 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47" h="1121">
                    <a:moveTo>
                      <a:pt x="410" y="0"/>
                    </a:moveTo>
                    <a:lnTo>
                      <a:pt x="474" y="9"/>
                    </a:lnTo>
                    <a:lnTo>
                      <a:pt x="532" y="24"/>
                    </a:lnTo>
                    <a:lnTo>
                      <a:pt x="594" y="35"/>
                    </a:lnTo>
                    <a:lnTo>
                      <a:pt x="659" y="49"/>
                    </a:lnTo>
                    <a:lnTo>
                      <a:pt x="726" y="58"/>
                    </a:lnTo>
                    <a:lnTo>
                      <a:pt x="793" y="66"/>
                    </a:lnTo>
                    <a:lnTo>
                      <a:pt x="857" y="75"/>
                    </a:lnTo>
                    <a:lnTo>
                      <a:pt x="919" y="82"/>
                    </a:lnTo>
                    <a:lnTo>
                      <a:pt x="975" y="86"/>
                    </a:lnTo>
                    <a:lnTo>
                      <a:pt x="1026" y="91"/>
                    </a:lnTo>
                    <a:lnTo>
                      <a:pt x="1066" y="95"/>
                    </a:lnTo>
                    <a:lnTo>
                      <a:pt x="1100" y="98"/>
                    </a:lnTo>
                    <a:lnTo>
                      <a:pt x="1120" y="98"/>
                    </a:lnTo>
                    <a:lnTo>
                      <a:pt x="1126" y="100"/>
                    </a:lnTo>
                    <a:lnTo>
                      <a:pt x="1142" y="151"/>
                    </a:lnTo>
                    <a:lnTo>
                      <a:pt x="1147" y="195"/>
                    </a:lnTo>
                    <a:lnTo>
                      <a:pt x="1142" y="238"/>
                    </a:lnTo>
                    <a:lnTo>
                      <a:pt x="1131" y="275"/>
                    </a:lnTo>
                    <a:lnTo>
                      <a:pt x="1118" y="307"/>
                    </a:lnTo>
                    <a:lnTo>
                      <a:pt x="1098" y="336"/>
                    </a:lnTo>
                    <a:lnTo>
                      <a:pt x="1078" y="358"/>
                    </a:lnTo>
                    <a:lnTo>
                      <a:pt x="1057" y="378"/>
                    </a:lnTo>
                    <a:lnTo>
                      <a:pt x="1037" y="391"/>
                    </a:lnTo>
                    <a:lnTo>
                      <a:pt x="1022" y="402"/>
                    </a:lnTo>
                    <a:lnTo>
                      <a:pt x="1013" y="409"/>
                    </a:lnTo>
                    <a:lnTo>
                      <a:pt x="1008" y="411"/>
                    </a:lnTo>
                    <a:lnTo>
                      <a:pt x="986" y="416"/>
                    </a:lnTo>
                    <a:lnTo>
                      <a:pt x="953" y="416"/>
                    </a:lnTo>
                    <a:lnTo>
                      <a:pt x="908" y="413"/>
                    </a:lnTo>
                    <a:lnTo>
                      <a:pt x="857" y="409"/>
                    </a:lnTo>
                    <a:lnTo>
                      <a:pt x="799" y="400"/>
                    </a:lnTo>
                    <a:lnTo>
                      <a:pt x="735" y="389"/>
                    </a:lnTo>
                    <a:lnTo>
                      <a:pt x="668" y="378"/>
                    </a:lnTo>
                    <a:lnTo>
                      <a:pt x="621" y="369"/>
                    </a:lnTo>
                    <a:lnTo>
                      <a:pt x="581" y="367"/>
                    </a:lnTo>
                    <a:lnTo>
                      <a:pt x="548" y="371"/>
                    </a:lnTo>
                    <a:lnTo>
                      <a:pt x="519" y="378"/>
                    </a:lnTo>
                    <a:lnTo>
                      <a:pt x="496" y="391"/>
                    </a:lnTo>
                    <a:lnTo>
                      <a:pt x="474" y="407"/>
                    </a:lnTo>
                    <a:lnTo>
                      <a:pt x="452" y="427"/>
                    </a:lnTo>
                    <a:lnTo>
                      <a:pt x="432" y="449"/>
                    </a:lnTo>
                    <a:lnTo>
                      <a:pt x="407" y="471"/>
                    </a:lnTo>
                    <a:lnTo>
                      <a:pt x="376" y="505"/>
                    </a:lnTo>
                    <a:lnTo>
                      <a:pt x="350" y="538"/>
                    </a:lnTo>
                    <a:lnTo>
                      <a:pt x="327" y="569"/>
                    </a:lnTo>
                    <a:lnTo>
                      <a:pt x="309" y="596"/>
                    </a:lnTo>
                    <a:lnTo>
                      <a:pt x="294" y="618"/>
                    </a:lnTo>
                    <a:lnTo>
                      <a:pt x="287" y="631"/>
                    </a:lnTo>
                    <a:lnTo>
                      <a:pt x="283" y="638"/>
                    </a:lnTo>
                    <a:lnTo>
                      <a:pt x="283" y="634"/>
                    </a:lnTo>
                    <a:lnTo>
                      <a:pt x="281" y="625"/>
                    </a:lnTo>
                    <a:lnTo>
                      <a:pt x="276" y="609"/>
                    </a:lnTo>
                    <a:lnTo>
                      <a:pt x="263" y="594"/>
                    </a:lnTo>
                    <a:lnTo>
                      <a:pt x="245" y="576"/>
                    </a:lnTo>
                    <a:lnTo>
                      <a:pt x="216" y="560"/>
                    </a:lnTo>
                    <a:lnTo>
                      <a:pt x="191" y="551"/>
                    </a:lnTo>
                    <a:lnTo>
                      <a:pt x="169" y="551"/>
                    </a:lnTo>
                    <a:lnTo>
                      <a:pt x="154" y="560"/>
                    </a:lnTo>
                    <a:lnTo>
                      <a:pt x="143" y="576"/>
                    </a:lnTo>
                    <a:lnTo>
                      <a:pt x="134" y="598"/>
                    </a:lnTo>
                    <a:lnTo>
                      <a:pt x="125" y="625"/>
                    </a:lnTo>
                    <a:lnTo>
                      <a:pt x="118" y="654"/>
                    </a:lnTo>
                    <a:lnTo>
                      <a:pt x="116" y="680"/>
                    </a:lnTo>
                    <a:lnTo>
                      <a:pt x="122" y="709"/>
                    </a:lnTo>
                    <a:lnTo>
                      <a:pt x="136" y="738"/>
                    </a:lnTo>
                    <a:lnTo>
                      <a:pt x="151" y="767"/>
                    </a:lnTo>
                    <a:lnTo>
                      <a:pt x="169" y="794"/>
                    </a:lnTo>
                    <a:lnTo>
                      <a:pt x="187" y="816"/>
                    </a:lnTo>
                    <a:lnTo>
                      <a:pt x="203" y="836"/>
                    </a:lnTo>
                    <a:lnTo>
                      <a:pt x="212" y="847"/>
                    </a:lnTo>
                    <a:lnTo>
                      <a:pt x="216" y="852"/>
                    </a:lnTo>
                    <a:lnTo>
                      <a:pt x="165" y="1121"/>
                    </a:lnTo>
                    <a:lnTo>
                      <a:pt x="165" y="1114"/>
                    </a:lnTo>
                    <a:lnTo>
                      <a:pt x="160" y="1098"/>
                    </a:lnTo>
                    <a:lnTo>
                      <a:pt x="151" y="1074"/>
                    </a:lnTo>
                    <a:lnTo>
                      <a:pt x="143" y="1043"/>
                    </a:lnTo>
                    <a:lnTo>
                      <a:pt x="131" y="1003"/>
                    </a:lnTo>
                    <a:lnTo>
                      <a:pt x="118" y="958"/>
                    </a:lnTo>
                    <a:lnTo>
                      <a:pt x="102" y="909"/>
                    </a:lnTo>
                    <a:lnTo>
                      <a:pt x="87" y="856"/>
                    </a:lnTo>
                    <a:lnTo>
                      <a:pt x="69" y="800"/>
                    </a:lnTo>
                    <a:lnTo>
                      <a:pt x="56" y="756"/>
                    </a:lnTo>
                    <a:lnTo>
                      <a:pt x="42" y="718"/>
                    </a:lnTo>
                    <a:lnTo>
                      <a:pt x="31" y="687"/>
                    </a:lnTo>
                    <a:lnTo>
                      <a:pt x="22" y="660"/>
                    </a:lnTo>
                    <a:lnTo>
                      <a:pt x="13" y="634"/>
                    </a:lnTo>
                    <a:lnTo>
                      <a:pt x="7" y="605"/>
                    </a:lnTo>
                    <a:lnTo>
                      <a:pt x="2" y="571"/>
                    </a:lnTo>
                    <a:lnTo>
                      <a:pt x="0" y="534"/>
                    </a:lnTo>
                    <a:lnTo>
                      <a:pt x="0" y="485"/>
                    </a:lnTo>
                    <a:lnTo>
                      <a:pt x="2" y="425"/>
                    </a:lnTo>
                    <a:lnTo>
                      <a:pt x="11" y="364"/>
                    </a:lnTo>
                    <a:lnTo>
                      <a:pt x="29" y="302"/>
                    </a:lnTo>
                    <a:lnTo>
                      <a:pt x="56" y="242"/>
                    </a:lnTo>
                    <a:lnTo>
                      <a:pt x="89" y="184"/>
                    </a:lnTo>
                    <a:lnTo>
                      <a:pt x="131" y="133"/>
                    </a:lnTo>
                    <a:lnTo>
                      <a:pt x="178" y="86"/>
                    </a:lnTo>
                    <a:lnTo>
                      <a:pt x="232" y="49"/>
                    </a:lnTo>
                    <a:lnTo>
                      <a:pt x="287" y="22"/>
                    </a:lnTo>
                    <a:lnTo>
                      <a:pt x="347" y="4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6" name="Freeform 18">
                <a:extLst>
                  <a:ext uri="{FF2B5EF4-FFF2-40B4-BE49-F238E27FC236}">
                    <a16:creationId xmlns:a16="http://schemas.microsoft.com/office/drawing/2014/main" id="{70D0ADB8-0E56-4FA8-8109-3AC567DE0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3013" y="1455738"/>
                <a:ext cx="360363" cy="360363"/>
              </a:xfrm>
              <a:custGeom>
                <a:avLst/>
                <a:gdLst>
                  <a:gd name="T0" fmla="*/ 104 w 227"/>
                  <a:gd name="T1" fmla="*/ 0 h 227"/>
                  <a:gd name="T2" fmla="*/ 127 w 227"/>
                  <a:gd name="T3" fmla="*/ 5 h 227"/>
                  <a:gd name="T4" fmla="*/ 227 w 227"/>
                  <a:gd name="T5" fmla="*/ 158 h 227"/>
                  <a:gd name="T6" fmla="*/ 131 w 227"/>
                  <a:gd name="T7" fmla="*/ 227 h 227"/>
                  <a:gd name="T8" fmla="*/ 0 w 227"/>
                  <a:gd name="T9" fmla="*/ 167 h 227"/>
                  <a:gd name="T10" fmla="*/ 104 w 227"/>
                  <a:gd name="T11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7" h="227">
                    <a:moveTo>
                      <a:pt x="104" y="0"/>
                    </a:moveTo>
                    <a:lnTo>
                      <a:pt x="127" y="5"/>
                    </a:lnTo>
                    <a:lnTo>
                      <a:pt x="227" y="158"/>
                    </a:lnTo>
                    <a:lnTo>
                      <a:pt x="131" y="227"/>
                    </a:lnTo>
                    <a:lnTo>
                      <a:pt x="0" y="167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7" name="Freeform 19">
                <a:extLst>
                  <a:ext uri="{FF2B5EF4-FFF2-40B4-BE49-F238E27FC236}">
                    <a16:creationId xmlns:a16="http://schemas.microsoft.com/office/drawing/2014/main" id="{46FABCB3-9DF5-4882-B627-9E89380E2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1938" y="1258888"/>
                <a:ext cx="2740025" cy="2051050"/>
              </a:xfrm>
              <a:custGeom>
                <a:avLst/>
                <a:gdLst>
                  <a:gd name="T0" fmla="*/ 5 w 1726"/>
                  <a:gd name="T1" fmla="*/ 2 h 1292"/>
                  <a:gd name="T2" fmla="*/ 43 w 1726"/>
                  <a:gd name="T3" fmla="*/ 22 h 1292"/>
                  <a:gd name="T4" fmla="*/ 101 w 1726"/>
                  <a:gd name="T5" fmla="*/ 55 h 1292"/>
                  <a:gd name="T6" fmla="*/ 165 w 1726"/>
                  <a:gd name="T7" fmla="*/ 91 h 1292"/>
                  <a:gd name="T8" fmla="*/ 221 w 1726"/>
                  <a:gd name="T9" fmla="*/ 122 h 1292"/>
                  <a:gd name="T10" fmla="*/ 247 w 1726"/>
                  <a:gd name="T11" fmla="*/ 140 h 1292"/>
                  <a:gd name="T12" fmla="*/ 265 w 1726"/>
                  <a:gd name="T13" fmla="*/ 162 h 1292"/>
                  <a:gd name="T14" fmla="*/ 308 w 1726"/>
                  <a:gd name="T15" fmla="*/ 215 h 1292"/>
                  <a:gd name="T16" fmla="*/ 363 w 1726"/>
                  <a:gd name="T17" fmla="*/ 289 h 1292"/>
                  <a:gd name="T18" fmla="*/ 432 w 1726"/>
                  <a:gd name="T19" fmla="*/ 376 h 1292"/>
                  <a:gd name="T20" fmla="*/ 506 w 1726"/>
                  <a:gd name="T21" fmla="*/ 469 h 1292"/>
                  <a:gd name="T22" fmla="*/ 579 w 1726"/>
                  <a:gd name="T23" fmla="*/ 562 h 1292"/>
                  <a:gd name="T24" fmla="*/ 648 w 1726"/>
                  <a:gd name="T25" fmla="*/ 647 h 1292"/>
                  <a:gd name="T26" fmla="*/ 704 w 1726"/>
                  <a:gd name="T27" fmla="*/ 714 h 1292"/>
                  <a:gd name="T28" fmla="*/ 742 w 1726"/>
                  <a:gd name="T29" fmla="*/ 758 h 1292"/>
                  <a:gd name="T30" fmla="*/ 768 w 1726"/>
                  <a:gd name="T31" fmla="*/ 774 h 1292"/>
                  <a:gd name="T32" fmla="*/ 826 w 1726"/>
                  <a:gd name="T33" fmla="*/ 769 h 1292"/>
                  <a:gd name="T34" fmla="*/ 920 w 1726"/>
                  <a:gd name="T35" fmla="*/ 751 h 1292"/>
                  <a:gd name="T36" fmla="*/ 1036 w 1726"/>
                  <a:gd name="T37" fmla="*/ 727 h 1292"/>
                  <a:gd name="T38" fmla="*/ 1165 w 1726"/>
                  <a:gd name="T39" fmla="*/ 694 h 1292"/>
                  <a:gd name="T40" fmla="*/ 1294 w 1726"/>
                  <a:gd name="T41" fmla="*/ 660 h 1292"/>
                  <a:gd name="T42" fmla="*/ 1412 w 1726"/>
                  <a:gd name="T43" fmla="*/ 627 h 1292"/>
                  <a:gd name="T44" fmla="*/ 1510 w 1726"/>
                  <a:gd name="T45" fmla="*/ 598 h 1292"/>
                  <a:gd name="T46" fmla="*/ 1577 w 1726"/>
                  <a:gd name="T47" fmla="*/ 580 h 1292"/>
                  <a:gd name="T48" fmla="*/ 1601 w 1726"/>
                  <a:gd name="T49" fmla="*/ 573 h 1292"/>
                  <a:gd name="T50" fmla="*/ 1719 w 1726"/>
                  <a:gd name="T51" fmla="*/ 996 h 1292"/>
                  <a:gd name="T52" fmla="*/ 1674 w 1726"/>
                  <a:gd name="T53" fmla="*/ 1012 h 1292"/>
                  <a:gd name="T54" fmla="*/ 1592 w 1726"/>
                  <a:gd name="T55" fmla="*/ 1038 h 1292"/>
                  <a:gd name="T56" fmla="*/ 1483 w 1726"/>
                  <a:gd name="T57" fmla="*/ 1074 h 1292"/>
                  <a:gd name="T58" fmla="*/ 1358 w 1726"/>
                  <a:gd name="T59" fmla="*/ 1116 h 1292"/>
                  <a:gd name="T60" fmla="*/ 1225 w 1726"/>
                  <a:gd name="T61" fmla="*/ 1161 h 1292"/>
                  <a:gd name="T62" fmla="*/ 1091 w 1726"/>
                  <a:gd name="T63" fmla="*/ 1203 h 1292"/>
                  <a:gd name="T64" fmla="*/ 971 w 1726"/>
                  <a:gd name="T65" fmla="*/ 1241 h 1292"/>
                  <a:gd name="T66" fmla="*/ 871 w 1726"/>
                  <a:gd name="T67" fmla="*/ 1270 h 1292"/>
                  <a:gd name="T68" fmla="*/ 802 w 1726"/>
                  <a:gd name="T69" fmla="*/ 1287 h 1292"/>
                  <a:gd name="T70" fmla="*/ 757 w 1726"/>
                  <a:gd name="T71" fmla="*/ 1290 h 1292"/>
                  <a:gd name="T72" fmla="*/ 686 w 1726"/>
                  <a:gd name="T73" fmla="*/ 1265 h 1292"/>
                  <a:gd name="T74" fmla="*/ 593 w 1726"/>
                  <a:gd name="T75" fmla="*/ 1221 h 1292"/>
                  <a:gd name="T76" fmla="*/ 488 w 1726"/>
                  <a:gd name="T77" fmla="*/ 1161 h 1292"/>
                  <a:gd name="T78" fmla="*/ 381 w 1726"/>
                  <a:gd name="T79" fmla="*/ 1090 h 1292"/>
                  <a:gd name="T80" fmla="*/ 283 w 1726"/>
                  <a:gd name="T81" fmla="*/ 1018 h 1292"/>
                  <a:gd name="T82" fmla="*/ 203 w 1726"/>
                  <a:gd name="T83" fmla="*/ 954 h 1292"/>
                  <a:gd name="T84" fmla="*/ 152 w 1726"/>
                  <a:gd name="T85" fmla="*/ 898 h 1292"/>
                  <a:gd name="T86" fmla="*/ 134 w 1726"/>
                  <a:gd name="T87" fmla="*/ 845 h 1292"/>
                  <a:gd name="T88" fmla="*/ 134 w 1726"/>
                  <a:gd name="T89" fmla="*/ 776 h 1292"/>
                  <a:gd name="T90" fmla="*/ 145 w 1726"/>
                  <a:gd name="T91" fmla="*/ 687 h 1292"/>
                  <a:gd name="T92" fmla="*/ 156 w 1726"/>
                  <a:gd name="T93" fmla="*/ 585 h 1292"/>
                  <a:gd name="T94" fmla="*/ 156 w 1726"/>
                  <a:gd name="T95" fmla="*/ 462 h 1292"/>
                  <a:gd name="T96" fmla="*/ 138 w 1726"/>
                  <a:gd name="T97" fmla="*/ 324 h 1292"/>
                  <a:gd name="T98" fmla="*/ 89 w 1726"/>
                  <a:gd name="T99" fmla="*/ 171 h 1292"/>
                  <a:gd name="T100" fmla="*/ 0 w 1726"/>
                  <a:gd name="T101" fmla="*/ 0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26" h="1292">
                    <a:moveTo>
                      <a:pt x="0" y="0"/>
                    </a:moveTo>
                    <a:lnTo>
                      <a:pt x="5" y="2"/>
                    </a:lnTo>
                    <a:lnTo>
                      <a:pt x="20" y="11"/>
                    </a:lnTo>
                    <a:lnTo>
                      <a:pt x="43" y="22"/>
                    </a:lnTo>
                    <a:lnTo>
                      <a:pt x="72" y="37"/>
                    </a:lnTo>
                    <a:lnTo>
                      <a:pt x="101" y="55"/>
                    </a:lnTo>
                    <a:lnTo>
                      <a:pt x="134" y="73"/>
                    </a:lnTo>
                    <a:lnTo>
                      <a:pt x="165" y="91"/>
                    </a:lnTo>
                    <a:lnTo>
                      <a:pt x="196" y="106"/>
                    </a:lnTo>
                    <a:lnTo>
                      <a:pt x="221" y="122"/>
                    </a:lnTo>
                    <a:lnTo>
                      <a:pt x="239" y="133"/>
                    </a:lnTo>
                    <a:lnTo>
                      <a:pt x="247" y="140"/>
                    </a:lnTo>
                    <a:lnTo>
                      <a:pt x="254" y="146"/>
                    </a:lnTo>
                    <a:lnTo>
                      <a:pt x="265" y="162"/>
                    </a:lnTo>
                    <a:lnTo>
                      <a:pt x="283" y="186"/>
                    </a:lnTo>
                    <a:lnTo>
                      <a:pt x="308" y="215"/>
                    </a:lnTo>
                    <a:lnTo>
                      <a:pt x="334" y="249"/>
                    </a:lnTo>
                    <a:lnTo>
                      <a:pt x="363" y="289"/>
                    </a:lnTo>
                    <a:lnTo>
                      <a:pt x="397" y="331"/>
                    </a:lnTo>
                    <a:lnTo>
                      <a:pt x="432" y="376"/>
                    </a:lnTo>
                    <a:lnTo>
                      <a:pt x="470" y="422"/>
                    </a:lnTo>
                    <a:lnTo>
                      <a:pt x="506" y="469"/>
                    </a:lnTo>
                    <a:lnTo>
                      <a:pt x="544" y="518"/>
                    </a:lnTo>
                    <a:lnTo>
                      <a:pt x="579" y="562"/>
                    </a:lnTo>
                    <a:lnTo>
                      <a:pt x="615" y="607"/>
                    </a:lnTo>
                    <a:lnTo>
                      <a:pt x="648" y="647"/>
                    </a:lnTo>
                    <a:lnTo>
                      <a:pt x="677" y="682"/>
                    </a:lnTo>
                    <a:lnTo>
                      <a:pt x="704" y="714"/>
                    </a:lnTo>
                    <a:lnTo>
                      <a:pt x="726" y="740"/>
                    </a:lnTo>
                    <a:lnTo>
                      <a:pt x="742" y="758"/>
                    </a:lnTo>
                    <a:lnTo>
                      <a:pt x="753" y="769"/>
                    </a:lnTo>
                    <a:lnTo>
                      <a:pt x="768" y="774"/>
                    </a:lnTo>
                    <a:lnTo>
                      <a:pt x="793" y="774"/>
                    </a:lnTo>
                    <a:lnTo>
                      <a:pt x="826" y="769"/>
                    </a:lnTo>
                    <a:lnTo>
                      <a:pt x="871" y="763"/>
                    </a:lnTo>
                    <a:lnTo>
                      <a:pt x="920" y="751"/>
                    </a:lnTo>
                    <a:lnTo>
                      <a:pt x="975" y="740"/>
                    </a:lnTo>
                    <a:lnTo>
                      <a:pt x="1036" y="727"/>
                    </a:lnTo>
                    <a:lnTo>
                      <a:pt x="1100" y="711"/>
                    </a:lnTo>
                    <a:lnTo>
                      <a:pt x="1165" y="694"/>
                    </a:lnTo>
                    <a:lnTo>
                      <a:pt x="1229" y="676"/>
                    </a:lnTo>
                    <a:lnTo>
                      <a:pt x="1294" y="660"/>
                    </a:lnTo>
                    <a:lnTo>
                      <a:pt x="1354" y="642"/>
                    </a:lnTo>
                    <a:lnTo>
                      <a:pt x="1412" y="627"/>
                    </a:lnTo>
                    <a:lnTo>
                      <a:pt x="1465" y="611"/>
                    </a:lnTo>
                    <a:lnTo>
                      <a:pt x="1510" y="598"/>
                    </a:lnTo>
                    <a:lnTo>
                      <a:pt x="1548" y="589"/>
                    </a:lnTo>
                    <a:lnTo>
                      <a:pt x="1577" y="580"/>
                    </a:lnTo>
                    <a:lnTo>
                      <a:pt x="1594" y="573"/>
                    </a:lnTo>
                    <a:lnTo>
                      <a:pt x="1601" y="573"/>
                    </a:lnTo>
                    <a:lnTo>
                      <a:pt x="1726" y="994"/>
                    </a:lnTo>
                    <a:lnTo>
                      <a:pt x="1719" y="996"/>
                    </a:lnTo>
                    <a:lnTo>
                      <a:pt x="1701" y="1001"/>
                    </a:lnTo>
                    <a:lnTo>
                      <a:pt x="1674" y="1012"/>
                    </a:lnTo>
                    <a:lnTo>
                      <a:pt x="1637" y="1023"/>
                    </a:lnTo>
                    <a:lnTo>
                      <a:pt x="1592" y="1038"/>
                    </a:lnTo>
                    <a:lnTo>
                      <a:pt x="1541" y="1056"/>
                    </a:lnTo>
                    <a:lnTo>
                      <a:pt x="1483" y="1074"/>
                    </a:lnTo>
                    <a:lnTo>
                      <a:pt x="1423" y="1094"/>
                    </a:lnTo>
                    <a:lnTo>
                      <a:pt x="1358" y="1116"/>
                    </a:lnTo>
                    <a:lnTo>
                      <a:pt x="1292" y="1138"/>
                    </a:lnTo>
                    <a:lnTo>
                      <a:pt x="1225" y="1161"/>
                    </a:lnTo>
                    <a:lnTo>
                      <a:pt x="1158" y="1181"/>
                    </a:lnTo>
                    <a:lnTo>
                      <a:pt x="1091" y="1203"/>
                    </a:lnTo>
                    <a:lnTo>
                      <a:pt x="1029" y="1221"/>
                    </a:lnTo>
                    <a:lnTo>
                      <a:pt x="971" y="1241"/>
                    </a:lnTo>
                    <a:lnTo>
                      <a:pt x="918" y="1256"/>
                    </a:lnTo>
                    <a:lnTo>
                      <a:pt x="871" y="1270"/>
                    </a:lnTo>
                    <a:lnTo>
                      <a:pt x="833" y="1281"/>
                    </a:lnTo>
                    <a:lnTo>
                      <a:pt x="802" y="1287"/>
                    </a:lnTo>
                    <a:lnTo>
                      <a:pt x="782" y="1292"/>
                    </a:lnTo>
                    <a:lnTo>
                      <a:pt x="757" y="1290"/>
                    </a:lnTo>
                    <a:lnTo>
                      <a:pt x="724" y="1281"/>
                    </a:lnTo>
                    <a:lnTo>
                      <a:pt x="686" y="1265"/>
                    </a:lnTo>
                    <a:lnTo>
                      <a:pt x="642" y="1245"/>
                    </a:lnTo>
                    <a:lnTo>
                      <a:pt x="593" y="1221"/>
                    </a:lnTo>
                    <a:lnTo>
                      <a:pt x="541" y="1192"/>
                    </a:lnTo>
                    <a:lnTo>
                      <a:pt x="488" y="1161"/>
                    </a:lnTo>
                    <a:lnTo>
                      <a:pt x="434" y="1125"/>
                    </a:lnTo>
                    <a:lnTo>
                      <a:pt x="381" y="1090"/>
                    </a:lnTo>
                    <a:lnTo>
                      <a:pt x="330" y="1054"/>
                    </a:lnTo>
                    <a:lnTo>
                      <a:pt x="283" y="1018"/>
                    </a:lnTo>
                    <a:lnTo>
                      <a:pt x="241" y="985"/>
                    </a:lnTo>
                    <a:lnTo>
                      <a:pt x="203" y="954"/>
                    </a:lnTo>
                    <a:lnTo>
                      <a:pt x="174" y="923"/>
                    </a:lnTo>
                    <a:lnTo>
                      <a:pt x="152" y="898"/>
                    </a:lnTo>
                    <a:lnTo>
                      <a:pt x="141" y="874"/>
                    </a:lnTo>
                    <a:lnTo>
                      <a:pt x="134" y="845"/>
                    </a:lnTo>
                    <a:lnTo>
                      <a:pt x="132" y="811"/>
                    </a:lnTo>
                    <a:lnTo>
                      <a:pt x="134" y="776"/>
                    </a:lnTo>
                    <a:lnTo>
                      <a:pt x="141" y="734"/>
                    </a:lnTo>
                    <a:lnTo>
                      <a:pt x="145" y="687"/>
                    </a:lnTo>
                    <a:lnTo>
                      <a:pt x="152" y="638"/>
                    </a:lnTo>
                    <a:lnTo>
                      <a:pt x="156" y="585"/>
                    </a:lnTo>
                    <a:lnTo>
                      <a:pt x="158" y="525"/>
                    </a:lnTo>
                    <a:lnTo>
                      <a:pt x="156" y="462"/>
                    </a:lnTo>
                    <a:lnTo>
                      <a:pt x="152" y="396"/>
                    </a:lnTo>
                    <a:lnTo>
                      <a:pt x="138" y="324"/>
                    </a:lnTo>
                    <a:lnTo>
                      <a:pt x="118" y="249"/>
                    </a:lnTo>
                    <a:lnTo>
                      <a:pt x="89" y="171"/>
                    </a:lnTo>
                    <a:lnTo>
                      <a:pt x="49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8" name="Freeform 20">
                <a:extLst>
                  <a:ext uri="{FF2B5EF4-FFF2-40B4-BE49-F238E27FC236}">
                    <a16:creationId xmlns:a16="http://schemas.microsoft.com/office/drawing/2014/main" id="{272EFABE-E352-4EA2-9290-94459B745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0788" y="1265238"/>
                <a:ext cx="731838" cy="3305175"/>
              </a:xfrm>
              <a:custGeom>
                <a:avLst/>
                <a:gdLst>
                  <a:gd name="T0" fmla="*/ 196 w 461"/>
                  <a:gd name="T1" fmla="*/ 0 h 2082"/>
                  <a:gd name="T2" fmla="*/ 446 w 461"/>
                  <a:gd name="T3" fmla="*/ 138 h 2082"/>
                  <a:gd name="T4" fmla="*/ 448 w 461"/>
                  <a:gd name="T5" fmla="*/ 145 h 2082"/>
                  <a:gd name="T6" fmla="*/ 450 w 461"/>
                  <a:gd name="T7" fmla="*/ 158 h 2082"/>
                  <a:gd name="T8" fmla="*/ 452 w 461"/>
                  <a:gd name="T9" fmla="*/ 182 h 2082"/>
                  <a:gd name="T10" fmla="*/ 457 w 461"/>
                  <a:gd name="T11" fmla="*/ 216 h 2082"/>
                  <a:gd name="T12" fmla="*/ 459 w 461"/>
                  <a:gd name="T13" fmla="*/ 258 h 2082"/>
                  <a:gd name="T14" fmla="*/ 461 w 461"/>
                  <a:gd name="T15" fmla="*/ 311 h 2082"/>
                  <a:gd name="T16" fmla="*/ 461 w 461"/>
                  <a:gd name="T17" fmla="*/ 376 h 2082"/>
                  <a:gd name="T18" fmla="*/ 461 w 461"/>
                  <a:gd name="T19" fmla="*/ 452 h 2082"/>
                  <a:gd name="T20" fmla="*/ 457 w 461"/>
                  <a:gd name="T21" fmla="*/ 536 h 2082"/>
                  <a:gd name="T22" fmla="*/ 450 w 461"/>
                  <a:gd name="T23" fmla="*/ 634 h 2082"/>
                  <a:gd name="T24" fmla="*/ 441 w 461"/>
                  <a:gd name="T25" fmla="*/ 705 h 2082"/>
                  <a:gd name="T26" fmla="*/ 426 w 461"/>
                  <a:gd name="T27" fmla="*/ 790 h 2082"/>
                  <a:gd name="T28" fmla="*/ 408 w 461"/>
                  <a:gd name="T29" fmla="*/ 881 h 2082"/>
                  <a:gd name="T30" fmla="*/ 386 w 461"/>
                  <a:gd name="T31" fmla="*/ 979 h 2082"/>
                  <a:gd name="T32" fmla="*/ 359 w 461"/>
                  <a:gd name="T33" fmla="*/ 1081 h 2082"/>
                  <a:gd name="T34" fmla="*/ 328 w 461"/>
                  <a:gd name="T35" fmla="*/ 1188 h 2082"/>
                  <a:gd name="T36" fmla="*/ 297 w 461"/>
                  <a:gd name="T37" fmla="*/ 1297 h 2082"/>
                  <a:gd name="T38" fmla="*/ 261 w 461"/>
                  <a:gd name="T39" fmla="*/ 1408 h 2082"/>
                  <a:gd name="T40" fmla="*/ 225 w 461"/>
                  <a:gd name="T41" fmla="*/ 1517 h 2082"/>
                  <a:gd name="T42" fmla="*/ 187 w 461"/>
                  <a:gd name="T43" fmla="*/ 1626 h 2082"/>
                  <a:gd name="T44" fmla="*/ 150 w 461"/>
                  <a:gd name="T45" fmla="*/ 1731 h 2082"/>
                  <a:gd name="T46" fmla="*/ 112 w 461"/>
                  <a:gd name="T47" fmla="*/ 1828 h 2082"/>
                  <a:gd name="T48" fmla="*/ 74 w 461"/>
                  <a:gd name="T49" fmla="*/ 1922 h 2082"/>
                  <a:gd name="T50" fmla="*/ 36 w 461"/>
                  <a:gd name="T51" fmla="*/ 2006 h 2082"/>
                  <a:gd name="T52" fmla="*/ 0 w 461"/>
                  <a:gd name="T53" fmla="*/ 2082 h 2082"/>
                  <a:gd name="T54" fmla="*/ 101 w 461"/>
                  <a:gd name="T55" fmla="*/ 1174 h 2082"/>
                  <a:gd name="T56" fmla="*/ 103 w 461"/>
                  <a:gd name="T57" fmla="*/ 1174 h 2082"/>
                  <a:gd name="T58" fmla="*/ 110 w 461"/>
                  <a:gd name="T59" fmla="*/ 1170 h 2082"/>
                  <a:gd name="T60" fmla="*/ 121 w 461"/>
                  <a:gd name="T61" fmla="*/ 1166 h 2082"/>
                  <a:gd name="T62" fmla="*/ 134 w 461"/>
                  <a:gd name="T63" fmla="*/ 1157 h 2082"/>
                  <a:gd name="T64" fmla="*/ 152 w 461"/>
                  <a:gd name="T65" fmla="*/ 1143 h 2082"/>
                  <a:gd name="T66" fmla="*/ 170 w 461"/>
                  <a:gd name="T67" fmla="*/ 1123 h 2082"/>
                  <a:gd name="T68" fmla="*/ 187 w 461"/>
                  <a:gd name="T69" fmla="*/ 1101 h 2082"/>
                  <a:gd name="T70" fmla="*/ 205 w 461"/>
                  <a:gd name="T71" fmla="*/ 1072 h 2082"/>
                  <a:gd name="T72" fmla="*/ 225 w 461"/>
                  <a:gd name="T73" fmla="*/ 1034 h 2082"/>
                  <a:gd name="T74" fmla="*/ 243 w 461"/>
                  <a:gd name="T75" fmla="*/ 992 h 2082"/>
                  <a:gd name="T76" fmla="*/ 259 w 461"/>
                  <a:gd name="T77" fmla="*/ 941 h 2082"/>
                  <a:gd name="T78" fmla="*/ 272 w 461"/>
                  <a:gd name="T79" fmla="*/ 881 h 2082"/>
                  <a:gd name="T80" fmla="*/ 281 w 461"/>
                  <a:gd name="T81" fmla="*/ 812 h 2082"/>
                  <a:gd name="T82" fmla="*/ 288 w 461"/>
                  <a:gd name="T83" fmla="*/ 734 h 2082"/>
                  <a:gd name="T84" fmla="*/ 290 w 461"/>
                  <a:gd name="T85" fmla="*/ 643 h 2082"/>
                  <a:gd name="T86" fmla="*/ 285 w 461"/>
                  <a:gd name="T87" fmla="*/ 543 h 2082"/>
                  <a:gd name="T88" fmla="*/ 279 w 461"/>
                  <a:gd name="T89" fmla="*/ 438 h 2082"/>
                  <a:gd name="T90" fmla="*/ 272 w 461"/>
                  <a:gd name="T91" fmla="*/ 349 h 2082"/>
                  <a:gd name="T92" fmla="*/ 263 w 461"/>
                  <a:gd name="T93" fmla="*/ 274 h 2082"/>
                  <a:gd name="T94" fmla="*/ 254 w 461"/>
                  <a:gd name="T95" fmla="*/ 209 h 2082"/>
                  <a:gd name="T96" fmla="*/ 248 w 461"/>
                  <a:gd name="T97" fmla="*/ 156 h 2082"/>
                  <a:gd name="T98" fmla="*/ 239 w 461"/>
                  <a:gd name="T99" fmla="*/ 111 h 2082"/>
                  <a:gd name="T100" fmla="*/ 230 w 461"/>
                  <a:gd name="T101" fmla="*/ 78 h 2082"/>
                  <a:gd name="T102" fmla="*/ 223 w 461"/>
                  <a:gd name="T103" fmla="*/ 51 h 2082"/>
                  <a:gd name="T104" fmla="*/ 214 w 461"/>
                  <a:gd name="T105" fmla="*/ 31 h 2082"/>
                  <a:gd name="T106" fmla="*/ 210 w 461"/>
                  <a:gd name="T107" fmla="*/ 18 h 2082"/>
                  <a:gd name="T108" fmla="*/ 203 w 461"/>
                  <a:gd name="T109" fmla="*/ 9 h 2082"/>
                  <a:gd name="T110" fmla="*/ 201 w 461"/>
                  <a:gd name="T111" fmla="*/ 2 h 2082"/>
                  <a:gd name="T112" fmla="*/ 196 w 461"/>
                  <a:gd name="T113" fmla="*/ 0 h 2082"/>
                  <a:gd name="T114" fmla="*/ 196 w 461"/>
                  <a:gd name="T115" fmla="*/ 0 h 2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61" h="2082">
                    <a:moveTo>
                      <a:pt x="196" y="0"/>
                    </a:moveTo>
                    <a:lnTo>
                      <a:pt x="446" y="138"/>
                    </a:lnTo>
                    <a:lnTo>
                      <a:pt x="448" y="145"/>
                    </a:lnTo>
                    <a:lnTo>
                      <a:pt x="450" y="158"/>
                    </a:lnTo>
                    <a:lnTo>
                      <a:pt x="452" y="182"/>
                    </a:lnTo>
                    <a:lnTo>
                      <a:pt x="457" y="216"/>
                    </a:lnTo>
                    <a:lnTo>
                      <a:pt x="459" y="258"/>
                    </a:lnTo>
                    <a:lnTo>
                      <a:pt x="461" y="311"/>
                    </a:lnTo>
                    <a:lnTo>
                      <a:pt x="461" y="376"/>
                    </a:lnTo>
                    <a:lnTo>
                      <a:pt x="461" y="452"/>
                    </a:lnTo>
                    <a:lnTo>
                      <a:pt x="457" y="536"/>
                    </a:lnTo>
                    <a:lnTo>
                      <a:pt x="450" y="634"/>
                    </a:lnTo>
                    <a:lnTo>
                      <a:pt x="441" y="705"/>
                    </a:lnTo>
                    <a:lnTo>
                      <a:pt x="426" y="790"/>
                    </a:lnTo>
                    <a:lnTo>
                      <a:pt x="408" y="881"/>
                    </a:lnTo>
                    <a:lnTo>
                      <a:pt x="386" y="979"/>
                    </a:lnTo>
                    <a:lnTo>
                      <a:pt x="359" y="1081"/>
                    </a:lnTo>
                    <a:lnTo>
                      <a:pt x="328" y="1188"/>
                    </a:lnTo>
                    <a:lnTo>
                      <a:pt x="297" y="1297"/>
                    </a:lnTo>
                    <a:lnTo>
                      <a:pt x="261" y="1408"/>
                    </a:lnTo>
                    <a:lnTo>
                      <a:pt x="225" y="1517"/>
                    </a:lnTo>
                    <a:lnTo>
                      <a:pt x="187" y="1626"/>
                    </a:lnTo>
                    <a:lnTo>
                      <a:pt x="150" y="1731"/>
                    </a:lnTo>
                    <a:lnTo>
                      <a:pt x="112" y="1828"/>
                    </a:lnTo>
                    <a:lnTo>
                      <a:pt x="74" y="1922"/>
                    </a:lnTo>
                    <a:lnTo>
                      <a:pt x="36" y="2006"/>
                    </a:lnTo>
                    <a:lnTo>
                      <a:pt x="0" y="2082"/>
                    </a:lnTo>
                    <a:lnTo>
                      <a:pt x="101" y="1174"/>
                    </a:lnTo>
                    <a:lnTo>
                      <a:pt x="103" y="1174"/>
                    </a:lnTo>
                    <a:lnTo>
                      <a:pt x="110" y="1170"/>
                    </a:lnTo>
                    <a:lnTo>
                      <a:pt x="121" y="1166"/>
                    </a:lnTo>
                    <a:lnTo>
                      <a:pt x="134" y="1157"/>
                    </a:lnTo>
                    <a:lnTo>
                      <a:pt x="152" y="1143"/>
                    </a:lnTo>
                    <a:lnTo>
                      <a:pt x="170" y="1123"/>
                    </a:lnTo>
                    <a:lnTo>
                      <a:pt x="187" y="1101"/>
                    </a:lnTo>
                    <a:lnTo>
                      <a:pt x="205" y="1072"/>
                    </a:lnTo>
                    <a:lnTo>
                      <a:pt x="225" y="1034"/>
                    </a:lnTo>
                    <a:lnTo>
                      <a:pt x="243" y="992"/>
                    </a:lnTo>
                    <a:lnTo>
                      <a:pt x="259" y="941"/>
                    </a:lnTo>
                    <a:lnTo>
                      <a:pt x="272" y="881"/>
                    </a:lnTo>
                    <a:lnTo>
                      <a:pt x="281" y="812"/>
                    </a:lnTo>
                    <a:lnTo>
                      <a:pt x="288" y="734"/>
                    </a:lnTo>
                    <a:lnTo>
                      <a:pt x="290" y="643"/>
                    </a:lnTo>
                    <a:lnTo>
                      <a:pt x="285" y="543"/>
                    </a:lnTo>
                    <a:lnTo>
                      <a:pt x="279" y="438"/>
                    </a:lnTo>
                    <a:lnTo>
                      <a:pt x="272" y="349"/>
                    </a:lnTo>
                    <a:lnTo>
                      <a:pt x="263" y="274"/>
                    </a:lnTo>
                    <a:lnTo>
                      <a:pt x="254" y="209"/>
                    </a:lnTo>
                    <a:lnTo>
                      <a:pt x="248" y="156"/>
                    </a:lnTo>
                    <a:lnTo>
                      <a:pt x="239" y="111"/>
                    </a:lnTo>
                    <a:lnTo>
                      <a:pt x="230" y="78"/>
                    </a:lnTo>
                    <a:lnTo>
                      <a:pt x="223" y="51"/>
                    </a:lnTo>
                    <a:lnTo>
                      <a:pt x="214" y="31"/>
                    </a:lnTo>
                    <a:lnTo>
                      <a:pt x="210" y="18"/>
                    </a:lnTo>
                    <a:lnTo>
                      <a:pt x="203" y="9"/>
                    </a:lnTo>
                    <a:lnTo>
                      <a:pt x="201" y="2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89" name="Freeform 21">
                <a:extLst>
                  <a:ext uri="{FF2B5EF4-FFF2-40B4-BE49-F238E27FC236}">
                    <a16:creationId xmlns:a16="http://schemas.microsoft.com/office/drawing/2014/main" id="{1E432A53-E8A0-41C5-B551-086C48D88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13" y="1008063"/>
                <a:ext cx="4432300" cy="4727575"/>
              </a:xfrm>
              <a:custGeom>
                <a:avLst/>
                <a:gdLst>
                  <a:gd name="T0" fmla="*/ 2385 w 2792"/>
                  <a:gd name="T1" fmla="*/ 53 h 2978"/>
                  <a:gd name="T2" fmla="*/ 2380 w 2792"/>
                  <a:gd name="T3" fmla="*/ 267 h 2978"/>
                  <a:gd name="T4" fmla="*/ 2438 w 2792"/>
                  <a:gd name="T5" fmla="*/ 567 h 2978"/>
                  <a:gd name="T6" fmla="*/ 2534 w 2792"/>
                  <a:gd name="T7" fmla="*/ 812 h 2978"/>
                  <a:gd name="T8" fmla="*/ 2652 w 2792"/>
                  <a:gd name="T9" fmla="*/ 1054 h 2978"/>
                  <a:gd name="T10" fmla="*/ 2750 w 2792"/>
                  <a:gd name="T11" fmla="*/ 1241 h 2978"/>
                  <a:gd name="T12" fmla="*/ 2792 w 2792"/>
                  <a:gd name="T13" fmla="*/ 1314 h 2978"/>
                  <a:gd name="T14" fmla="*/ 2783 w 2792"/>
                  <a:gd name="T15" fmla="*/ 1425 h 2978"/>
                  <a:gd name="T16" fmla="*/ 2754 w 2792"/>
                  <a:gd name="T17" fmla="*/ 1690 h 2978"/>
                  <a:gd name="T18" fmla="*/ 2710 w 2792"/>
                  <a:gd name="T19" fmla="*/ 2006 h 2978"/>
                  <a:gd name="T20" fmla="*/ 2654 w 2792"/>
                  <a:gd name="T21" fmla="*/ 2260 h 2978"/>
                  <a:gd name="T22" fmla="*/ 2569 w 2792"/>
                  <a:gd name="T23" fmla="*/ 2529 h 2978"/>
                  <a:gd name="T24" fmla="*/ 2483 w 2792"/>
                  <a:gd name="T25" fmla="*/ 2780 h 2978"/>
                  <a:gd name="T26" fmla="*/ 2427 w 2792"/>
                  <a:gd name="T27" fmla="*/ 2947 h 2978"/>
                  <a:gd name="T28" fmla="*/ 2414 w 2792"/>
                  <a:gd name="T29" fmla="*/ 2962 h 2978"/>
                  <a:gd name="T30" fmla="*/ 2336 w 2792"/>
                  <a:gd name="T31" fmla="*/ 2871 h 2978"/>
                  <a:gd name="T32" fmla="*/ 2144 w 2792"/>
                  <a:gd name="T33" fmla="*/ 2769 h 2978"/>
                  <a:gd name="T34" fmla="*/ 1824 w 2792"/>
                  <a:gd name="T35" fmla="*/ 2709 h 2978"/>
                  <a:gd name="T36" fmla="*/ 1467 w 2792"/>
                  <a:gd name="T37" fmla="*/ 2547 h 2978"/>
                  <a:gd name="T38" fmla="*/ 1111 w 2792"/>
                  <a:gd name="T39" fmla="*/ 2215 h 2978"/>
                  <a:gd name="T40" fmla="*/ 958 w 2792"/>
                  <a:gd name="T41" fmla="*/ 1964 h 2978"/>
                  <a:gd name="T42" fmla="*/ 1080 w 2792"/>
                  <a:gd name="T43" fmla="*/ 1855 h 2978"/>
                  <a:gd name="T44" fmla="*/ 1272 w 2792"/>
                  <a:gd name="T45" fmla="*/ 1641 h 2978"/>
                  <a:gd name="T46" fmla="*/ 1476 w 2792"/>
                  <a:gd name="T47" fmla="*/ 1328 h 2978"/>
                  <a:gd name="T48" fmla="*/ 1637 w 2792"/>
                  <a:gd name="T49" fmla="*/ 916 h 2978"/>
                  <a:gd name="T50" fmla="*/ 1610 w 2792"/>
                  <a:gd name="T51" fmla="*/ 787 h 2978"/>
                  <a:gd name="T52" fmla="*/ 1427 w 2792"/>
                  <a:gd name="T53" fmla="*/ 760 h 2978"/>
                  <a:gd name="T54" fmla="*/ 1211 w 2792"/>
                  <a:gd name="T55" fmla="*/ 763 h 2978"/>
                  <a:gd name="T56" fmla="*/ 1069 w 2792"/>
                  <a:gd name="T57" fmla="*/ 827 h 2978"/>
                  <a:gd name="T58" fmla="*/ 935 w 2792"/>
                  <a:gd name="T59" fmla="*/ 961 h 2978"/>
                  <a:gd name="T60" fmla="*/ 751 w 2792"/>
                  <a:gd name="T61" fmla="*/ 1150 h 2978"/>
                  <a:gd name="T62" fmla="*/ 561 w 2792"/>
                  <a:gd name="T63" fmla="*/ 1352 h 2978"/>
                  <a:gd name="T64" fmla="*/ 406 w 2792"/>
                  <a:gd name="T65" fmla="*/ 1519 h 2978"/>
                  <a:gd name="T66" fmla="*/ 325 w 2792"/>
                  <a:gd name="T67" fmla="*/ 1608 h 2978"/>
                  <a:gd name="T68" fmla="*/ 283 w 2792"/>
                  <a:gd name="T69" fmla="*/ 1586 h 2978"/>
                  <a:gd name="T70" fmla="*/ 161 w 2792"/>
                  <a:gd name="T71" fmla="*/ 1497 h 2978"/>
                  <a:gd name="T72" fmla="*/ 38 w 2792"/>
                  <a:gd name="T73" fmla="*/ 1405 h 2978"/>
                  <a:gd name="T74" fmla="*/ 5 w 2792"/>
                  <a:gd name="T75" fmla="*/ 1363 h 2978"/>
                  <a:gd name="T76" fmla="*/ 76 w 2792"/>
                  <a:gd name="T77" fmla="*/ 1254 h 2978"/>
                  <a:gd name="T78" fmla="*/ 219 w 2792"/>
                  <a:gd name="T79" fmla="*/ 1054 h 2978"/>
                  <a:gd name="T80" fmla="*/ 394 w 2792"/>
                  <a:gd name="T81" fmla="*/ 814 h 2978"/>
                  <a:gd name="T82" fmla="*/ 572 w 2792"/>
                  <a:gd name="T83" fmla="*/ 580 h 2978"/>
                  <a:gd name="T84" fmla="*/ 719 w 2792"/>
                  <a:gd name="T85" fmla="*/ 409 h 2978"/>
                  <a:gd name="T86" fmla="*/ 869 w 2792"/>
                  <a:gd name="T87" fmla="*/ 309 h 2978"/>
                  <a:gd name="T88" fmla="*/ 1194 w 2792"/>
                  <a:gd name="T89" fmla="*/ 218 h 2978"/>
                  <a:gd name="T90" fmla="*/ 1579 w 2792"/>
                  <a:gd name="T91" fmla="*/ 153 h 2978"/>
                  <a:gd name="T92" fmla="*/ 1882 w 2792"/>
                  <a:gd name="T93" fmla="*/ 118 h 2978"/>
                  <a:gd name="T94" fmla="*/ 2193 w 2792"/>
                  <a:gd name="T95" fmla="*/ 102 h 2978"/>
                  <a:gd name="T96" fmla="*/ 2394 w 2792"/>
                  <a:gd name="T97" fmla="*/ 0 h 2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92" h="2978">
                    <a:moveTo>
                      <a:pt x="2394" y="0"/>
                    </a:moveTo>
                    <a:lnTo>
                      <a:pt x="2394" y="6"/>
                    </a:lnTo>
                    <a:lnTo>
                      <a:pt x="2389" y="24"/>
                    </a:lnTo>
                    <a:lnTo>
                      <a:pt x="2385" y="53"/>
                    </a:lnTo>
                    <a:lnTo>
                      <a:pt x="2380" y="93"/>
                    </a:lnTo>
                    <a:lnTo>
                      <a:pt x="2378" y="142"/>
                    </a:lnTo>
                    <a:lnTo>
                      <a:pt x="2378" y="200"/>
                    </a:lnTo>
                    <a:lnTo>
                      <a:pt x="2380" y="267"/>
                    </a:lnTo>
                    <a:lnTo>
                      <a:pt x="2389" y="342"/>
                    </a:lnTo>
                    <a:lnTo>
                      <a:pt x="2402" y="425"/>
                    </a:lnTo>
                    <a:lnTo>
                      <a:pt x="2422" y="511"/>
                    </a:lnTo>
                    <a:lnTo>
                      <a:pt x="2438" y="567"/>
                    </a:lnTo>
                    <a:lnTo>
                      <a:pt x="2458" y="625"/>
                    </a:lnTo>
                    <a:lnTo>
                      <a:pt x="2480" y="687"/>
                    </a:lnTo>
                    <a:lnTo>
                      <a:pt x="2507" y="749"/>
                    </a:lnTo>
                    <a:lnTo>
                      <a:pt x="2534" y="812"/>
                    </a:lnTo>
                    <a:lnTo>
                      <a:pt x="2563" y="876"/>
                    </a:lnTo>
                    <a:lnTo>
                      <a:pt x="2592" y="938"/>
                    </a:lnTo>
                    <a:lnTo>
                      <a:pt x="2623" y="998"/>
                    </a:lnTo>
                    <a:lnTo>
                      <a:pt x="2652" y="1054"/>
                    </a:lnTo>
                    <a:lnTo>
                      <a:pt x="2678" y="1110"/>
                    </a:lnTo>
                    <a:lnTo>
                      <a:pt x="2705" y="1159"/>
                    </a:lnTo>
                    <a:lnTo>
                      <a:pt x="2730" y="1203"/>
                    </a:lnTo>
                    <a:lnTo>
                      <a:pt x="2750" y="1241"/>
                    </a:lnTo>
                    <a:lnTo>
                      <a:pt x="2768" y="1272"/>
                    </a:lnTo>
                    <a:lnTo>
                      <a:pt x="2781" y="1294"/>
                    </a:lnTo>
                    <a:lnTo>
                      <a:pt x="2790" y="1310"/>
                    </a:lnTo>
                    <a:lnTo>
                      <a:pt x="2792" y="1314"/>
                    </a:lnTo>
                    <a:lnTo>
                      <a:pt x="2792" y="1321"/>
                    </a:lnTo>
                    <a:lnTo>
                      <a:pt x="2790" y="1343"/>
                    </a:lnTo>
                    <a:lnTo>
                      <a:pt x="2788" y="1379"/>
                    </a:lnTo>
                    <a:lnTo>
                      <a:pt x="2783" y="1425"/>
                    </a:lnTo>
                    <a:lnTo>
                      <a:pt x="2776" y="1481"/>
                    </a:lnTo>
                    <a:lnTo>
                      <a:pt x="2770" y="1546"/>
                    </a:lnTo>
                    <a:lnTo>
                      <a:pt x="2763" y="1615"/>
                    </a:lnTo>
                    <a:lnTo>
                      <a:pt x="2754" y="1690"/>
                    </a:lnTo>
                    <a:lnTo>
                      <a:pt x="2743" y="1768"/>
                    </a:lnTo>
                    <a:lnTo>
                      <a:pt x="2734" y="1848"/>
                    </a:lnTo>
                    <a:lnTo>
                      <a:pt x="2721" y="1928"/>
                    </a:lnTo>
                    <a:lnTo>
                      <a:pt x="2710" y="2006"/>
                    </a:lnTo>
                    <a:lnTo>
                      <a:pt x="2696" y="2082"/>
                    </a:lnTo>
                    <a:lnTo>
                      <a:pt x="2685" y="2135"/>
                    </a:lnTo>
                    <a:lnTo>
                      <a:pt x="2672" y="2195"/>
                    </a:lnTo>
                    <a:lnTo>
                      <a:pt x="2654" y="2260"/>
                    </a:lnTo>
                    <a:lnTo>
                      <a:pt x="2636" y="2326"/>
                    </a:lnTo>
                    <a:lnTo>
                      <a:pt x="2614" y="2393"/>
                    </a:lnTo>
                    <a:lnTo>
                      <a:pt x="2592" y="2462"/>
                    </a:lnTo>
                    <a:lnTo>
                      <a:pt x="2569" y="2529"/>
                    </a:lnTo>
                    <a:lnTo>
                      <a:pt x="2547" y="2595"/>
                    </a:lnTo>
                    <a:lnTo>
                      <a:pt x="2525" y="2660"/>
                    </a:lnTo>
                    <a:lnTo>
                      <a:pt x="2503" y="2722"/>
                    </a:lnTo>
                    <a:lnTo>
                      <a:pt x="2483" y="2780"/>
                    </a:lnTo>
                    <a:lnTo>
                      <a:pt x="2465" y="2831"/>
                    </a:lnTo>
                    <a:lnTo>
                      <a:pt x="2449" y="2878"/>
                    </a:lnTo>
                    <a:lnTo>
                      <a:pt x="2436" y="2916"/>
                    </a:lnTo>
                    <a:lnTo>
                      <a:pt x="2427" y="2947"/>
                    </a:lnTo>
                    <a:lnTo>
                      <a:pt x="2422" y="2967"/>
                    </a:lnTo>
                    <a:lnTo>
                      <a:pt x="2422" y="2978"/>
                    </a:lnTo>
                    <a:lnTo>
                      <a:pt x="2420" y="2974"/>
                    </a:lnTo>
                    <a:lnTo>
                      <a:pt x="2414" y="2962"/>
                    </a:lnTo>
                    <a:lnTo>
                      <a:pt x="2402" y="2947"/>
                    </a:lnTo>
                    <a:lnTo>
                      <a:pt x="2387" y="2925"/>
                    </a:lnTo>
                    <a:lnTo>
                      <a:pt x="2365" y="2900"/>
                    </a:lnTo>
                    <a:lnTo>
                      <a:pt x="2336" y="2871"/>
                    </a:lnTo>
                    <a:lnTo>
                      <a:pt x="2300" y="2845"/>
                    </a:lnTo>
                    <a:lnTo>
                      <a:pt x="2256" y="2818"/>
                    </a:lnTo>
                    <a:lnTo>
                      <a:pt x="2204" y="2791"/>
                    </a:lnTo>
                    <a:lnTo>
                      <a:pt x="2144" y="2769"/>
                    </a:lnTo>
                    <a:lnTo>
                      <a:pt x="2075" y="2751"/>
                    </a:lnTo>
                    <a:lnTo>
                      <a:pt x="1995" y="2740"/>
                    </a:lnTo>
                    <a:lnTo>
                      <a:pt x="1910" y="2729"/>
                    </a:lnTo>
                    <a:lnTo>
                      <a:pt x="1824" y="2709"/>
                    </a:lnTo>
                    <a:lnTo>
                      <a:pt x="1735" y="2682"/>
                    </a:lnTo>
                    <a:lnTo>
                      <a:pt x="1646" y="2647"/>
                    </a:lnTo>
                    <a:lnTo>
                      <a:pt x="1556" y="2600"/>
                    </a:lnTo>
                    <a:lnTo>
                      <a:pt x="1467" y="2547"/>
                    </a:lnTo>
                    <a:lnTo>
                      <a:pt x="1376" y="2480"/>
                    </a:lnTo>
                    <a:lnTo>
                      <a:pt x="1287" y="2404"/>
                    </a:lnTo>
                    <a:lnTo>
                      <a:pt x="1198" y="2315"/>
                    </a:lnTo>
                    <a:lnTo>
                      <a:pt x="1111" y="2215"/>
                    </a:lnTo>
                    <a:lnTo>
                      <a:pt x="1024" y="2104"/>
                    </a:lnTo>
                    <a:lnTo>
                      <a:pt x="940" y="1977"/>
                    </a:lnTo>
                    <a:lnTo>
                      <a:pt x="944" y="1973"/>
                    </a:lnTo>
                    <a:lnTo>
                      <a:pt x="958" y="1964"/>
                    </a:lnTo>
                    <a:lnTo>
                      <a:pt x="978" y="1946"/>
                    </a:lnTo>
                    <a:lnTo>
                      <a:pt x="1007" y="1921"/>
                    </a:lnTo>
                    <a:lnTo>
                      <a:pt x="1040" y="1893"/>
                    </a:lnTo>
                    <a:lnTo>
                      <a:pt x="1080" y="1855"/>
                    </a:lnTo>
                    <a:lnTo>
                      <a:pt x="1125" y="1810"/>
                    </a:lnTo>
                    <a:lnTo>
                      <a:pt x="1171" y="1761"/>
                    </a:lnTo>
                    <a:lnTo>
                      <a:pt x="1220" y="1704"/>
                    </a:lnTo>
                    <a:lnTo>
                      <a:pt x="1272" y="1641"/>
                    </a:lnTo>
                    <a:lnTo>
                      <a:pt x="1325" y="1572"/>
                    </a:lnTo>
                    <a:lnTo>
                      <a:pt x="1376" y="1497"/>
                    </a:lnTo>
                    <a:lnTo>
                      <a:pt x="1427" y="1414"/>
                    </a:lnTo>
                    <a:lnTo>
                      <a:pt x="1476" y="1328"/>
                    </a:lnTo>
                    <a:lnTo>
                      <a:pt x="1523" y="1232"/>
                    </a:lnTo>
                    <a:lnTo>
                      <a:pt x="1565" y="1134"/>
                    </a:lnTo>
                    <a:lnTo>
                      <a:pt x="1603" y="1027"/>
                    </a:lnTo>
                    <a:lnTo>
                      <a:pt x="1637" y="916"/>
                    </a:lnTo>
                    <a:lnTo>
                      <a:pt x="1663" y="798"/>
                    </a:lnTo>
                    <a:lnTo>
                      <a:pt x="1657" y="796"/>
                    </a:lnTo>
                    <a:lnTo>
                      <a:pt x="1639" y="792"/>
                    </a:lnTo>
                    <a:lnTo>
                      <a:pt x="1610" y="787"/>
                    </a:lnTo>
                    <a:lnTo>
                      <a:pt x="1574" y="780"/>
                    </a:lnTo>
                    <a:lnTo>
                      <a:pt x="1530" y="774"/>
                    </a:lnTo>
                    <a:lnTo>
                      <a:pt x="1481" y="767"/>
                    </a:lnTo>
                    <a:lnTo>
                      <a:pt x="1427" y="760"/>
                    </a:lnTo>
                    <a:lnTo>
                      <a:pt x="1372" y="758"/>
                    </a:lnTo>
                    <a:lnTo>
                      <a:pt x="1318" y="756"/>
                    </a:lnTo>
                    <a:lnTo>
                      <a:pt x="1263" y="758"/>
                    </a:lnTo>
                    <a:lnTo>
                      <a:pt x="1211" y="763"/>
                    </a:lnTo>
                    <a:lnTo>
                      <a:pt x="1165" y="774"/>
                    </a:lnTo>
                    <a:lnTo>
                      <a:pt x="1125" y="787"/>
                    </a:lnTo>
                    <a:lnTo>
                      <a:pt x="1091" y="809"/>
                    </a:lnTo>
                    <a:lnTo>
                      <a:pt x="1069" y="827"/>
                    </a:lnTo>
                    <a:lnTo>
                      <a:pt x="1042" y="854"/>
                    </a:lnTo>
                    <a:lnTo>
                      <a:pt x="1011" y="885"/>
                    </a:lnTo>
                    <a:lnTo>
                      <a:pt x="973" y="921"/>
                    </a:lnTo>
                    <a:lnTo>
                      <a:pt x="935" y="961"/>
                    </a:lnTo>
                    <a:lnTo>
                      <a:pt x="891" y="1005"/>
                    </a:lnTo>
                    <a:lnTo>
                      <a:pt x="846" y="1052"/>
                    </a:lnTo>
                    <a:lnTo>
                      <a:pt x="800" y="1101"/>
                    </a:lnTo>
                    <a:lnTo>
                      <a:pt x="751" y="1150"/>
                    </a:lnTo>
                    <a:lnTo>
                      <a:pt x="704" y="1201"/>
                    </a:lnTo>
                    <a:lnTo>
                      <a:pt x="655" y="1252"/>
                    </a:lnTo>
                    <a:lnTo>
                      <a:pt x="608" y="1303"/>
                    </a:lnTo>
                    <a:lnTo>
                      <a:pt x="561" y="1352"/>
                    </a:lnTo>
                    <a:lnTo>
                      <a:pt x="519" y="1399"/>
                    </a:lnTo>
                    <a:lnTo>
                      <a:pt x="477" y="1443"/>
                    </a:lnTo>
                    <a:lnTo>
                      <a:pt x="439" y="1483"/>
                    </a:lnTo>
                    <a:lnTo>
                      <a:pt x="406" y="1519"/>
                    </a:lnTo>
                    <a:lnTo>
                      <a:pt x="377" y="1550"/>
                    </a:lnTo>
                    <a:lnTo>
                      <a:pt x="354" y="1577"/>
                    </a:lnTo>
                    <a:lnTo>
                      <a:pt x="337" y="1595"/>
                    </a:lnTo>
                    <a:lnTo>
                      <a:pt x="325" y="1608"/>
                    </a:lnTo>
                    <a:lnTo>
                      <a:pt x="321" y="1612"/>
                    </a:lnTo>
                    <a:lnTo>
                      <a:pt x="316" y="1608"/>
                    </a:lnTo>
                    <a:lnTo>
                      <a:pt x="303" y="1599"/>
                    </a:lnTo>
                    <a:lnTo>
                      <a:pt x="283" y="1586"/>
                    </a:lnTo>
                    <a:lnTo>
                      <a:pt x="256" y="1568"/>
                    </a:lnTo>
                    <a:lnTo>
                      <a:pt x="227" y="1546"/>
                    </a:lnTo>
                    <a:lnTo>
                      <a:pt x="194" y="1521"/>
                    </a:lnTo>
                    <a:lnTo>
                      <a:pt x="161" y="1497"/>
                    </a:lnTo>
                    <a:lnTo>
                      <a:pt x="127" y="1472"/>
                    </a:lnTo>
                    <a:lnTo>
                      <a:pt x="94" y="1448"/>
                    </a:lnTo>
                    <a:lnTo>
                      <a:pt x="65" y="1425"/>
                    </a:lnTo>
                    <a:lnTo>
                      <a:pt x="38" y="1405"/>
                    </a:lnTo>
                    <a:lnTo>
                      <a:pt x="18" y="1390"/>
                    </a:lnTo>
                    <a:lnTo>
                      <a:pt x="5" y="1377"/>
                    </a:lnTo>
                    <a:lnTo>
                      <a:pt x="0" y="1370"/>
                    </a:lnTo>
                    <a:lnTo>
                      <a:pt x="5" y="1363"/>
                    </a:lnTo>
                    <a:lnTo>
                      <a:pt x="14" y="1348"/>
                    </a:lnTo>
                    <a:lnTo>
                      <a:pt x="29" y="1323"/>
                    </a:lnTo>
                    <a:lnTo>
                      <a:pt x="49" y="1292"/>
                    </a:lnTo>
                    <a:lnTo>
                      <a:pt x="76" y="1254"/>
                    </a:lnTo>
                    <a:lnTo>
                      <a:pt x="107" y="1212"/>
                    </a:lnTo>
                    <a:lnTo>
                      <a:pt x="141" y="1163"/>
                    </a:lnTo>
                    <a:lnTo>
                      <a:pt x="178" y="1110"/>
                    </a:lnTo>
                    <a:lnTo>
                      <a:pt x="219" y="1054"/>
                    </a:lnTo>
                    <a:lnTo>
                      <a:pt x="261" y="996"/>
                    </a:lnTo>
                    <a:lnTo>
                      <a:pt x="303" y="936"/>
                    </a:lnTo>
                    <a:lnTo>
                      <a:pt x="350" y="874"/>
                    </a:lnTo>
                    <a:lnTo>
                      <a:pt x="394" y="814"/>
                    </a:lnTo>
                    <a:lnTo>
                      <a:pt x="441" y="751"/>
                    </a:lnTo>
                    <a:lnTo>
                      <a:pt x="486" y="691"/>
                    </a:lnTo>
                    <a:lnTo>
                      <a:pt x="530" y="636"/>
                    </a:lnTo>
                    <a:lnTo>
                      <a:pt x="572" y="580"/>
                    </a:lnTo>
                    <a:lnTo>
                      <a:pt x="615" y="529"/>
                    </a:lnTo>
                    <a:lnTo>
                      <a:pt x="653" y="485"/>
                    </a:lnTo>
                    <a:lnTo>
                      <a:pt x="688" y="442"/>
                    </a:lnTo>
                    <a:lnTo>
                      <a:pt x="719" y="409"/>
                    </a:lnTo>
                    <a:lnTo>
                      <a:pt x="746" y="380"/>
                    </a:lnTo>
                    <a:lnTo>
                      <a:pt x="771" y="360"/>
                    </a:lnTo>
                    <a:lnTo>
                      <a:pt x="813" y="333"/>
                    </a:lnTo>
                    <a:lnTo>
                      <a:pt x="869" y="309"/>
                    </a:lnTo>
                    <a:lnTo>
                      <a:pt x="938" y="284"/>
                    </a:lnTo>
                    <a:lnTo>
                      <a:pt x="1016" y="260"/>
                    </a:lnTo>
                    <a:lnTo>
                      <a:pt x="1102" y="240"/>
                    </a:lnTo>
                    <a:lnTo>
                      <a:pt x="1194" y="218"/>
                    </a:lnTo>
                    <a:lnTo>
                      <a:pt x="1292" y="200"/>
                    </a:lnTo>
                    <a:lnTo>
                      <a:pt x="1387" y="182"/>
                    </a:lnTo>
                    <a:lnTo>
                      <a:pt x="1485" y="167"/>
                    </a:lnTo>
                    <a:lnTo>
                      <a:pt x="1579" y="153"/>
                    </a:lnTo>
                    <a:lnTo>
                      <a:pt x="1668" y="140"/>
                    </a:lnTo>
                    <a:lnTo>
                      <a:pt x="1750" y="131"/>
                    </a:lnTo>
                    <a:lnTo>
                      <a:pt x="1821" y="124"/>
                    </a:lnTo>
                    <a:lnTo>
                      <a:pt x="1882" y="118"/>
                    </a:lnTo>
                    <a:lnTo>
                      <a:pt x="1984" y="113"/>
                    </a:lnTo>
                    <a:lnTo>
                      <a:pt x="2069" y="109"/>
                    </a:lnTo>
                    <a:lnTo>
                      <a:pt x="2140" y="104"/>
                    </a:lnTo>
                    <a:lnTo>
                      <a:pt x="2193" y="102"/>
                    </a:lnTo>
                    <a:lnTo>
                      <a:pt x="2233" y="102"/>
                    </a:lnTo>
                    <a:lnTo>
                      <a:pt x="2258" y="102"/>
                    </a:lnTo>
                    <a:lnTo>
                      <a:pt x="2264" y="102"/>
                    </a:lnTo>
                    <a:lnTo>
                      <a:pt x="2394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90" name="Freeform 22">
                <a:extLst>
                  <a:ext uri="{FF2B5EF4-FFF2-40B4-BE49-F238E27FC236}">
                    <a16:creationId xmlns:a16="http://schemas.microsoft.com/office/drawing/2014/main" id="{D755BCB3-283F-46A3-9089-CAF33B35C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6288" y="1008063"/>
                <a:ext cx="631825" cy="842963"/>
              </a:xfrm>
              <a:custGeom>
                <a:avLst/>
                <a:gdLst>
                  <a:gd name="T0" fmla="*/ 16 w 398"/>
                  <a:gd name="T1" fmla="*/ 0 h 531"/>
                  <a:gd name="T2" fmla="*/ 398 w 398"/>
                  <a:gd name="T3" fmla="*/ 282 h 531"/>
                  <a:gd name="T4" fmla="*/ 278 w 398"/>
                  <a:gd name="T5" fmla="*/ 531 h 531"/>
                  <a:gd name="T6" fmla="*/ 0 w 398"/>
                  <a:gd name="T7" fmla="*/ 169 h 531"/>
                  <a:gd name="T8" fmla="*/ 16 w 398"/>
                  <a:gd name="T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531">
                    <a:moveTo>
                      <a:pt x="16" y="0"/>
                    </a:moveTo>
                    <a:lnTo>
                      <a:pt x="398" y="282"/>
                    </a:lnTo>
                    <a:lnTo>
                      <a:pt x="278" y="531"/>
                    </a:lnTo>
                    <a:lnTo>
                      <a:pt x="0" y="169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91" name="Freeform 23">
                <a:extLst>
                  <a:ext uri="{FF2B5EF4-FFF2-40B4-BE49-F238E27FC236}">
                    <a16:creationId xmlns:a16="http://schemas.microsoft.com/office/drawing/2014/main" id="{25CC509F-1DD4-4E17-B32E-70CD94617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4625" y="1265238"/>
                <a:ext cx="190500" cy="487363"/>
              </a:xfrm>
              <a:custGeom>
                <a:avLst/>
                <a:gdLst>
                  <a:gd name="T0" fmla="*/ 55 w 120"/>
                  <a:gd name="T1" fmla="*/ 0 h 307"/>
                  <a:gd name="T2" fmla="*/ 120 w 120"/>
                  <a:gd name="T3" fmla="*/ 307 h 307"/>
                  <a:gd name="T4" fmla="*/ 0 w 120"/>
                  <a:gd name="T5" fmla="*/ 125 h 307"/>
                  <a:gd name="T6" fmla="*/ 55 w 120"/>
                  <a:gd name="T7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307">
                    <a:moveTo>
                      <a:pt x="55" y="0"/>
                    </a:moveTo>
                    <a:lnTo>
                      <a:pt x="120" y="307"/>
                    </a:lnTo>
                    <a:lnTo>
                      <a:pt x="0" y="12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id="{4605F305-EEFD-4E96-84A9-B9D89A929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2763" y="1798638"/>
                <a:ext cx="936625" cy="862013"/>
              </a:xfrm>
              <a:custGeom>
                <a:avLst/>
                <a:gdLst>
                  <a:gd name="T0" fmla="*/ 590 w 590"/>
                  <a:gd name="T1" fmla="*/ 0 h 543"/>
                  <a:gd name="T2" fmla="*/ 554 w 590"/>
                  <a:gd name="T3" fmla="*/ 93 h 543"/>
                  <a:gd name="T4" fmla="*/ 516 w 590"/>
                  <a:gd name="T5" fmla="*/ 178 h 543"/>
                  <a:gd name="T6" fmla="*/ 474 w 590"/>
                  <a:gd name="T7" fmla="*/ 251 h 543"/>
                  <a:gd name="T8" fmla="*/ 434 w 590"/>
                  <a:gd name="T9" fmla="*/ 314 h 543"/>
                  <a:gd name="T10" fmla="*/ 392 w 590"/>
                  <a:gd name="T11" fmla="*/ 369 h 543"/>
                  <a:gd name="T12" fmla="*/ 352 w 590"/>
                  <a:gd name="T13" fmla="*/ 414 h 543"/>
                  <a:gd name="T14" fmla="*/ 314 w 590"/>
                  <a:gd name="T15" fmla="*/ 451 h 543"/>
                  <a:gd name="T16" fmla="*/ 278 w 590"/>
                  <a:gd name="T17" fmla="*/ 483 h 543"/>
                  <a:gd name="T18" fmla="*/ 247 w 590"/>
                  <a:gd name="T19" fmla="*/ 505 h 543"/>
                  <a:gd name="T20" fmla="*/ 222 w 590"/>
                  <a:gd name="T21" fmla="*/ 523 h 543"/>
                  <a:gd name="T22" fmla="*/ 202 w 590"/>
                  <a:gd name="T23" fmla="*/ 534 h 543"/>
                  <a:gd name="T24" fmla="*/ 189 w 590"/>
                  <a:gd name="T25" fmla="*/ 540 h 543"/>
                  <a:gd name="T26" fmla="*/ 185 w 590"/>
                  <a:gd name="T27" fmla="*/ 543 h 543"/>
                  <a:gd name="T28" fmla="*/ 205 w 590"/>
                  <a:gd name="T29" fmla="*/ 487 h 543"/>
                  <a:gd name="T30" fmla="*/ 218 w 590"/>
                  <a:gd name="T31" fmla="*/ 438 h 543"/>
                  <a:gd name="T32" fmla="*/ 231 w 590"/>
                  <a:gd name="T33" fmla="*/ 391 h 543"/>
                  <a:gd name="T34" fmla="*/ 240 w 590"/>
                  <a:gd name="T35" fmla="*/ 354 h 543"/>
                  <a:gd name="T36" fmla="*/ 247 w 590"/>
                  <a:gd name="T37" fmla="*/ 325 h 543"/>
                  <a:gd name="T38" fmla="*/ 251 w 590"/>
                  <a:gd name="T39" fmla="*/ 307 h 543"/>
                  <a:gd name="T40" fmla="*/ 251 w 590"/>
                  <a:gd name="T41" fmla="*/ 300 h 543"/>
                  <a:gd name="T42" fmla="*/ 234 w 590"/>
                  <a:gd name="T43" fmla="*/ 294 h 543"/>
                  <a:gd name="T44" fmla="*/ 205 w 590"/>
                  <a:gd name="T45" fmla="*/ 289 h 543"/>
                  <a:gd name="T46" fmla="*/ 169 w 590"/>
                  <a:gd name="T47" fmla="*/ 285 h 543"/>
                  <a:gd name="T48" fmla="*/ 131 w 590"/>
                  <a:gd name="T49" fmla="*/ 278 h 543"/>
                  <a:gd name="T50" fmla="*/ 91 w 590"/>
                  <a:gd name="T51" fmla="*/ 274 h 543"/>
                  <a:gd name="T52" fmla="*/ 55 w 590"/>
                  <a:gd name="T53" fmla="*/ 271 h 543"/>
                  <a:gd name="T54" fmla="*/ 26 w 590"/>
                  <a:gd name="T55" fmla="*/ 267 h 543"/>
                  <a:gd name="T56" fmla="*/ 6 w 590"/>
                  <a:gd name="T57" fmla="*/ 265 h 543"/>
                  <a:gd name="T58" fmla="*/ 0 w 590"/>
                  <a:gd name="T59" fmla="*/ 265 h 543"/>
                  <a:gd name="T60" fmla="*/ 6 w 590"/>
                  <a:gd name="T61" fmla="*/ 265 h 543"/>
                  <a:gd name="T62" fmla="*/ 26 w 590"/>
                  <a:gd name="T63" fmla="*/ 265 h 543"/>
                  <a:gd name="T64" fmla="*/ 55 w 590"/>
                  <a:gd name="T65" fmla="*/ 265 h 543"/>
                  <a:gd name="T66" fmla="*/ 91 w 590"/>
                  <a:gd name="T67" fmla="*/ 262 h 543"/>
                  <a:gd name="T68" fmla="*/ 133 w 590"/>
                  <a:gd name="T69" fmla="*/ 260 h 543"/>
                  <a:gd name="T70" fmla="*/ 182 w 590"/>
                  <a:gd name="T71" fmla="*/ 253 h 543"/>
                  <a:gd name="T72" fmla="*/ 231 w 590"/>
                  <a:gd name="T73" fmla="*/ 247 h 543"/>
                  <a:gd name="T74" fmla="*/ 280 w 590"/>
                  <a:gd name="T75" fmla="*/ 236 h 543"/>
                  <a:gd name="T76" fmla="*/ 329 w 590"/>
                  <a:gd name="T77" fmla="*/ 222 h 543"/>
                  <a:gd name="T78" fmla="*/ 367 w 590"/>
                  <a:gd name="T79" fmla="*/ 207 h 543"/>
                  <a:gd name="T80" fmla="*/ 403 w 590"/>
                  <a:gd name="T81" fmla="*/ 187 h 543"/>
                  <a:gd name="T82" fmla="*/ 436 w 590"/>
                  <a:gd name="T83" fmla="*/ 162 h 543"/>
                  <a:gd name="T84" fmla="*/ 470 w 590"/>
                  <a:gd name="T85" fmla="*/ 136 h 543"/>
                  <a:gd name="T86" fmla="*/ 498 w 590"/>
                  <a:gd name="T87" fmla="*/ 107 h 543"/>
                  <a:gd name="T88" fmla="*/ 525 w 590"/>
                  <a:gd name="T89" fmla="*/ 80 h 543"/>
                  <a:gd name="T90" fmla="*/ 547 w 590"/>
                  <a:gd name="T91" fmla="*/ 56 h 543"/>
                  <a:gd name="T92" fmla="*/ 565 w 590"/>
                  <a:gd name="T93" fmla="*/ 33 h 543"/>
                  <a:gd name="T94" fmla="*/ 579 w 590"/>
                  <a:gd name="T95" fmla="*/ 15 h 543"/>
                  <a:gd name="T96" fmla="*/ 587 w 590"/>
                  <a:gd name="T97" fmla="*/ 4 h 543"/>
                  <a:gd name="T98" fmla="*/ 590 w 590"/>
                  <a:gd name="T9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90" h="543">
                    <a:moveTo>
                      <a:pt x="590" y="0"/>
                    </a:moveTo>
                    <a:lnTo>
                      <a:pt x="554" y="93"/>
                    </a:lnTo>
                    <a:lnTo>
                      <a:pt x="516" y="178"/>
                    </a:lnTo>
                    <a:lnTo>
                      <a:pt x="474" y="251"/>
                    </a:lnTo>
                    <a:lnTo>
                      <a:pt x="434" y="314"/>
                    </a:lnTo>
                    <a:lnTo>
                      <a:pt x="392" y="369"/>
                    </a:lnTo>
                    <a:lnTo>
                      <a:pt x="352" y="414"/>
                    </a:lnTo>
                    <a:lnTo>
                      <a:pt x="314" y="451"/>
                    </a:lnTo>
                    <a:lnTo>
                      <a:pt x="278" y="483"/>
                    </a:lnTo>
                    <a:lnTo>
                      <a:pt x="247" y="505"/>
                    </a:lnTo>
                    <a:lnTo>
                      <a:pt x="222" y="523"/>
                    </a:lnTo>
                    <a:lnTo>
                      <a:pt x="202" y="534"/>
                    </a:lnTo>
                    <a:lnTo>
                      <a:pt x="189" y="540"/>
                    </a:lnTo>
                    <a:lnTo>
                      <a:pt x="185" y="543"/>
                    </a:lnTo>
                    <a:lnTo>
                      <a:pt x="205" y="487"/>
                    </a:lnTo>
                    <a:lnTo>
                      <a:pt x="218" y="438"/>
                    </a:lnTo>
                    <a:lnTo>
                      <a:pt x="231" y="391"/>
                    </a:lnTo>
                    <a:lnTo>
                      <a:pt x="240" y="354"/>
                    </a:lnTo>
                    <a:lnTo>
                      <a:pt x="247" y="325"/>
                    </a:lnTo>
                    <a:lnTo>
                      <a:pt x="251" y="307"/>
                    </a:lnTo>
                    <a:lnTo>
                      <a:pt x="251" y="300"/>
                    </a:lnTo>
                    <a:lnTo>
                      <a:pt x="234" y="294"/>
                    </a:lnTo>
                    <a:lnTo>
                      <a:pt x="205" y="289"/>
                    </a:lnTo>
                    <a:lnTo>
                      <a:pt x="169" y="285"/>
                    </a:lnTo>
                    <a:lnTo>
                      <a:pt x="131" y="278"/>
                    </a:lnTo>
                    <a:lnTo>
                      <a:pt x="91" y="274"/>
                    </a:lnTo>
                    <a:lnTo>
                      <a:pt x="55" y="271"/>
                    </a:lnTo>
                    <a:lnTo>
                      <a:pt x="26" y="267"/>
                    </a:lnTo>
                    <a:lnTo>
                      <a:pt x="6" y="265"/>
                    </a:lnTo>
                    <a:lnTo>
                      <a:pt x="0" y="265"/>
                    </a:lnTo>
                    <a:lnTo>
                      <a:pt x="6" y="265"/>
                    </a:lnTo>
                    <a:lnTo>
                      <a:pt x="26" y="265"/>
                    </a:lnTo>
                    <a:lnTo>
                      <a:pt x="55" y="265"/>
                    </a:lnTo>
                    <a:lnTo>
                      <a:pt x="91" y="262"/>
                    </a:lnTo>
                    <a:lnTo>
                      <a:pt x="133" y="260"/>
                    </a:lnTo>
                    <a:lnTo>
                      <a:pt x="182" y="253"/>
                    </a:lnTo>
                    <a:lnTo>
                      <a:pt x="231" y="247"/>
                    </a:lnTo>
                    <a:lnTo>
                      <a:pt x="280" y="236"/>
                    </a:lnTo>
                    <a:lnTo>
                      <a:pt x="329" y="222"/>
                    </a:lnTo>
                    <a:lnTo>
                      <a:pt x="367" y="207"/>
                    </a:lnTo>
                    <a:lnTo>
                      <a:pt x="403" y="187"/>
                    </a:lnTo>
                    <a:lnTo>
                      <a:pt x="436" y="162"/>
                    </a:lnTo>
                    <a:lnTo>
                      <a:pt x="470" y="136"/>
                    </a:lnTo>
                    <a:lnTo>
                      <a:pt x="498" y="107"/>
                    </a:lnTo>
                    <a:lnTo>
                      <a:pt x="525" y="80"/>
                    </a:lnTo>
                    <a:lnTo>
                      <a:pt x="547" y="56"/>
                    </a:lnTo>
                    <a:lnTo>
                      <a:pt x="565" y="33"/>
                    </a:lnTo>
                    <a:lnTo>
                      <a:pt x="579" y="15"/>
                    </a:lnTo>
                    <a:lnTo>
                      <a:pt x="587" y="4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0AF9DB4-0D41-44CF-B4B2-29F39BBF948B}"/>
                </a:ext>
              </a:extLst>
            </p:cNvPr>
            <p:cNvGrpSpPr/>
            <p:nvPr/>
          </p:nvGrpSpPr>
          <p:grpSpPr>
            <a:xfrm>
              <a:off x="5905482" y="1545241"/>
              <a:ext cx="714692" cy="1164758"/>
              <a:chOff x="7386638" y="1298575"/>
              <a:chExt cx="1676400" cy="273208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52" name="Freeform 67">
                <a:extLst>
                  <a:ext uri="{FF2B5EF4-FFF2-40B4-BE49-F238E27FC236}">
                    <a16:creationId xmlns:a16="http://schemas.microsoft.com/office/drawing/2014/main" id="{FB679792-8D89-4B3A-8A6E-036B24F0A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6638" y="1298575"/>
                <a:ext cx="1676400" cy="2074863"/>
              </a:xfrm>
              <a:custGeom>
                <a:avLst/>
                <a:gdLst>
                  <a:gd name="T0" fmla="*/ 285 w 570"/>
                  <a:gd name="T1" fmla="*/ 0 h 707"/>
                  <a:gd name="T2" fmla="*/ 0 w 570"/>
                  <a:gd name="T3" fmla="*/ 285 h 707"/>
                  <a:gd name="T4" fmla="*/ 38 w 570"/>
                  <a:gd name="T5" fmla="*/ 427 h 707"/>
                  <a:gd name="T6" fmla="*/ 138 w 570"/>
                  <a:gd name="T7" fmla="*/ 636 h 707"/>
                  <a:gd name="T8" fmla="*/ 204 w 570"/>
                  <a:gd name="T9" fmla="*/ 707 h 707"/>
                  <a:gd name="T10" fmla="*/ 285 w 570"/>
                  <a:gd name="T11" fmla="*/ 707 h 707"/>
                  <a:gd name="T12" fmla="*/ 366 w 570"/>
                  <a:gd name="T13" fmla="*/ 707 h 707"/>
                  <a:gd name="T14" fmla="*/ 432 w 570"/>
                  <a:gd name="T15" fmla="*/ 636 h 707"/>
                  <a:gd name="T16" fmla="*/ 532 w 570"/>
                  <a:gd name="T17" fmla="*/ 427 h 707"/>
                  <a:gd name="T18" fmla="*/ 570 w 570"/>
                  <a:gd name="T19" fmla="*/ 285 h 707"/>
                  <a:gd name="T20" fmla="*/ 285 w 570"/>
                  <a:gd name="T21" fmla="*/ 0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0" h="707">
                    <a:moveTo>
                      <a:pt x="285" y="0"/>
                    </a:moveTo>
                    <a:cubicBezTo>
                      <a:pt x="128" y="0"/>
                      <a:pt x="0" y="128"/>
                      <a:pt x="0" y="285"/>
                    </a:cubicBezTo>
                    <a:cubicBezTo>
                      <a:pt x="0" y="337"/>
                      <a:pt x="15" y="385"/>
                      <a:pt x="38" y="427"/>
                    </a:cubicBezTo>
                    <a:cubicBezTo>
                      <a:pt x="108" y="554"/>
                      <a:pt x="127" y="567"/>
                      <a:pt x="138" y="636"/>
                    </a:cubicBezTo>
                    <a:cubicBezTo>
                      <a:pt x="148" y="693"/>
                      <a:pt x="161" y="707"/>
                      <a:pt x="204" y="707"/>
                    </a:cubicBezTo>
                    <a:cubicBezTo>
                      <a:pt x="223" y="707"/>
                      <a:pt x="253" y="707"/>
                      <a:pt x="285" y="707"/>
                    </a:cubicBezTo>
                    <a:cubicBezTo>
                      <a:pt x="317" y="707"/>
                      <a:pt x="348" y="707"/>
                      <a:pt x="366" y="707"/>
                    </a:cubicBezTo>
                    <a:cubicBezTo>
                      <a:pt x="410" y="707"/>
                      <a:pt x="423" y="693"/>
                      <a:pt x="432" y="636"/>
                    </a:cubicBezTo>
                    <a:cubicBezTo>
                      <a:pt x="444" y="567"/>
                      <a:pt x="462" y="554"/>
                      <a:pt x="532" y="427"/>
                    </a:cubicBezTo>
                    <a:cubicBezTo>
                      <a:pt x="556" y="385"/>
                      <a:pt x="570" y="337"/>
                      <a:pt x="570" y="285"/>
                    </a:cubicBezTo>
                    <a:cubicBezTo>
                      <a:pt x="570" y="128"/>
                      <a:pt x="443" y="0"/>
                      <a:pt x="285" y="0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53" name="Freeform 68">
                <a:extLst>
                  <a:ext uri="{FF2B5EF4-FFF2-40B4-BE49-F238E27FC236}">
                    <a16:creationId xmlns:a16="http://schemas.microsoft.com/office/drawing/2014/main" id="{6C1E5B0F-2EBA-4CDF-9CDF-13F7F90F0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4151" y="3373438"/>
                <a:ext cx="841375" cy="657225"/>
              </a:xfrm>
              <a:custGeom>
                <a:avLst/>
                <a:gdLst>
                  <a:gd name="T0" fmla="*/ 286 w 286"/>
                  <a:gd name="T1" fmla="*/ 87 h 224"/>
                  <a:gd name="T2" fmla="*/ 257 w 286"/>
                  <a:gd name="T3" fmla="*/ 58 h 224"/>
                  <a:gd name="T4" fmla="*/ 286 w 286"/>
                  <a:gd name="T5" fmla="*/ 29 h 224"/>
                  <a:gd name="T6" fmla="*/ 257 w 286"/>
                  <a:gd name="T7" fmla="*/ 0 h 224"/>
                  <a:gd name="T8" fmla="*/ 29 w 286"/>
                  <a:gd name="T9" fmla="*/ 0 h 224"/>
                  <a:gd name="T10" fmla="*/ 0 w 286"/>
                  <a:gd name="T11" fmla="*/ 29 h 224"/>
                  <a:gd name="T12" fmla="*/ 29 w 286"/>
                  <a:gd name="T13" fmla="*/ 58 h 224"/>
                  <a:gd name="T14" fmla="*/ 0 w 286"/>
                  <a:gd name="T15" fmla="*/ 87 h 224"/>
                  <a:gd name="T16" fmla="*/ 29 w 286"/>
                  <a:gd name="T17" fmla="*/ 116 h 224"/>
                  <a:gd name="T18" fmla="*/ 0 w 286"/>
                  <a:gd name="T19" fmla="*/ 145 h 224"/>
                  <a:gd name="T20" fmla="*/ 29 w 286"/>
                  <a:gd name="T21" fmla="*/ 174 h 224"/>
                  <a:gd name="T22" fmla="*/ 70 w 286"/>
                  <a:gd name="T23" fmla="*/ 174 h 224"/>
                  <a:gd name="T24" fmla="*/ 143 w 286"/>
                  <a:gd name="T25" fmla="*/ 224 h 224"/>
                  <a:gd name="T26" fmla="*/ 216 w 286"/>
                  <a:gd name="T27" fmla="*/ 174 h 224"/>
                  <a:gd name="T28" fmla="*/ 257 w 286"/>
                  <a:gd name="T29" fmla="*/ 174 h 224"/>
                  <a:gd name="T30" fmla="*/ 286 w 286"/>
                  <a:gd name="T31" fmla="*/ 145 h 224"/>
                  <a:gd name="T32" fmla="*/ 257 w 286"/>
                  <a:gd name="T33" fmla="*/ 116 h 224"/>
                  <a:gd name="T34" fmla="*/ 286 w 286"/>
                  <a:gd name="T35" fmla="*/ 8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6" h="224">
                    <a:moveTo>
                      <a:pt x="286" y="87"/>
                    </a:moveTo>
                    <a:cubicBezTo>
                      <a:pt x="286" y="71"/>
                      <a:pt x="273" y="58"/>
                      <a:pt x="257" y="58"/>
                    </a:cubicBezTo>
                    <a:cubicBezTo>
                      <a:pt x="273" y="58"/>
                      <a:pt x="286" y="45"/>
                      <a:pt x="286" y="29"/>
                    </a:cubicBezTo>
                    <a:cubicBezTo>
                      <a:pt x="286" y="13"/>
                      <a:pt x="273" y="0"/>
                      <a:pt x="25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13" y="58"/>
                      <a:pt x="0" y="71"/>
                      <a:pt x="0" y="87"/>
                    </a:cubicBezTo>
                    <a:cubicBezTo>
                      <a:pt x="0" y="103"/>
                      <a:pt x="13" y="116"/>
                      <a:pt x="29" y="116"/>
                    </a:cubicBezTo>
                    <a:cubicBezTo>
                      <a:pt x="13" y="116"/>
                      <a:pt x="0" y="129"/>
                      <a:pt x="0" y="145"/>
                    </a:cubicBezTo>
                    <a:cubicBezTo>
                      <a:pt x="0" y="161"/>
                      <a:pt x="13" y="174"/>
                      <a:pt x="29" y="174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3" y="204"/>
                      <a:pt x="110" y="224"/>
                      <a:pt x="143" y="224"/>
                    </a:cubicBezTo>
                    <a:cubicBezTo>
                      <a:pt x="176" y="224"/>
                      <a:pt x="214" y="204"/>
                      <a:pt x="216" y="174"/>
                    </a:cubicBezTo>
                    <a:cubicBezTo>
                      <a:pt x="257" y="174"/>
                      <a:pt x="257" y="174"/>
                      <a:pt x="257" y="174"/>
                    </a:cubicBezTo>
                    <a:cubicBezTo>
                      <a:pt x="273" y="174"/>
                      <a:pt x="286" y="161"/>
                      <a:pt x="286" y="145"/>
                    </a:cubicBezTo>
                    <a:cubicBezTo>
                      <a:pt x="286" y="129"/>
                      <a:pt x="273" y="116"/>
                      <a:pt x="257" y="116"/>
                    </a:cubicBezTo>
                    <a:cubicBezTo>
                      <a:pt x="273" y="116"/>
                      <a:pt x="286" y="103"/>
                      <a:pt x="286" y="87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54" name="Freeform 69">
                <a:extLst>
                  <a:ext uri="{FF2B5EF4-FFF2-40B4-BE49-F238E27FC236}">
                    <a16:creationId xmlns:a16="http://schemas.microsoft.com/office/drawing/2014/main" id="{7E89E853-BEFB-4384-B796-4D94AC97E5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2238" y="2125663"/>
                <a:ext cx="923925" cy="1244600"/>
              </a:xfrm>
              <a:custGeom>
                <a:avLst/>
                <a:gdLst>
                  <a:gd name="T0" fmla="*/ 123 w 314"/>
                  <a:gd name="T1" fmla="*/ 424 h 424"/>
                  <a:gd name="T2" fmla="*/ 123 w 314"/>
                  <a:gd name="T3" fmla="*/ 418 h 424"/>
                  <a:gd name="T4" fmla="*/ 103 w 314"/>
                  <a:gd name="T5" fmla="*/ 222 h 424"/>
                  <a:gd name="T6" fmla="*/ 91 w 314"/>
                  <a:gd name="T7" fmla="*/ 155 h 424"/>
                  <a:gd name="T8" fmla="*/ 38 w 314"/>
                  <a:gd name="T9" fmla="*/ 116 h 424"/>
                  <a:gd name="T10" fmla="*/ 11 w 314"/>
                  <a:gd name="T11" fmla="*/ 30 h 424"/>
                  <a:gd name="T12" fmla="*/ 38 w 314"/>
                  <a:gd name="T13" fmla="*/ 16 h 424"/>
                  <a:gd name="T14" fmla="*/ 102 w 314"/>
                  <a:gd name="T15" fmla="*/ 145 h 424"/>
                  <a:gd name="T16" fmla="*/ 127 w 314"/>
                  <a:gd name="T17" fmla="*/ 145 h 424"/>
                  <a:gd name="T18" fmla="*/ 153 w 314"/>
                  <a:gd name="T19" fmla="*/ 133 h 424"/>
                  <a:gd name="T20" fmla="*/ 151 w 314"/>
                  <a:gd name="T21" fmla="*/ 130 h 424"/>
                  <a:gd name="T22" fmla="*/ 143 w 314"/>
                  <a:gd name="T23" fmla="*/ 21 h 424"/>
                  <a:gd name="T24" fmla="*/ 173 w 314"/>
                  <a:gd name="T25" fmla="*/ 0 h 424"/>
                  <a:gd name="T26" fmla="*/ 202 w 314"/>
                  <a:gd name="T27" fmla="*/ 35 h 424"/>
                  <a:gd name="T28" fmla="*/ 169 w 314"/>
                  <a:gd name="T29" fmla="*/ 134 h 424"/>
                  <a:gd name="T30" fmla="*/ 221 w 314"/>
                  <a:gd name="T31" fmla="*/ 150 h 424"/>
                  <a:gd name="T32" fmla="*/ 223 w 314"/>
                  <a:gd name="T33" fmla="*/ 149 h 424"/>
                  <a:gd name="T34" fmla="*/ 262 w 314"/>
                  <a:gd name="T35" fmla="*/ 34 h 424"/>
                  <a:gd name="T36" fmla="*/ 296 w 314"/>
                  <a:gd name="T37" fmla="*/ 13 h 424"/>
                  <a:gd name="T38" fmla="*/ 311 w 314"/>
                  <a:gd name="T39" fmla="*/ 64 h 424"/>
                  <a:gd name="T40" fmla="*/ 234 w 314"/>
                  <a:gd name="T41" fmla="*/ 159 h 424"/>
                  <a:gd name="T42" fmla="*/ 214 w 314"/>
                  <a:gd name="T43" fmla="*/ 418 h 424"/>
                  <a:gd name="T44" fmla="*/ 214 w 314"/>
                  <a:gd name="T45" fmla="*/ 424 h 424"/>
                  <a:gd name="T46" fmla="*/ 202 w 314"/>
                  <a:gd name="T47" fmla="*/ 424 h 424"/>
                  <a:gd name="T48" fmla="*/ 202 w 314"/>
                  <a:gd name="T49" fmla="*/ 418 h 424"/>
                  <a:gd name="T50" fmla="*/ 221 w 314"/>
                  <a:gd name="T51" fmla="*/ 162 h 424"/>
                  <a:gd name="T52" fmla="*/ 160 w 314"/>
                  <a:gd name="T53" fmla="*/ 142 h 424"/>
                  <a:gd name="T54" fmla="*/ 130 w 314"/>
                  <a:gd name="T55" fmla="*/ 157 h 424"/>
                  <a:gd name="T56" fmla="*/ 104 w 314"/>
                  <a:gd name="T57" fmla="*/ 158 h 424"/>
                  <a:gd name="T58" fmla="*/ 114 w 314"/>
                  <a:gd name="T59" fmla="*/ 220 h 424"/>
                  <a:gd name="T60" fmla="*/ 135 w 314"/>
                  <a:gd name="T61" fmla="*/ 417 h 424"/>
                  <a:gd name="T62" fmla="*/ 135 w 314"/>
                  <a:gd name="T63" fmla="*/ 423 h 424"/>
                  <a:gd name="T64" fmla="*/ 123 w 314"/>
                  <a:gd name="T65" fmla="*/ 424 h 424"/>
                  <a:gd name="T66" fmla="*/ 291 w 314"/>
                  <a:gd name="T67" fmla="*/ 24 h 424"/>
                  <a:gd name="T68" fmla="*/ 272 w 314"/>
                  <a:gd name="T69" fmla="*/ 41 h 424"/>
                  <a:gd name="T70" fmla="*/ 236 w 314"/>
                  <a:gd name="T71" fmla="*/ 146 h 424"/>
                  <a:gd name="T72" fmla="*/ 299 w 314"/>
                  <a:gd name="T73" fmla="*/ 63 h 424"/>
                  <a:gd name="T74" fmla="*/ 292 w 314"/>
                  <a:gd name="T75" fmla="*/ 24 h 424"/>
                  <a:gd name="T76" fmla="*/ 291 w 314"/>
                  <a:gd name="T77" fmla="*/ 24 h 424"/>
                  <a:gd name="T78" fmla="*/ 37 w 314"/>
                  <a:gd name="T79" fmla="*/ 28 h 424"/>
                  <a:gd name="T80" fmla="*/ 21 w 314"/>
                  <a:gd name="T81" fmla="*/ 36 h 424"/>
                  <a:gd name="T82" fmla="*/ 47 w 314"/>
                  <a:gd name="T83" fmla="*/ 108 h 424"/>
                  <a:gd name="T84" fmla="*/ 89 w 314"/>
                  <a:gd name="T85" fmla="*/ 141 h 424"/>
                  <a:gd name="T86" fmla="*/ 38 w 314"/>
                  <a:gd name="T87" fmla="*/ 28 h 424"/>
                  <a:gd name="T88" fmla="*/ 37 w 314"/>
                  <a:gd name="T89" fmla="*/ 28 h 424"/>
                  <a:gd name="T90" fmla="*/ 173 w 314"/>
                  <a:gd name="T91" fmla="*/ 12 h 424"/>
                  <a:gd name="T92" fmla="*/ 154 w 314"/>
                  <a:gd name="T93" fmla="*/ 27 h 424"/>
                  <a:gd name="T94" fmla="*/ 161 w 314"/>
                  <a:gd name="T95" fmla="*/ 124 h 424"/>
                  <a:gd name="T96" fmla="*/ 162 w 314"/>
                  <a:gd name="T97" fmla="*/ 125 h 424"/>
                  <a:gd name="T98" fmla="*/ 190 w 314"/>
                  <a:gd name="T99" fmla="*/ 37 h 424"/>
                  <a:gd name="T100" fmla="*/ 173 w 314"/>
                  <a:gd name="T101" fmla="*/ 12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4" h="424">
                    <a:moveTo>
                      <a:pt x="123" y="424"/>
                    </a:moveTo>
                    <a:cubicBezTo>
                      <a:pt x="123" y="418"/>
                      <a:pt x="123" y="418"/>
                      <a:pt x="123" y="418"/>
                    </a:cubicBezTo>
                    <a:cubicBezTo>
                      <a:pt x="123" y="417"/>
                      <a:pt x="117" y="319"/>
                      <a:pt x="103" y="222"/>
                    </a:cubicBezTo>
                    <a:cubicBezTo>
                      <a:pt x="99" y="196"/>
                      <a:pt x="95" y="174"/>
                      <a:pt x="91" y="155"/>
                    </a:cubicBezTo>
                    <a:cubicBezTo>
                      <a:pt x="73" y="149"/>
                      <a:pt x="54" y="135"/>
                      <a:pt x="38" y="116"/>
                    </a:cubicBezTo>
                    <a:cubicBezTo>
                      <a:pt x="16" y="90"/>
                      <a:pt x="0" y="52"/>
                      <a:pt x="11" y="30"/>
                    </a:cubicBezTo>
                    <a:cubicBezTo>
                      <a:pt x="14" y="24"/>
                      <a:pt x="21" y="16"/>
                      <a:pt x="38" y="16"/>
                    </a:cubicBezTo>
                    <a:cubicBezTo>
                      <a:pt x="48" y="17"/>
                      <a:pt x="76" y="17"/>
                      <a:pt x="102" y="145"/>
                    </a:cubicBezTo>
                    <a:cubicBezTo>
                      <a:pt x="110" y="147"/>
                      <a:pt x="119" y="147"/>
                      <a:pt x="127" y="145"/>
                    </a:cubicBezTo>
                    <a:cubicBezTo>
                      <a:pt x="137" y="143"/>
                      <a:pt x="145" y="138"/>
                      <a:pt x="153" y="133"/>
                    </a:cubicBezTo>
                    <a:cubicBezTo>
                      <a:pt x="152" y="132"/>
                      <a:pt x="152" y="131"/>
                      <a:pt x="151" y="130"/>
                    </a:cubicBezTo>
                    <a:cubicBezTo>
                      <a:pt x="128" y="97"/>
                      <a:pt x="129" y="47"/>
                      <a:pt x="143" y="21"/>
                    </a:cubicBezTo>
                    <a:cubicBezTo>
                      <a:pt x="151" y="7"/>
                      <a:pt x="161" y="0"/>
                      <a:pt x="173" y="0"/>
                    </a:cubicBezTo>
                    <a:cubicBezTo>
                      <a:pt x="188" y="0"/>
                      <a:pt x="199" y="13"/>
                      <a:pt x="202" y="35"/>
                    </a:cubicBezTo>
                    <a:cubicBezTo>
                      <a:pt x="206" y="65"/>
                      <a:pt x="196" y="107"/>
                      <a:pt x="169" y="134"/>
                    </a:cubicBezTo>
                    <a:cubicBezTo>
                      <a:pt x="182" y="146"/>
                      <a:pt x="200" y="152"/>
                      <a:pt x="221" y="150"/>
                    </a:cubicBezTo>
                    <a:cubicBezTo>
                      <a:pt x="222" y="150"/>
                      <a:pt x="223" y="149"/>
                      <a:pt x="223" y="149"/>
                    </a:cubicBezTo>
                    <a:cubicBezTo>
                      <a:pt x="232" y="102"/>
                      <a:pt x="245" y="59"/>
                      <a:pt x="262" y="34"/>
                    </a:cubicBezTo>
                    <a:cubicBezTo>
                      <a:pt x="277" y="12"/>
                      <a:pt x="289" y="11"/>
                      <a:pt x="296" y="13"/>
                    </a:cubicBezTo>
                    <a:cubicBezTo>
                      <a:pt x="308" y="18"/>
                      <a:pt x="314" y="38"/>
                      <a:pt x="311" y="64"/>
                    </a:cubicBezTo>
                    <a:cubicBezTo>
                      <a:pt x="305" y="105"/>
                      <a:pt x="280" y="148"/>
                      <a:pt x="234" y="159"/>
                    </a:cubicBezTo>
                    <a:cubicBezTo>
                      <a:pt x="214" y="274"/>
                      <a:pt x="214" y="416"/>
                      <a:pt x="214" y="418"/>
                    </a:cubicBezTo>
                    <a:cubicBezTo>
                      <a:pt x="214" y="424"/>
                      <a:pt x="214" y="424"/>
                      <a:pt x="214" y="424"/>
                    </a:cubicBezTo>
                    <a:cubicBezTo>
                      <a:pt x="202" y="424"/>
                      <a:pt x="202" y="424"/>
                      <a:pt x="202" y="424"/>
                    </a:cubicBezTo>
                    <a:cubicBezTo>
                      <a:pt x="202" y="418"/>
                      <a:pt x="202" y="418"/>
                      <a:pt x="202" y="418"/>
                    </a:cubicBezTo>
                    <a:cubicBezTo>
                      <a:pt x="202" y="410"/>
                      <a:pt x="202" y="274"/>
                      <a:pt x="221" y="162"/>
                    </a:cubicBezTo>
                    <a:cubicBezTo>
                      <a:pt x="192" y="165"/>
                      <a:pt x="173" y="154"/>
                      <a:pt x="160" y="142"/>
                    </a:cubicBezTo>
                    <a:cubicBezTo>
                      <a:pt x="152" y="148"/>
                      <a:pt x="142" y="154"/>
                      <a:pt x="130" y="157"/>
                    </a:cubicBezTo>
                    <a:cubicBezTo>
                      <a:pt x="122" y="159"/>
                      <a:pt x="113" y="159"/>
                      <a:pt x="104" y="158"/>
                    </a:cubicBezTo>
                    <a:cubicBezTo>
                      <a:pt x="108" y="176"/>
                      <a:pt x="111" y="197"/>
                      <a:pt x="114" y="220"/>
                    </a:cubicBezTo>
                    <a:cubicBezTo>
                      <a:pt x="129" y="318"/>
                      <a:pt x="135" y="416"/>
                      <a:pt x="135" y="417"/>
                    </a:cubicBezTo>
                    <a:cubicBezTo>
                      <a:pt x="135" y="423"/>
                      <a:pt x="135" y="423"/>
                      <a:pt x="135" y="423"/>
                    </a:cubicBezTo>
                    <a:lnTo>
                      <a:pt x="123" y="424"/>
                    </a:lnTo>
                    <a:close/>
                    <a:moveTo>
                      <a:pt x="291" y="24"/>
                    </a:moveTo>
                    <a:cubicBezTo>
                      <a:pt x="287" y="24"/>
                      <a:pt x="281" y="28"/>
                      <a:pt x="272" y="41"/>
                    </a:cubicBezTo>
                    <a:cubicBezTo>
                      <a:pt x="256" y="64"/>
                      <a:pt x="245" y="102"/>
                      <a:pt x="236" y="146"/>
                    </a:cubicBezTo>
                    <a:cubicBezTo>
                      <a:pt x="276" y="134"/>
                      <a:pt x="294" y="95"/>
                      <a:pt x="299" y="63"/>
                    </a:cubicBezTo>
                    <a:cubicBezTo>
                      <a:pt x="302" y="40"/>
                      <a:pt x="296" y="26"/>
                      <a:pt x="292" y="24"/>
                    </a:cubicBezTo>
                    <a:cubicBezTo>
                      <a:pt x="291" y="24"/>
                      <a:pt x="291" y="24"/>
                      <a:pt x="291" y="24"/>
                    </a:cubicBezTo>
                    <a:close/>
                    <a:moveTo>
                      <a:pt x="37" y="28"/>
                    </a:moveTo>
                    <a:cubicBezTo>
                      <a:pt x="29" y="28"/>
                      <a:pt x="24" y="31"/>
                      <a:pt x="21" y="36"/>
                    </a:cubicBezTo>
                    <a:cubicBezTo>
                      <a:pt x="14" y="50"/>
                      <a:pt x="26" y="82"/>
                      <a:pt x="47" y="108"/>
                    </a:cubicBezTo>
                    <a:cubicBezTo>
                      <a:pt x="60" y="124"/>
                      <a:pt x="74" y="135"/>
                      <a:pt x="89" y="141"/>
                    </a:cubicBezTo>
                    <a:cubicBezTo>
                      <a:pt x="68" y="42"/>
                      <a:pt x="47" y="28"/>
                      <a:pt x="38" y="28"/>
                    </a:cubicBezTo>
                    <a:cubicBezTo>
                      <a:pt x="38" y="28"/>
                      <a:pt x="37" y="28"/>
                      <a:pt x="37" y="28"/>
                    </a:cubicBezTo>
                    <a:close/>
                    <a:moveTo>
                      <a:pt x="173" y="12"/>
                    </a:moveTo>
                    <a:cubicBezTo>
                      <a:pt x="164" y="12"/>
                      <a:pt x="158" y="20"/>
                      <a:pt x="154" y="27"/>
                    </a:cubicBezTo>
                    <a:cubicBezTo>
                      <a:pt x="141" y="50"/>
                      <a:pt x="141" y="95"/>
                      <a:pt x="161" y="124"/>
                    </a:cubicBezTo>
                    <a:cubicBezTo>
                      <a:pt x="161" y="124"/>
                      <a:pt x="161" y="124"/>
                      <a:pt x="162" y="125"/>
                    </a:cubicBezTo>
                    <a:cubicBezTo>
                      <a:pt x="185" y="101"/>
                      <a:pt x="194" y="63"/>
                      <a:pt x="190" y="37"/>
                    </a:cubicBezTo>
                    <a:cubicBezTo>
                      <a:pt x="189" y="31"/>
                      <a:pt x="186" y="12"/>
                      <a:pt x="173" y="12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55" name="Freeform 70">
                <a:extLst>
                  <a:ext uri="{FF2B5EF4-FFF2-40B4-BE49-F238E27FC236}">
                    <a16:creationId xmlns:a16="http://schemas.microsoft.com/office/drawing/2014/main" id="{61EAADF3-7E70-4368-80AC-DFFA03F5B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3476" y="1460500"/>
                <a:ext cx="744538" cy="695325"/>
              </a:xfrm>
              <a:custGeom>
                <a:avLst/>
                <a:gdLst>
                  <a:gd name="T0" fmla="*/ 228 w 253"/>
                  <a:gd name="T1" fmla="*/ 52 h 237"/>
                  <a:gd name="T2" fmla="*/ 45 w 253"/>
                  <a:gd name="T3" fmla="*/ 217 h 237"/>
                  <a:gd name="T4" fmla="*/ 19 w 253"/>
                  <a:gd name="T5" fmla="*/ 234 h 237"/>
                  <a:gd name="T6" fmla="*/ 8 w 253"/>
                  <a:gd name="T7" fmla="*/ 228 h 237"/>
                  <a:gd name="T8" fmla="*/ 2 w 253"/>
                  <a:gd name="T9" fmla="*/ 208 h 237"/>
                  <a:gd name="T10" fmla="*/ 232 w 253"/>
                  <a:gd name="T11" fmla="*/ 8 h 237"/>
                  <a:gd name="T12" fmla="*/ 252 w 253"/>
                  <a:gd name="T13" fmla="*/ 32 h 237"/>
                  <a:gd name="T14" fmla="*/ 228 w 253"/>
                  <a:gd name="T15" fmla="*/ 5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3" h="237">
                    <a:moveTo>
                      <a:pt x="228" y="52"/>
                    </a:moveTo>
                    <a:cubicBezTo>
                      <a:pt x="204" y="50"/>
                      <a:pt x="83" y="47"/>
                      <a:pt x="45" y="217"/>
                    </a:cubicBezTo>
                    <a:cubicBezTo>
                      <a:pt x="43" y="230"/>
                      <a:pt x="31" y="237"/>
                      <a:pt x="19" y="234"/>
                    </a:cubicBezTo>
                    <a:cubicBezTo>
                      <a:pt x="14" y="234"/>
                      <a:pt x="11" y="231"/>
                      <a:pt x="8" y="228"/>
                    </a:cubicBezTo>
                    <a:cubicBezTo>
                      <a:pt x="3" y="223"/>
                      <a:pt x="0" y="216"/>
                      <a:pt x="2" y="208"/>
                    </a:cubicBezTo>
                    <a:cubicBezTo>
                      <a:pt x="48" y="0"/>
                      <a:pt x="202" y="5"/>
                      <a:pt x="232" y="8"/>
                    </a:cubicBezTo>
                    <a:cubicBezTo>
                      <a:pt x="244" y="9"/>
                      <a:pt x="253" y="20"/>
                      <a:pt x="252" y="32"/>
                    </a:cubicBezTo>
                    <a:cubicBezTo>
                      <a:pt x="251" y="44"/>
                      <a:pt x="240" y="53"/>
                      <a:pt x="228" y="52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96A8FD6-91D7-1442-B76C-6D5039B041F3}"/>
                </a:ext>
              </a:extLst>
            </p:cNvPr>
            <p:cNvSpPr txBox="1"/>
            <p:nvPr/>
          </p:nvSpPr>
          <p:spPr>
            <a:xfrm>
              <a:off x="4285278" y="3852813"/>
              <a:ext cx="1411717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Culture</a:t>
              </a:r>
              <a:endParaRPr lang="en-IN" sz="1350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F9D48D7-43FA-EC4A-A195-2ACD0C8D4954}"/>
                </a:ext>
              </a:extLst>
            </p:cNvPr>
            <p:cNvSpPr txBox="1"/>
            <p:nvPr/>
          </p:nvSpPr>
          <p:spPr>
            <a:xfrm>
              <a:off x="5664438" y="3076917"/>
              <a:ext cx="1411717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Connection</a:t>
              </a:r>
              <a:endParaRPr lang="en-IN" sz="1350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2CD34CD5-34EC-CA45-882E-3233A928D704}"/>
                </a:ext>
              </a:extLst>
            </p:cNvPr>
            <p:cNvSpPr txBox="1"/>
            <p:nvPr/>
          </p:nvSpPr>
          <p:spPr>
            <a:xfrm>
              <a:off x="3108017" y="4304134"/>
              <a:ext cx="1411717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Clarification</a:t>
              </a:r>
              <a:endParaRPr lang="en-IN" sz="135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540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4E01D-D467-4F40-AB5D-B9BF07193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Development Plan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193D987-114E-0149-B2EB-E314017287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1" y="1905000"/>
            <a:ext cx="9144000" cy="384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52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995532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UC5APVKEY7YA-445657348-568</_dlc_DocId>
    <_dlc_DocIdUrl xmlns="9e35c72e-853b-4481-acd9-8b56c994845b">
      <Url>https://edit.shrm.org/certification/educators/_layouts/15/DocIdRedir.aspx?ID=UC5APVKEY7YA-445657348-568</Url>
      <Description>UC5APVKEY7YA-445657348-568</Description>
    </_dlc_DocIdUrl>
  </documentManagement>
</p:properties>
</file>

<file path=customXml/itemProps1.xml><?xml version="1.0" encoding="utf-8"?>
<ds:datastoreItem xmlns:ds="http://schemas.openxmlformats.org/officeDocument/2006/customXml" ds:itemID="{B447D0BE-2A08-4195-A203-CE096816AB67}"/>
</file>

<file path=customXml/itemProps2.xml><?xml version="1.0" encoding="utf-8"?>
<ds:datastoreItem xmlns:ds="http://schemas.openxmlformats.org/officeDocument/2006/customXml" ds:itemID="{D4686E43-70C5-4BFF-9750-1C31EE381629}"/>
</file>

<file path=customXml/itemProps3.xml><?xml version="1.0" encoding="utf-8"?>
<ds:datastoreItem xmlns:ds="http://schemas.openxmlformats.org/officeDocument/2006/customXml" ds:itemID="{F4258CD1-BD4C-40FB-8B5D-8473401BD0EB}"/>
</file>

<file path=customXml/itemProps4.xml><?xml version="1.0" encoding="utf-8"?>
<ds:datastoreItem xmlns:ds="http://schemas.openxmlformats.org/officeDocument/2006/customXml" ds:itemID="{738A6B17-3B23-47E4-AE8C-56A2BA9C7A10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47383</TotalTime>
  <Words>97</Words>
  <Application>Microsoft Macintosh PowerPoint</Application>
  <PresentationFormat>On-screen Show (4:3)</PresentationFormat>
  <Paragraphs>35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Open Sans Condensed Light</vt:lpstr>
      <vt:lpstr>Times New Roman</vt:lpstr>
      <vt:lpstr>Template Academically  Read-Only</vt:lpstr>
      <vt:lpstr>Employee Training and Development  Module 10: Employee Development and Career Management</vt:lpstr>
      <vt:lpstr>Learning Objectives</vt:lpstr>
      <vt:lpstr>Development: Training and Careers</vt:lpstr>
      <vt:lpstr>Development Planning Process</vt:lpstr>
      <vt:lpstr>PowerPoint Presentation</vt:lpstr>
      <vt:lpstr>Succession Planning</vt:lpstr>
      <vt:lpstr>Onboarding</vt:lpstr>
      <vt:lpstr>Employee Development Plan</vt:lpstr>
      <vt:lpstr>PowerPoint Presentation</vt:lpstr>
    </vt:vector>
  </TitlesOfParts>
  <Company>The University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as Strategic and Competitive Advantage</dc:title>
  <dc:subject>Training</dc:subject>
  <dc:creator>Dr. Dale Dwyer</dc:creator>
  <cp:lastModifiedBy>Lori Roth</cp:lastModifiedBy>
  <cp:revision>488</cp:revision>
  <dcterms:created xsi:type="dcterms:W3CDTF">2000-02-04T00:23:25Z</dcterms:created>
  <dcterms:modified xsi:type="dcterms:W3CDTF">2021-11-09T22:21:32Z</dcterms:modified>
  <cp:category>HURM 3220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80deb352-3377-430f-ad41-ae6eb8174581</vt:lpwstr>
  </property>
</Properties>
</file>