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slides/slide15.xml" ContentType="application/vnd.openxmlformats-officedocument.presentationml.slide+xml"/>
  <Override PartName="/ppt/slides/slide27.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8.xml" ContentType="application/vnd.openxmlformats-officedocument.presentationml.slide+xml"/>
  <Override PartName="/ppt/slides/slide12.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26.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Layouts/slideLayout3.xml" ContentType="application/vnd.openxmlformats-officedocument.presentationml.slideLayout+xml"/>
  <Override PartName="/ppt/notesSlides/notesSlide28.xml" ContentType="application/vnd.openxmlformats-officedocument.presentationml.notesSlide+xml"/>
  <Override PartName="/ppt/slideMasters/slideMaster1.xml" ContentType="application/vnd.openxmlformats-officedocument.presentationml.slideMaster+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4.xml" ContentType="application/vnd.openxmlformats-officedocument.presentationml.notesSlide+xml"/>
  <Override PartName="/ppt/notesSlides/notesSlide27.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9.xml" ContentType="application/vnd.openxmlformats-officedocument.presentationml.notesSlide+xml"/>
  <Override PartName="/ppt/notesSlides/notesSlide19.xml" ContentType="application/vnd.openxmlformats-officedocument.presentationml.notesSlide+xml"/>
  <Override PartName="/ppt/notesSlides/notesSlide8.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24.xml" ContentType="application/vnd.openxmlformats-officedocument.presentationml.notesSlide+xml"/>
  <Override PartName="/ppt/notesSlides/notesSlide23.xml" ContentType="application/vnd.openxmlformats-officedocument.presentationml.notesSlide+xml"/>
  <Override PartName="/ppt/notesSlides/notesSlide20.xml" ContentType="application/vnd.openxmlformats-officedocument.presentationml.notesSlide+xml"/>
  <Override PartName="/ppt/notesSlides/notesSlide7.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21.xml" ContentType="application/vnd.openxmlformats-officedocument.presentationml.notesSlide+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quickStyle1.xml" ContentType="application/vnd.openxmlformats-officedocument.drawingml.diagramStyl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colors1.xml" ContentType="application/vnd.openxmlformats-officedocument.drawingml.diagramColors+xml"/>
  <Override PartName="/ppt/theme/theme1.xml" ContentType="application/vnd.openxmlformats-officedocument.theme+xml"/>
  <Override PartName="/ppt/diagrams/drawing2.xml" ContentType="application/vnd.ms-office.drawingml.diagramDrawing+xml"/>
  <Override PartName="/ppt/diagrams/drawing5.xml" ContentType="application/vnd.ms-office.drawingml.diagramDrawing+xml"/>
  <Override PartName="/ppt/diagrams/colors2.xml" ContentType="application/vnd.openxmlformats-officedocument.drawingml.diagramColors+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quickStyle5.xml" ContentType="application/vnd.openxmlformats-officedocument.drawingml.diagramStyle+xml"/>
  <Override PartName="/ppt/diagrams/colors5.xml" ContentType="application/vnd.openxmlformats-officedocument.drawingml.diagramColors+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layout5.xml" ContentType="application/vnd.openxmlformats-officedocument.drawingml.diagramLayout+xml"/>
  <Override PartName="/ppt/diagrams/layout4.xml" ContentType="application/vnd.openxmlformats-officedocument.drawingml.diagramLayout+xml"/>
  <Override PartName="/ppt/diagrams/drawing3.xml" ContentType="application/vnd.ms-office.drawingml.diagramDrawing+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83" r:id="rId2"/>
    <p:sldId id="284" r:id="rId3"/>
    <p:sldId id="285" r:id="rId4"/>
    <p:sldId id="286" r:id="rId5"/>
    <p:sldId id="308" r:id="rId6"/>
    <p:sldId id="287" r:id="rId7"/>
    <p:sldId id="289" r:id="rId8"/>
    <p:sldId id="312" r:id="rId9"/>
    <p:sldId id="290" r:id="rId10"/>
    <p:sldId id="311" r:id="rId11"/>
    <p:sldId id="291" r:id="rId12"/>
    <p:sldId id="292" r:id="rId13"/>
    <p:sldId id="293" r:id="rId14"/>
    <p:sldId id="299" r:id="rId15"/>
    <p:sldId id="294" r:id="rId16"/>
    <p:sldId id="295" r:id="rId17"/>
    <p:sldId id="296" r:id="rId18"/>
    <p:sldId id="313" r:id="rId19"/>
    <p:sldId id="298" r:id="rId20"/>
    <p:sldId id="314" r:id="rId21"/>
    <p:sldId id="300" r:id="rId22"/>
    <p:sldId id="301" r:id="rId23"/>
    <p:sldId id="302" r:id="rId24"/>
    <p:sldId id="303" r:id="rId25"/>
    <p:sldId id="304" r:id="rId26"/>
    <p:sldId id="305" r:id="rId27"/>
    <p:sldId id="306" r:id="rId28"/>
    <p:sldId id="307" r:id="rId29"/>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92BE"/>
    <a:srgbClr val="333333"/>
    <a:srgbClr val="0B5594"/>
    <a:srgbClr val="6F90BB"/>
    <a:srgbClr val="6D8EBB"/>
    <a:srgbClr val="7091BC"/>
    <a:srgbClr val="7192BD"/>
    <a:srgbClr val="7493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211" autoAdjust="0"/>
    <p:restoredTop sz="88713" autoAdjust="0"/>
  </p:normalViewPr>
  <p:slideViewPr>
    <p:cSldViewPr>
      <p:cViewPr varScale="1">
        <p:scale>
          <a:sx n="65" d="100"/>
          <a:sy n="65" d="100"/>
        </p:scale>
        <p:origin x="-960" y="-114"/>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0"/>
    </p:cViewPr>
  </p:sorterViewPr>
  <p:notesViewPr>
    <p:cSldViewPr>
      <p:cViewPr varScale="1">
        <p:scale>
          <a:sx n="55" d="100"/>
          <a:sy n="55" d="100"/>
        </p:scale>
        <p:origin x="-1830" y="-10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4.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5ED97D-4DDF-4577-ADD2-FDAF0543DC81}" type="doc">
      <dgm:prSet loTypeId="urn:microsoft.com/office/officeart/2005/8/layout/hProcess11" loCatId="process" qsTypeId="urn:microsoft.com/office/officeart/2005/8/quickstyle/simple1" qsCatId="simple" csTypeId="urn:microsoft.com/office/officeart/2005/8/colors/accent0_3" csCatId="mainScheme" phldr="1"/>
      <dgm:spPr/>
    </dgm:pt>
    <dgm:pt modelId="{C5E27240-FF40-4479-8CDE-D54B93618194}">
      <dgm:prSet phldrT="[Text]"/>
      <dgm:spPr/>
      <dgm:t>
        <a:bodyPr/>
        <a:lstStyle/>
        <a:p>
          <a:r>
            <a:rPr lang="en-US" dirty="0" smtClean="0"/>
            <a:t>Purchasing</a:t>
          </a:r>
          <a:endParaRPr lang="en-US" dirty="0"/>
        </a:p>
      </dgm:t>
    </dgm:pt>
    <dgm:pt modelId="{E299F28C-B9F7-4B89-9517-7C8EF3FA9D47}" type="parTrans" cxnId="{C49005AE-11A4-41D6-A2D8-9B9F36D975FB}">
      <dgm:prSet/>
      <dgm:spPr/>
      <dgm:t>
        <a:bodyPr/>
        <a:lstStyle/>
        <a:p>
          <a:endParaRPr lang="en-US"/>
        </a:p>
      </dgm:t>
    </dgm:pt>
    <dgm:pt modelId="{30FE1492-7422-4D23-9EE1-96CE948F1628}" type="sibTrans" cxnId="{C49005AE-11A4-41D6-A2D8-9B9F36D975FB}">
      <dgm:prSet/>
      <dgm:spPr/>
      <dgm:t>
        <a:bodyPr/>
        <a:lstStyle/>
        <a:p>
          <a:endParaRPr lang="en-US"/>
        </a:p>
      </dgm:t>
    </dgm:pt>
    <dgm:pt modelId="{49D7EE35-CE2E-4739-8511-037E4D5E439F}">
      <dgm:prSet phldrT="[Text]"/>
      <dgm:spPr/>
      <dgm:t>
        <a:bodyPr/>
        <a:lstStyle/>
        <a:p>
          <a:r>
            <a:rPr lang="en-US" dirty="0" smtClean="0"/>
            <a:t>Labor Relations</a:t>
          </a:r>
          <a:endParaRPr lang="en-US" dirty="0"/>
        </a:p>
      </dgm:t>
    </dgm:pt>
    <dgm:pt modelId="{F41DA0E7-690D-4E1F-90A2-704FE421BD4C}" type="parTrans" cxnId="{F5CF279B-D3B3-4299-977D-804BC46945EF}">
      <dgm:prSet/>
      <dgm:spPr/>
      <dgm:t>
        <a:bodyPr/>
        <a:lstStyle/>
        <a:p>
          <a:endParaRPr lang="en-US"/>
        </a:p>
      </dgm:t>
    </dgm:pt>
    <dgm:pt modelId="{5390E25A-5DD5-4F41-86E8-32BCFA01D9CF}" type="sibTrans" cxnId="{F5CF279B-D3B3-4299-977D-804BC46945EF}">
      <dgm:prSet/>
      <dgm:spPr/>
      <dgm:t>
        <a:bodyPr/>
        <a:lstStyle/>
        <a:p>
          <a:endParaRPr lang="en-US"/>
        </a:p>
      </dgm:t>
    </dgm:pt>
    <dgm:pt modelId="{429300D1-2C9D-4CF7-8140-24688C7F2949}">
      <dgm:prSet phldrT="[Text]"/>
      <dgm:spPr/>
      <dgm:t>
        <a:bodyPr/>
        <a:lstStyle/>
        <a:p>
          <a:r>
            <a:rPr lang="en-US" dirty="0" smtClean="0"/>
            <a:t>Personnel</a:t>
          </a:r>
          <a:endParaRPr lang="en-US" dirty="0"/>
        </a:p>
      </dgm:t>
    </dgm:pt>
    <dgm:pt modelId="{C911F5F6-34FD-4428-B367-C3007773B064}" type="parTrans" cxnId="{CBA9519C-B3FF-4EE2-9FCA-AA56680E23D0}">
      <dgm:prSet/>
      <dgm:spPr/>
      <dgm:t>
        <a:bodyPr/>
        <a:lstStyle/>
        <a:p>
          <a:endParaRPr lang="en-US"/>
        </a:p>
      </dgm:t>
    </dgm:pt>
    <dgm:pt modelId="{E090A3B2-9CB4-47B3-B6CB-74819EA31CDC}" type="sibTrans" cxnId="{CBA9519C-B3FF-4EE2-9FCA-AA56680E23D0}">
      <dgm:prSet/>
      <dgm:spPr/>
      <dgm:t>
        <a:bodyPr/>
        <a:lstStyle/>
        <a:p>
          <a:endParaRPr lang="en-US"/>
        </a:p>
      </dgm:t>
    </dgm:pt>
    <dgm:pt modelId="{63E42F57-B539-4C9D-ACCE-836A0A1DFE9E}">
      <dgm:prSet phldrT="[Text]"/>
      <dgm:spPr/>
      <dgm:t>
        <a:bodyPr/>
        <a:lstStyle/>
        <a:p>
          <a:r>
            <a:rPr lang="en-US" dirty="0" smtClean="0"/>
            <a:t>Human Resources (HR)</a:t>
          </a:r>
          <a:endParaRPr lang="en-US" dirty="0"/>
        </a:p>
      </dgm:t>
    </dgm:pt>
    <dgm:pt modelId="{ACC8B314-E562-4C44-9EAD-87F7CF1A34E4}" type="parTrans" cxnId="{CAABEDB5-57A2-4E9D-89E7-F2BD68D807F4}">
      <dgm:prSet/>
      <dgm:spPr/>
      <dgm:t>
        <a:bodyPr/>
        <a:lstStyle/>
        <a:p>
          <a:endParaRPr lang="en-US"/>
        </a:p>
      </dgm:t>
    </dgm:pt>
    <dgm:pt modelId="{B3A91CE6-CDCC-4A8D-83E8-C8D9CC010AF9}" type="sibTrans" cxnId="{CAABEDB5-57A2-4E9D-89E7-F2BD68D807F4}">
      <dgm:prSet/>
      <dgm:spPr/>
      <dgm:t>
        <a:bodyPr/>
        <a:lstStyle/>
        <a:p>
          <a:endParaRPr lang="en-US"/>
        </a:p>
      </dgm:t>
    </dgm:pt>
    <dgm:pt modelId="{3F212561-45BA-410A-9021-4F4792E3D0E9}">
      <dgm:prSet phldrT="[Text]"/>
      <dgm:spPr/>
      <dgm:t>
        <a:bodyPr/>
        <a:lstStyle/>
        <a:p>
          <a:r>
            <a:rPr lang="en-US" dirty="0" smtClean="0"/>
            <a:t>Strategic HR</a:t>
          </a:r>
          <a:endParaRPr lang="en-US" dirty="0"/>
        </a:p>
      </dgm:t>
    </dgm:pt>
    <dgm:pt modelId="{CCD0E472-2AE3-4840-8BE6-89FA0D91406C}" type="parTrans" cxnId="{BA10C89C-D35F-4020-A88E-F09FCBA6A54E}">
      <dgm:prSet/>
      <dgm:spPr/>
      <dgm:t>
        <a:bodyPr/>
        <a:lstStyle/>
        <a:p>
          <a:endParaRPr lang="en-US"/>
        </a:p>
      </dgm:t>
    </dgm:pt>
    <dgm:pt modelId="{1B2B58EB-948B-4A80-A177-99717E21C4DE}" type="sibTrans" cxnId="{BA10C89C-D35F-4020-A88E-F09FCBA6A54E}">
      <dgm:prSet/>
      <dgm:spPr/>
      <dgm:t>
        <a:bodyPr/>
        <a:lstStyle/>
        <a:p>
          <a:endParaRPr lang="en-US"/>
        </a:p>
      </dgm:t>
    </dgm:pt>
    <dgm:pt modelId="{2C2F8147-113A-4D0A-8AC0-1BBF04187204}" type="pres">
      <dgm:prSet presAssocID="{C05ED97D-4DDF-4577-ADD2-FDAF0543DC81}" presName="Name0" presStyleCnt="0">
        <dgm:presLayoutVars>
          <dgm:dir/>
          <dgm:resizeHandles val="exact"/>
        </dgm:presLayoutVars>
      </dgm:prSet>
      <dgm:spPr/>
    </dgm:pt>
    <dgm:pt modelId="{044323F0-CE3B-4F05-BDFC-4E58169D59E1}" type="pres">
      <dgm:prSet presAssocID="{C05ED97D-4DDF-4577-ADD2-FDAF0543DC81}" presName="arrow" presStyleLbl="bgShp" presStyleIdx="0" presStyleCnt="1"/>
      <dgm:spPr/>
    </dgm:pt>
    <dgm:pt modelId="{3BACD9E5-5736-44D4-86B4-E94E88933933}" type="pres">
      <dgm:prSet presAssocID="{C05ED97D-4DDF-4577-ADD2-FDAF0543DC81}" presName="points" presStyleCnt="0"/>
      <dgm:spPr/>
    </dgm:pt>
    <dgm:pt modelId="{3C4728C4-88A1-4778-875A-9C960EB7A24E}" type="pres">
      <dgm:prSet presAssocID="{C5E27240-FF40-4479-8CDE-D54B93618194}" presName="compositeA" presStyleCnt="0"/>
      <dgm:spPr/>
    </dgm:pt>
    <dgm:pt modelId="{67F3725D-1800-491F-A669-3448CC99214F}" type="pres">
      <dgm:prSet presAssocID="{C5E27240-FF40-4479-8CDE-D54B93618194}" presName="textA" presStyleLbl="revTx" presStyleIdx="0" presStyleCnt="5">
        <dgm:presLayoutVars>
          <dgm:bulletEnabled val="1"/>
        </dgm:presLayoutVars>
      </dgm:prSet>
      <dgm:spPr/>
      <dgm:t>
        <a:bodyPr/>
        <a:lstStyle/>
        <a:p>
          <a:endParaRPr lang="en-US"/>
        </a:p>
      </dgm:t>
    </dgm:pt>
    <dgm:pt modelId="{67811189-1DA6-4338-9416-7CF04EB8CAF4}" type="pres">
      <dgm:prSet presAssocID="{C5E27240-FF40-4479-8CDE-D54B93618194}" presName="circleA" presStyleLbl="node1" presStyleIdx="0" presStyleCnt="5"/>
      <dgm:spPr/>
    </dgm:pt>
    <dgm:pt modelId="{14CE27C3-5DDB-48EB-A781-36DF43968CAF}" type="pres">
      <dgm:prSet presAssocID="{C5E27240-FF40-4479-8CDE-D54B93618194}" presName="spaceA" presStyleCnt="0"/>
      <dgm:spPr/>
    </dgm:pt>
    <dgm:pt modelId="{A9815113-E9F3-4094-AE7A-D2507F7381F4}" type="pres">
      <dgm:prSet presAssocID="{30FE1492-7422-4D23-9EE1-96CE948F1628}" presName="space" presStyleCnt="0"/>
      <dgm:spPr/>
    </dgm:pt>
    <dgm:pt modelId="{4B24EF96-E572-4CEB-97E8-25EB1A71EEF9}" type="pres">
      <dgm:prSet presAssocID="{49D7EE35-CE2E-4739-8511-037E4D5E439F}" presName="compositeB" presStyleCnt="0"/>
      <dgm:spPr/>
    </dgm:pt>
    <dgm:pt modelId="{DE0EFE3C-7170-4601-A855-ECD70FB86A36}" type="pres">
      <dgm:prSet presAssocID="{49D7EE35-CE2E-4739-8511-037E4D5E439F}" presName="textB" presStyleLbl="revTx" presStyleIdx="1" presStyleCnt="5">
        <dgm:presLayoutVars>
          <dgm:bulletEnabled val="1"/>
        </dgm:presLayoutVars>
      </dgm:prSet>
      <dgm:spPr/>
      <dgm:t>
        <a:bodyPr/>
        <a:lstStyle/>
        <a:p>
          <a:endParaRPr lang="en-US"/>
        </a:p>
      </dgm:t>
    </dgm:pt>
    <dgm:pt modelId="{90844DE5-EF31-401A-A858-4B55C09FD540}" type="pres">
      <dgm:prSet presAssocID="{49D7EE35-CE2E-4739-8511-037E4D5E439F}" presName="circleB" presStyleLbl="node1" presStyleIdx="1" presStyleCnt="5"/>
      <dgm:spPr/>
    </dgm:pt>
    <dgm:pt modelId="{FD3DD3B3-79B7-4BCD-99BE-B9C9F5285A5A}" type="pres">
      <dgm:prSet presAssocID="{49D7EE35-CE2E-4739-8511-037E4D5E439F}" presName="spaceB" presStyleCnt="0"/>
      <dgm:spPr/>
    </dgm:pt>
    <dgm:pt modelId="{C760A5E7-DE9E-434A-A6DC-73EF18FBD706}" type="pres">
      <dgm:prSet presAssocID="{5390E25A-5DD5-4F41-86E8-32BCFA01D9CF}" presName="space" presStyleCnt="0"/>
      <dgm:spPr/>
    </dgm:pt>
    <dgm:pt modelId="{B9E9B161-E474-46B4-8AE7-94D3E017C9DA}" type="pres">
      <dgm:prSet presAssocID="{429300D1-2C9D-4CF7-8140-24688C7F2949}" presName="compositeA" presStyleCnt="0"/>
      <dgm:spPr/>
    </dgm:pt>
    <dgm:pt modelId="{59063A08-5D7A-40AB-A4A7-36557C65F1BB}" type="pres">
      <dgm:prSet presAssocID="{429300D1-2C9D-4CF7-8140-24688C7F2949}" presName="textA" presStyleLbl="revTx" presStyleIdx="2" presStyleCnt="5">
        <dgm:presLayoutVars>
          <dgm:bulletEnabled val="1"/>
        </dgm:presLayoutVars>
      </dgm:prSet>
      <dgm:spPr/>
      <dgm:t>
        <a:bodyPr/>
        <a:lstStyle/>
        <a:p>
          <a:endParaRPr lang="en-US"/>
        </a:p>
      </dgm:t>
    </dgm:pt>
    <dgm:pt modelId="{2807AFC3-8142-4E03-B6B3-91E1117D61FB}" type="pres">
      <dgm:prSet presAssocID="{429300D1-2C9D-4CF7-8140-24688C7F2949}" presName="circleA" presStyleLbl="node1" presStyleIdx="2" presStyleCnt="5"/>
      <dgm:spPr/>
    </dgm:pt>
    <dgm:pt modelId="{CDEF3949-E859-4012-AA46-24425E028FC0}" type="pres">
      <dgm:prSet presAssocID="{429300D1-2C9D-4CF7-8140-24688C7F2949}" presName="spaceA" presStyleCnt="0"/>
      <dgm:spPr/>
    </dgm:pt>
    <dgm:pt modelId="{1822A767-A606-4808-9381-2E43B77E8B3E}" type="pres">
      <dgm:prSet presAssocID="{E090A3B2-9CB4-47B3-B6CB-74819EA31CDC}" presName="space" presStyleCnt="0"/>
      <dgm:spPr/>
    </dgm:pt>
    <dgm:pt modelId="{44F1FD3B-0CED-4297-A759-2B564696FEAE}" type="pres">
      <dgm:prSet presAssocID="{63E42F57-B539-4C9D-ACCE-836A0A1DFE9E}" presName="compositeB" presStyleCnt="0"/>
      <dgm:spPr/>
    </dgm:pt>
    <dgm:pt modelId="{B6405794-97B4-4156-833C-2B84591182E7}" type="pres">
      <dgm:prSet presAssocID="{63E42F57-B539-4C9D-ACCE-836A0A1DFE9E}" presName="textB" presStyleLbl="revTx" presStyleIdx="3" presStyleCnt="5">
        <dgm:presLayoutVars>
          <dgm:bulletEnabled val="1"/>
        </dgm:presLayoutVars>
      </dgm:prSet>
      <dgm:spPr/>
      <dgm:t>
        <a:bodyPr/>
        <a:lstStyle/>
        <a:p>
          <a:endParaRPr lang="en-US"/>
        </a:p>
      </dgm:t>
    </dgm:pt>
    <dgm:pt modelId="{2AEF4A34-FF68-4880-A4CE-0CA8C5065F64}" type="pres">
      <dgm:prSet presAssocID="{63E42F57-B539-4C9D-ACCE-836A0A1DFE9E}" presName="circleB" presStyleLbl="node1" presStyleIdx="3" presStyleCnt="5"/>
      <dgm:spPr/>
    </dgm:pt>
    <dgm:pt modelId="{621433B8-6147-4E90-95DC-136514A60C3F}" type="pres">
      <dgm:prSet presAssocID="{63E42F57-B539-4C9D-ACCE-836A0A1DFE9E}" presName="spaceB" presStyleCnt="0"/>
      <dgm:spPr/>
    </dgm:pt>
    <dgm:pt modelId="{2A34DA49-5155-48DF-944C-738D4E7A11AE}" type="pres">
      <dgm:prSet presAssocID="{B3A91CE6-CDCC-4A8D-83E8-C8D9CC010AF9}" presName="space" presStyleCnt="0"/>
      <dgm:spPr/>
    </dgm:pt>
    <dgm:pt modelId="{822D4809-96D3-4F53-BC93-8D11561A4F3E}" type="pres">
      <dgm:prSet presAssocID="{3F212561-45BA-410A-9021-4F4792E3D0E9}" presName="compositeA" presStyleCnt="0"/>
      <dgm:spPr/>
    </dgm:pt>
    <dgm:pt modelId="{67CB41F4-2C8E-4AAB-B594-F8057F3FBACF}" type="pres">
      <dgm:prSet presAssocID="{3F212561-45BA-410A-9021-4F4792E3D0E9}" presName="textA" presStyleLbl="revTx" presStyleIdx="4" presStyleCnt="5">
        <dgm:presLayoutVars>
          <dgm:bulletEnabled val="1"/>
        </dgm:presLayoutVars>
      </dgm:prSet>
      <dgm:spPr/>
      <dgm:t>
        <a:bodyPr/>
        <a:lstStyle/>
        <a:p>
          <a:endParaRPr lang="en-US"/>
        </a:p>
      </dgm:t>
    </dgm:pt>
    <dgm:pt modelId="{3B2270C3-FA3C-4057-9F5B-B00236951D42}" type="pres">
      <dgm:prSet presAssocID="{3F212561-45BA-410A-9021-4F4792E3D0E9}" presName="circleA" presStyleLbl="node1" presStyleIdx="4" presStyleCnt="5"/>
      <dgm:spPr/>
    </dgm:pt>
    <dgm:pt modelId="{E6E50093-A4C0-4492-AECB-0B0238D41D47}" type="pres">
      <dgm:prSet presAssocID="{3F212561-45BA-410A-9021-4F4792E3D0E9}" presName="spaceA" presStyleCnt="0"/>
      <dgm:spPr/>
    </dgm:pt>
  </dgm:ptLst>
  <dgm:cxnLst>
    <dgm:cxn modelId="{CAABEDB5-57A2-4E9D-89E7-F2BD68D807F4}" srcId="{C05ED97D-4DDF-4577-ADD2-FDAF0543DC81}" destId="{63E42F57-B539-4C9D-ACCE-836A0A1DFE9E}" srcOrd="3" destOrd="0" parTransId="{ACC8B314-E562-4C44-9EAD-87F7CF1A34E4}" sibTransId="{B3A91CE6-CDCC-4A8D-83E8-C8D9CC010AF9}"/>
    <dgm:cxn modelId="{6B0A130F-E8A3-479C-968F-CC6C44A87382}" type="presOf" srcId="{63E42F57-B539-4C9D-ACCE-836A0A1DFE9E}" destId="{B6405794-97B4-4156-833C-2B84591182E7}" srcOrd="0" destOrd="0" presId="urn:microsoft.com/office/officeart/2005/8/layout/hProcess11"/>
    <dgm:cxn modelId="{C49005AE-11A4-41D6-A2D8-9B9F36D975FB}" srcId="{C05ED97D-4DDF-4577-ADD2-FDAF0543DC81}" destId="{C5E27240-FF40-4479-8CDE-D54B93618194}" srcOrd="0" destOrd="0" parTransId="{E299F28C-B9F7-4B89-9517-7C8EF3FA9D47}" sibTransId="{30FE1492-7422-4D23-9EE1-96CE948F1628}"/>
    <dgm:cxn modelId="{BA10C89C-D35F-4020-A88E-F09FCBA6A54E}" srcId="{C05ED97D-4DDF-4577-ADD2-FDAF0543DC81}" destId="{3F212561-45BA-410A-9021-4F4792E3D0E9}" srcOrd="4" destOrd="0" parTransId="{CCD0E472-2AE3-4840-8BE6-89FA0D91406C}" sibTransId="{1B2B58EB-948B-4A80-A177-99717E21C4DE}"/>
    <dgm:cxn modelId="{B8146901-9AF4-4278-AD71-FABD8873D622}" type="presOf" srcId="{C05ED97D-4DDF-4577-ADD2-FDAF0543DC81}" destId="{2C2F8147-113A-4D0A-8AC0-1BBF04187204}" srcOrd="0" destOrd="0" presId="urn:microsoft.com/office/officeart/2005/8/layout/hProcess11"/>
    <dgm:cxn modelId="{44548FCC-46B2-4BE1-96BD-7ED6E89AF08F}" type="presOf" srcId="{49D7EE35-CE2E-4739-8511-037E4D5E439F}" destId="{DE0EFE3C-7170-4601-A855-ECD70FB86A36}" srcOrd="0" destOrd="0" presId="urn:microsoft.com/office/officeart/2005/8/layout/hProcess11"/>
    <dgm:cxn modelId="{7C407C77-F855-44CD-BF60-73452EA48446}" type="presOf" srcId="{429300D1-2C9D-4CF7-8140-24688C7F2949}" destId="{59063A08-5D7A-40AB-A4A7-36557C65F1BB}" srcOrd="0" destOrd="0" presId="urn:microsoft.com/office/officeart/2005/8/layout/hProcess11"/>
    <dgm:cxn modelId="{0EB50166-94A3-4F58-877A-353CCDF7510D}" type="presOf" srcId="{C5E27240-FF40-4479-8CDE-D54B93618194}" destId="{67F3725D-1800-491F-A669-3448CC99214F}" srcOrd="0" destOrd="0" presId="urn:microsoft.com/office/officeart/2005/8/layout/hProcess11"/>
    <dgm:cxn modelId="{D1A0C1F0-A0A7-4DE3-92E5-992C6B445FF1}" type="presOf" srcId="{3F212561-45BA-410A-9021-4F4792E3D0E9}" destId="{67CB41F4-2C8E-4AAB-B594-F8057F3FBACF}" srcOrd="0" destOrd="0" presId="urn:microsoft.com/office/officeart/2005/8/layout/hProcess11"/>
    <dgm:cxn modelId="{F5CF279B-D3B3-4299-977D-804BC46945EF}" srcId="{C05ED97D-4DDF-4577-ADD2-FDAF0543DC81}" destId="{49D7EE35-CE2E-4739-8511-037E4D5E439F}" srcOrd="1" destOrd="0" parTransId="{F41DA0E7-690D-4E1F-90A2-704FE421BD4C}" sibTransId="{5390E25A-5DD5-4F41-86E8-32BCFA01D9CF}"/>
    <dgm:cxn modelId="{CBA9519C-B3FF-4EE2-9FCA-AA56680E23D0}" srcId="{C05ED97D-4DDF-4577-ADD2-FDAF0543DC81}" destId="{429300D1-2C9D-4CF7-8140-24688C7F2949}" srcOrd="2" destOrd="0" parTransId="{C911F5F6-34FD-4428-B367-C3007773B064}" sibTransId="{E090A3B2-9CB4-47B3-B6CB-74819EA31CDC}"/>
    <dgm:cxn modelId="{886A2A6E-A363-449B-AF00-AD76F8E5037B}" type="presParOf" srcId="{2C2F8147-113A-4D0A-8AC0-1BBF04187204}" destId="{044323F0-CE3B-4F05-BDFC-4E58169D59E1}" srcOrd="0" destOrd="0" presId="urn:microsoft.com/office/officeart/2005/8/layout/hProcess11"/>
    <dgm:cxn modelId="{4DDE49C6-AA8E-43BE-A6E8-3DFFB2FC2D4A}" type="presParOf" srcId="{2C2F8147-113A-4D0A-8AC0-1BBF04187204}" destId="{3BACD9E5-5736-44D4-86B4-E94E88933933}" srcOrd="1" destOrd="0" presId="urn:microsoft.com/office/officeart/2005/8/layout/hProcess11"/>
    <dgm:cxn modelId="{8E8EE809-49FE-4244-9777-EF9B054E746C}" type="presParOf" srcId="{3BACD9E5-5736-44D4-86B4-E94E88933933}" destId="{3C4728C4-88A1-4778-875A-9C960EB7A24E}" srcOrd="0" destOrd="0" presId="urn:microsoft.com/office/officeart/2005/8/layout/hProcess11"/>
    <dgm:cxn modelId="{30F64EBF-A3A8-4935-B3E5-8DD424563E3E}" type="presParOf" srcId="{3C4728C4-88A1-4778-875A-9C960EB7A24E}" destId="{67F3725D-1800-491F-A669-3448CC99214F}" srcOrd="0" destOrd="0" presId="urn:microsoft.com/office/officeart/2005/8/layout/hProcess11"/>
    <dgm:cxn modelId="{77BF17A7-BA98-4916-852B-5BC25283DDD4}" type="presParOf" srcId="{3C4728C4-88A1-4778-875A-9C960EB7A24E}" destId="{67811189-1DA6-4338-9416-7CF04EB8CAF4}" srcOrd="1" destOrd="0" presId="urn:microsoft.com/office/officeart/2005/8/layout/hProcess11"/>
    <dgm:cxn modelId="{8963A2AF-DC2A-4809-A78D-42E5957D5226}" type="presParOf" srcId="{3C4728C4-88A1-4778-875A-9C960EB7A24E}" destId="{14CE27C3-5DDB-48EB-A781-36DF43968CAF}" srcOrd="2" destOrd="0" presId="urn:microsoft.com/office/officeart/2005/8/layout/hProcess11"/>
    <dgm:cxn modelId="{F07430D5-8359-450E-AA1D-5E4BE3B6604D}" type="presParOf" srcId="{3BACD9E5-5736-44D4-86B4-E94E88933933}" destId="{A9815113-E9F3-4094-AE7A-D2507F7381F4}" srcOrd="1" destOrd="0" presId="urn:microsoft.com/office/officeart/2005/8/layout/hProcess11"/>
    <dgm:cxn modelId="{F4753CC3-1DCB-455E-9445-E4E8935BBEB4}" type="presParOf" srcId="{3BACD9E5-5736-44D4-86B4-E94E88933933}" destId="{4B24EF96-E572-4CEB-97E8-25EB1A71EEF9}" srcOrd="2" destOrd="0" presId="urn:microsoft.com/office/officeart/2005/8/layout/hProcess11"/>
    <dgm:cxn modelId="{B0E4B639-BEDE-4559-9EE3-58E9B79E3901}" type="presParOf" srcId="{4B24EF96-E572-4CEB-97E8-25EB1A71EEF9}" destId="{DE0EFE3C-7170-4601-A855-ECD70FB86A36}" srcOrd="0" destOrd="0" presId="urn:microsoft.com/office/officeart/2005/8/layout/hProcess11"/>
    <dgm:cxn modelId="{E80212B3-A892-4127-9F46-2187671F6FE3}" type="presParOf" srcId="{4B24EF96-E572-4CEB-97E8-25EB1A71EEF9}" destId="{90844DE5-EF31-401A-A858-4B55C09FD540}" srcOrd="1" destOrd="0" presId="urn:microsoft.com/office/officeart/2005/8/layout/hProcess11"/>
    <dgm:cxn modelId="{27090076-0011-4229-8826-BDA87B964F78}" type="presParOf" srcId="{4B24EF96-E572-4CEB-97E8-25EB1A71EEF9}" destId="{FD3DD3B3-79B7-4BCD-99BE-B9C9F5285A5A}" srcOrd="2" destOrd="0" presId="urn:microsoft.com/office/officeart/2005/8/layout/hProcess11"/>
    <dgm:cxn modelId="{737F1EC8-A582-426F-9EA2-30BADA56175D}" type="presParOf" srcId="{3BACD9E5-5736-44D4-86B4-E94E88933933}" destId="{C760A5E7-DE9E-434A-A6DC-73EF18FBD706}" srcOrd="3" destOrd="0" presId="urn:microsoft.com/office/officeart/2005/8/layout/hProcess11"/>
    <dgm:cxn modelId="{99D92B68-4F85-4E87-976F-C2C719273C00}" type="presParOf" srcId="{3BACD9E5-5736-44D4-86B4-E94E88933933}" destId="{B9E9B161-E474-46B4-8AE7-94D3E017C9DA}" srcOrd="4" destOrd="0" presId="urn:microsoft.com/office/officeart/2005/8/layout/hProcess11"/>
    <dgm:cxn modelId="{42D58DAB-25EE-4FBC-AB11-57043CDC1AEE}" type="presParOf" srcId="{B9E9B161-E474-46B4-8AE7-94D3E017C9DA}" destId="{59063A08-5D7A-40AB-A4A7-36557C65F1BB}" srcOrd="0" destOrd="0" presId="urn:microsoft.com/office/officeart/2005/8/layout/hProcess11"/>
    <dgm:cxn modelId="{BDC86160-D342-4B34-A2FE-C6CAC552EE85}" type="presParOf" srcId="{B9E9B161-E474-46B4-8AE7-94D3E017C9DA}" destId="{2807AFC3-8142-4E03-B6B3-91E1117D61FB}" srcOrd="1" destOrd="0" presId="urn:microsoft.com/office/officeart/2005/8/layout/hProcess11"/>
    <dgm:cxn modelId="{A097AFEE-236E-45A3-BF05-F54173E0C928}" type="presParOf" srcId="{B9E9B161-E474-46B4-8AE7-94D3E017C9DA}" destId="{CDEF3949-E859-4012-AA46-24425E028FC0}" srcOrd="2" destOrd="0" presId="urn:microsoft.com/office/officeart/2005/8/layout/hProcess11"/>
    <dgm:cxn modelId="{36BF5D51-C196-46E9-BE5C-046C1CB7BC77}" type="presParOf" srcId="{3BACD9E5-5736-44D4-86B4-E94E88933933}" destId="{1822A767-A606-4808-9381-2E43B77E8B3E}" srcOrd="5" destOrd="0" presId="urn:microsoft.com/office/officeart/2005/8/layout/hProcess11"/>
    <dgm:cxn modelId="{A7F9873A-6A77-4FD3-BD0A-4C68B6239B60}" type="presParOf" srcId="{3BACD9E5-5736-44D4-86B4-E94E88933933}" destId="{44F1FD3B-0CED-4297-A759-2B564696FEAE}" srcOrd="6" destOrd="0" presId="urn:microsoft.com/office/officeart/2005/8/layout/hProcess11"/>
    <dgm:cxn modelId="{EC4943CD-B2FA-4148-A979-05A22D0F2705}" type="presParOf" srcId="{44F1FD3B-0CED-4297-A759-2B564696FEAE}" destId="{B6405794-97B4-4156-833C-2B84591182E7}" srcOrd="0" destOrd="0" presId="urn:microsoft.com/office/officeart/2005/8/layout/hProcess11"/>
    <dgm:cxn modelId="{16E078AE-53CE-4B5A-8349-3D65F4FCCDEF}" type="presParOf" srcId="{44F1FD3B-0CED-4297-A759-2B564696FEAE}" destId="{2AEF4A34-FF68-4880-A4CE-0CA8C5065F64}" srcOrd="1" destOrd="0" presId="urn:microsoft.com/office/officeart/2005/8/layout/hProcess11"/>
    <dgm:cxn modelId="{119E382E-C4FF-4798-A229-A5B09C9095EA}" type="presParOf" srcId="{44F1FD3B-0CED-4297-A759-2B564696FEAE}" destId="{621433B8-6147-4E90-95DC-136514A60C3F}" srcOrd="2" destOrd="0" presId="urn:microsoft.com/office/officeart/2005/8/layout/hProcess11"/>
    <dgm:cxn modelId="{841C7542-E8F1-449A-9EB8-F5BCD6A96C53}" type="presParOf" srcId="{3BACD9E5-5736-44D4-86B4-E94E88933933}" destId="{2A34DA49-5155-48DF-944C-738D4E7A11AE}" srcOrd="7" destOrd="0" presId="urn:microsoft.com/office/officeart/2005/8/layout/hProcess11"/>
    <dgm:cxn modelId="{9ED5CD5F-DF84-4CA0-AD78-1FC37CF78B9A}" type="presParOf" srcId="{3BACD9E5-5736-44D4-86B4-E94E88933933}" destId="{822D4809-96D3-4F53-BC93-8D11561A4F3E}" srcOrd="8" destOrd="0" presId="urn:microsoft.com/office/officeart/2005/8/layout/hProcess11"/>
    <dgm:cxn modelId="{7FD8C6A1-A9C2-47AB-9718-705B08CA6017}" type="presParOf" srcId="{822D4809-96D3-4F53-BC93-8D11561A4F3E}" destId="{67CB41F4-2C8E-4AAB-B594-F8057F3FBACF}" srcOrd="0" destOrd="0" presId="urn:microsoft.com/office/officeart/2005/8/layout/hProcess11"/>
    <dgm:cxn modelId="{D2722E26-E483-43E2-AE87-EFB00A3CB20A}" type="presParOf" srcId="{822D4809-96D3-4F53-BC93-8D11561A4F3E}" destId="{3B2270C3-FA3C-4057-9F5B-B00236951D42}" srcOrd="1" destOrd="0" presId="urn:microsoft.com/office/officeart/2005/8/layout/hProcess11"/>
    <dgm:cxn modelId="{7A2739A6-691A-4A36-B872-BF05F3CE70D3}" type="presParOf" srcId="{822D4809-96D3-4F53-BC93-8D11561A4F3E}" destId="{E6E50093-A4C0-4492-AECB-0B0238D41D47}" srcOrd="2" destOrd="0" presId="urn:microsoft.com/office/officeart/2005/8/layout/hProcess1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695191-5857-42B9-81A2-F826D334F004}" type="doc">
      <dgm:prSet loTypeId="urn:microsoft.com/office/officeart/2005/8/layout/pyramid1" loCatId="pyramid" qsTypeId="urn:microsoft.com/office/officeart/2005/8/quickstyle/simple1" qsCatId="simple" csTypeId="urn:microsoft.com/office/officeart/2005/8/colors/accent1_2" csCatId="accent1" phldr="1"/>
      <dgm:spPr/>
    </dgm:pt>
    <dgm:pt modelId="{CCBDA94F-B754-4FB8-9106-2E0B46AE28B8}">
      <dgm:prSet phldrT="[Text]"/>
      <dgm:spPr/>
      <dgm:t>
        <a:bodyPr/>
        <a:lstStyle/>
        <a:p>
          <a:r>
            <a:rPr lang="en-US" dirty="0" smtClean="0"/>
            <a:t>Strategic</a:t>
          </a:r>
          <a:endParaRPr lang="en-US" dirty="0"/>
        </a:p>
      </dgm:t>
    </dgm:pt>
    <dgm:pt modelId="{CC797E2B-CFCA-478F-8EBC-41D096E36059}" type="parTrans" cxnId="{CECECAF1-F487-41FF-B050-48210E4B0389}">
      <dgm:prSet/>
      <dgm:spPr/>
      <dgm:t>
        <a:bodyPr/>
        <a:lstStyle/>
        <a:p>
          <a:endParaRPr lang="en-US"/>
        </a:p>
      </dgm:t>
    </dgm:pt>
    <dgm:pt modelId="{2018DCA6-F87B-4FE4-AD06-584B787A1E4C}" type="sibTrans" cxnId="{CECECAF1-F487-41FF-B050-48210E4B0389}">
      <dgm:prSet/>
      <dgm:spPr/>
      <dgm:t>
        <a:bodyPr/>
        <a:lstStyle/>
        <a:p>
          <a:endParaRPr lang="en-US"/>
        </a:p>
      </dgm:t>
    </dgm:pt>
    <dgm:pt modelId="{E6D47EE1-3E44-460B-8574-09BE6C3FC37B}">
      <dgm:prSet phldrT="[Text]"/>
      <dgm:spPr/>
      <dgm:t>
        <a:bodyPr/>
        <a:lstStyle/>
        <a:p>
          <a:r>
            <a:rPr lang="en-US" dirty="0" smtClean="0"/>
            <a:t>Tactical</a:t>
          </a:r>
          <a:endParaRPr lang="en-US" dirty="0"/>
        </a:p>
      </dgm:t>
    </dgm:pt>
    <dgm:pt modelId="{F2CB07AC-662A-4CDF-9BE9-6DA83638C313}" type="parTrans" cxnId="{EC0AE57D-0AC2-4A27-8FB9-3AC771D66952}">
      <dgm:prSet/>
      <dgm:spPr/>
      <dgm:t>
        <a:bodyPr/>
        <a:lstStyle/>
        <a:p>
          <a:endParaRPr lang="en-US"/>
        </a:p>
      </dgm:t>
    </dgm:pt>
    <dgm:pt modelId="{BD494725-0EEA-4F87-BE87-958F433468F2}" type="sibTrans" cxnId="{EC0AE57D-0AC2-4A27-8FB9-3AC771D66952}">
      <dgm:prSet/>
      <dgm:spPr/>
      <dgm:t>
        <a:bodyPr/>
        <a:lstStyle/>
        <a:p>
          <a:endParaRPr lang="en-US"/>
        </a:p>
      </dgm:t>
    </dgm:pt>
    <dgm:pt modelId="{BDD9DDA3-4766-4605-9E3C-082645ED1C4D}">
      <dgm:prSet phldrT="[Text]"/>
      <dgm:spPr/>
      <dgm:t>
        <a:bodyPr/>
        <a:lstStyle/>
        <a:p>
          <a:r>
            <a:rPr lang="en-US" dirty="0" smtClean="0"/>
            <a:t>Transactional</a:t>
          </a:r>
          <a:endParaRPr lang="en-US" dirty="0"/>
        </a:p>
      </dgm:t>
    </dgm:pt>
    <dgm:pt modelId="{752C003E-C181-4D55-B687-CB5BC90CEE2C}" type="parTrans" cxnId="{C9C1CBBA-20D7-4799-AE9E-B571C47C3281}">
      <dgm:prSet/>
      <dgm:spPr/>
      <dgm:t>
        <a:bodyPr/>
        <a:lstStyle/>
        <a:p>
          <a:endParaRPr lang="en-US"/>
        </a:p>
      </dgm:t>
    </dgm:pt>
    <dgm:pt modelId="{24FE0EF1-606F-49D8-99D2-350C0772545C}" type="sibTrans" cxnId="{C9C1CBBA-20D7-4799-AE9E-B571C47C3281}">
      <dgm:prSet/>
      <dgm:spPr/>
      <dgm:t>
        <a:bodyPr/>
        <a:lstStyle/>
        <a:p>
          <a:endParaRPr lang="en-US"/>
        </a:p>
      </dgm:t>
    </dgm:pt>
    <dgm:pt modelId="{354DDE44-877B-4E8D-88BD-6616F51D77C5}" type="pres">
      <dgm:prSet presAssocID="{17695191-5857-42B9-81A2-F826D334F004}" presName="Name0" presStyleCnt="0">
        <dgm:presLayoutVars>
          <dgm:dir/>
          <dgm:animLvl val="lvl"/>
          <dgm:resizeHandles val="exact"/>
        </dgm:presLayoutVars>
      </dgm:prSet>
      <dgm:spPr/>
    </dgm:pt>
    <dgm:pt modelId="{C095C6C6-0BA5-4217-B99C-F40CE231EA57}" type="pres">
      <dgm:prSet presAssocID="{CCBDA94F-B754-4FB8-9106-2E0B46AE28B8}" presName="Name8" presStyleCnt="0"/>
      <dgm:spPr/>
    </dgm:pt>
    <dgm:pt modelId="{5A3ACAF4-060A-453A-886E-1736D1AB93CC}" type="pres">
      <dgm:prSet presAssocID="{CCBDA94F-B754-4FB8-9106-2E0B46AE28B8}" presName="level" presStyleLbl="node1" presStyleIdx="0" presStyleCnt="3">
        <dgm:presLayoutVars>
          <dgm:chMax val="1"/>
          <dgm:bulletEnabled val="1"/>
        </dgm:presLayoutVars>
      </dgm:prSet>
      <dgm:spPr/>
      <dgm:t>
        <a:bodyPr/>
        <a:lstStyle/>
        <a:p>
          <a:endParaRPr lang="en-US"/>
        </a:p>
      </dgm:t>
    </dgm:pt>
    <dgm:pt modelId="{C4526EEE-BEAE-4377-A15B-37EBFC0B1805}" type="pres">
      <dgm:prSet presAssocID="{CCBDA94F-B754-4FB8-9106-2E0B46AE28B8}" presName="levelTx" presStyleLbl="revTx" presStyleIdx="0" presStyleCnt="0">
        <dgm:presLayoutVars>
          <dgm:chMax val="1"/>
          <dgm:bulletEnabled val="1"/>
        </dgm:presLayoutVars>
      </dgm:prSet>
      <dgm:spPr/>
      <dgm:t>
        <a:bodyPr/>
        <a:lstStyle/>
        <a:p>
          <a:endParaRPr lang="en-US"/>
        </a:p>
      </dgm:t>
    </dgm:pt>
    <dgm:pt modelId="{26BB5E09-038A-45B8-952F-09F4DAF1E90D}" type="pres">
      <dgm:prSet presAssocID="{E6D47EE1-3E44-460B-8574-09BE6C3FC37B}" presName="Name8" presStyleCnt="0"/>
      <dgm:spPr/>
    </dgm:pt>
    <dgm:pt modelId="{5BA7DAE6-0339-49D0-8F4C-2A2222D909F9}" type="pres">
      <dgm:prSet presAssocID="{E6D47EE1-3E44-460B-8574-09BE6C3FC37B}" presName="level" presStyleLbl="node1" presStyleIdx="1" presStyleCnt="3">
        <dgm:presLayoutVars>
          <dgm:chMax val="1"/>
          <dgm:bulletEnabled val="1"/>
        </dgm:presLayoutVars>
      </dgm:prSet>
      <dgm:spPr/>
      <dgm:t>
        <a:bodyPr/>
        <a:lstStyle/>
        <a:p>
          <a:endParaRPr lang="en-US"/>
        </a:p>
      </dgm:t>
    </dgm:pt>
    <dgm:pt modelId="{35E375E8-C80A-4CBD-BD16-ACB777AF7785}" type="pres">
      <dgm:prSet presAssocID="{E6D47EE1-3E44-460B-8574-09BE6C3FC37B}" presName="levelTx" presStyleLbl="revTx" presStyleIdx="0" presStyleCnt="0">
        <dgm:presLayoutVars>
          <dgm:chMax val="1"/>
          <dgm:bulletEnabled val="1"/>
        </dgm:presLayoutVars>
      </dgm:prSet>
      <dgm:spPr/>
      <dgm:t>
        <a:bodyPr/>
        <a:lstStyle/>
        <a:p>
          <a:endParaRPr lang="en-US"/>
        </a:p>
      </dgm:t>
    </dgm:pt>
    <dgm:pt modelId="{3F65E55B-C720-4772-849D-89D903738756}" type="pres">
      <dgm:prSet presAssocID="{BDD9DDA3-4766-4605-9E3C-082645ED1C4D}" presName="Name8" presStyleCnt="0"/>
      <dgm:spPr/>
    </dgm:pt>
    <dgm:pt modelId="{B296D79A-8B25-413D-95B6-EC10034E0274}" type="pres">
      <dgm:prSet presAssocID="{BDD9DDA3-4766-4605-9E3C-082645ED1C4D}" presName="level" presStyleLbl="node1" presStyleIdx="2" presStyleCnt="3">
        <dgm:presLayoutVars>
          <dgm:chMax val="1"/>
          <dgm:bulletEnabled val="1"/>
        </dgm:presLayoutVars>
      </dgm:prSet>
      <dgm:spPr/>
      <dgm:t>
        <a:bodyPr/>
        <a:lstStyle/>
        <a:p>
          <a:endParaRPr lang="en-US"/>
        </a:p>
      </dgm:t>
    </dgm:pt>
    <dgm:pt modelId="{A0322CDB-27AB-4B5E-9B8D-AFD31B048552}" type="pres">
      <dgm:prSet presAssocID="{BDD9DDA3-4766-4605-9E3C-082645ED1C4D}" presName="levelTx" presStyleLbl="revTx" presStyleIdx="0" presStyleCnt="0">
        <dgm:presLayoutVars>
          <dgm:chMax val="1"/>
          <dgm:bulletEnabled val="1"/>
        </dgm:presLayoutVars>
      </dgm:prSet>
      <dgm:spPr/>
      <dgm:t>
        <a:bodyPr/>
        <a:lstStyle/>
        <a:p>
          <a:endParaRPr lang="en-US"/>
        </a:p>
      </dgm:t>
    </dgm:pt>
  </dgm:ptLst>
  <dgm:cxnLst>
    <dgm:cxn modelId="{C9C1CBBA-20D7-4799-AE9E-B571C47C3281}" srcId="{17695191-5857-42B9-81A2-F826D334F004}" destId="{BDD9DDA3-4766-4605-9E3C-082645ED1C4D}" srcOrd="2" destOrd="0" parTransId="{752C003E-C181-4D55-B687-CB5BC90CEE2C}" sibTransId="{24FE0EF1-606F-49D8-99D2-350C0772545C}"/>
    <dgm:cxn modelId="{DFF92011-42E5-4143-9D5A-0D1C51D01B90}" type="presOf" srcId="{BDD9DDA3-4766-4605-9E3C-082645ED1C4D}" destId="{B296D79A-8B25-413D-95B6-EC10034E0274}" srcOrd="0" destOrd="0" presId="urn:microsoft.com/office/officeart/2005/8/layout/pyramid1"/>
    <dgm:cxn modelId="{CECECAF1-F487-41FF-B050-48210E4B0389}" srcId="{17695191-5857-42B9-81A2-F826D334F004}" destId="{CCBDA94F-B754-4FB8-9106-2E0B46AE28B8}" srcOrd="0" destOrd="0" parTransId="{CC797E2B-CFCA-478F-8EBC-41D096E36059}" sibTransId="{2018DCA6-F87B-4FE4-AD06-584B787A1E4C}"/>
    <dgm:cxn modelId="{EC0AE57D-0AC2-4A27-8FB9-3AC771D66952}" srcId="{17695191-5857-42B9-81A2-F826D334F004}" destId="{E6D47EE1-3E44-460B-8574-09BE6C3FC37B}" srcOrd="1" destOrd="0" parTransId="{F2CB07AC-662A-4CDF-9BE9-6DA83638C313}" sibTransId="{BD494725-0EEA-4F87-BE87-958F433468F2}"/>
    <dgm:cxn modelId="{D39F9E89-2758-4C5F-AC89-BEE40B1C0C95}" type="presOf" srcId="{E6D47EE1-3E44-460B-8574-09BE6C3FC37B}" destId="{5BA7DAE6-0339-49D0-8F4C-2A2222D909F9}" srcOrd="0" destOrd="0" presId="urn:microsoft.com/office/officeart/2005/8/layout/pyramid1"/>
    <dgm:cxn modelId="{81C9547D-4D46-4BEC-9E0B-74E25E6C51EB}" type="presOf" srcId="{CCBDA94F-B754-4FB8-9106-2E0B46AE28B8}" destId="{C4526EEE-BEAE-4377-A15B-37EBFC0B1805}" srcOrd="1" destOrd="0" presId="urn:microsoft.com/office/officeart/2005/8/layout/pyramid1"/>
    <dgm:cxn modelId="{65BC68E2-F386-4FCA-B9CF-417B1A5C3A45}" type="presOf" srcId="{CCBDA94F-B754-4FB8-9106-2E0B46AE28B8}" destId="{5A3ACAF4-060A-453A-886E-1736D1AB93CC}" srcOrd="0" destOrd="0" presId="urn:microsoft.com/office/officeart/2005/8/layout/pyramid1"/>
    <dgm:cxn modelId="{36276333-347A-4DF0-B653-1A2D05722E48}" type="presOf" srcId="{E6D47EE1-3E44-460B-8574-09BE6C3FC37B}" destId="{35E375E8-C80A-4CBD-BD16-ACB777AF7785}" srcOrd="1" destOrd="0" presId="urn:microsoft.com/office/officeart/2005/8/layout/pyramid1"/>
    <dgm:cxn modelId="{2C5CE6E9-4C43-46B5-AC26-946EDA37D399}" type="presOf" srcId="{BDD9DDA3-4766-4605-9E3C-082645ED1C4D}" destId="{A0322CDB-27AB-4B5E-9B8D-AFD31B048552}" srcOrd="1" destOrd="0" presId="urn:microsoft.com/office/officeart/2005/8/layout/pyramid1"/>
    <dgm:cxn modelId="{2CB4C269-5F30-4869-AA82-36C837619189}" type="presOf" srcId="{17695191-5857-42B9-81A2-F826D334F004}" destId="{354DDE44-877B-4E8D-88BD-6616F51D77C5}" srcOrd="0" destOrd="0" presId="urn:microsoft.com/office/officeart/2005/8/layout/pyramid1"/>
    <dgm:cxn modelId="{AB3CC5AB-6D25-4DBA-9D4D-0982B59981B2}" type="presParOf" srcId="{354DDE44-877B-4E8D-88BD-6616F51D77C5}" destId="{C095C6C6-0BA5-4217-B99C-F40CE231EA57}" srcOrd="0" destOrd="0" presId="urn:microsoft.com/office/officeart/2005/8/layout/pyramid1"/>
    <dgm:cxn modelId="{745A51BA-1239-49D7-B008-C53286A19217}" type="presParOf" srcId="{C095C6C6-0BA5-4217-B99C-F40CE231EA57}" destId="{5A3ACAF4-060A-453A-886E-1736D1AB93CC}" srcOrd="0" destOrd="0" presId="urn:microsoft.com/office/officeart/2005/8/layout/pyramid1"/>
    <dgm:cxn modelId="{E134130E-31C9-4F43-97D0-79BC2080F17B}" type="presParOf" srcId="{C095C6C6-0BA5-4217-B99C-F40CE231EA57}" destId="{C4526EEE-BEAE-4377-A15B-37EBFC0B1805}" srcOrd="1" destOrd="0" presId="urn:microsoft.com/office/officeart/2005/8/layout/pyramid1"/>
    <dgm:cxn modelId="{53BB4CCF-6480-414A-85AC-82FC373E7F7D}" type="presParOf" srcId="{354DDE44-877B-4E8D-88BD-6616F51D77C5}" destId="{26BB5E09-038A-45B8-952F-09F4DAF1E90D}" srcOrd="1" destOrd="0" presId="urn:microsoft.com/office/officeart/2005/8/layout/pyramid1"/>
    <dgm:cxn modelId="{79A80949-D467-480A-9BFA-A15866C05A40}" type="presParOf" srcId="{26BB5E09-038A-45B8-952F-09F4DAF1E90D}" destId="{5BA7DAE6-0339-49D0-8F4C-2A2222D909F9}" srcOrd="0" destOrd="0" presId="urn:microsoft.com/office/officeart/2005/8/layout/pyramid1"/>
    <dgm:cxn modelId="{97649C6A-56CC-4E45-9402-CD49C8EE466C}" type="presParOf" srcId="{26BB5E09-038A-45B8-952F-09F4DAF1E90D}" destId="{35E375E8-C80A-4CBD-BD16-ACB777AF7785}" srcOrd="1" destOrd="0" presId="urn:microsoft.com/office/officeart/2005/8/layout/pyramid1"/>
    <dgm:cxn modelId="{FEDD874A-D172-4E0F-B60A-313C63C6D5A7}" type="presParOf" srcId="{354DDE44-877B-4E8D-88BD-6616F51D77C5}" destId="{3F65E55B-C720-4772-849D-89D903738756}" srcOrd="2" destOrd="0" presId="urn:microsoft.com/office/officeart/2005/8/layout/pyramid1"/>
    <dgm:cxn modelId="{65B0BAD4-1BEB-4951-9EF1-6CC32C2572AD}" type="presParOf" srcId="{3F65E55B-C720-4772-849D-89D903738756}" destId="{B296D79A-8B25-413D-95B6-EC10034E0274}" srcOrd="0" destOrd="0" presId="urn:microsoft.com/office/officeart/2005/8/layout/pyramid1"/>
    <dgm:cxn modelId="{393DAF64-F038-4C8C-AD05-4E636BF34ED1}" type="presParOf" srcId="{3F65E55B-C720-4772-849D-89D903738756}" destId="{A0322CDB-27AB-4B5E-9B8D-AFD31B048552}" srcOrd="1"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EF051E-7EC7-4E50-B21A-C553D3804FCB}" type="doc">
      <dgm:prSet loTypeId="urn:microsoft.com/office/officeart/2005/8/layout/process4" loCatId="process" qsTypeId="urn:microsoft.com/office/officeart/2005/8/quickstyle/simple1" qsCatId="simple" csTypeId="urn:microsoft.com/office/officeart/2005/8/colors/accent2_2" csCatId="accent2" phldr="1"/>
      <dgm:spPr/>
    </dgm:pt>
    <dgm:pt modelId="{B019C0FB-826E-4964-A846-5A727A32C0C9}">
      <dgm:prSet phldrT="[Text]"/>
      <dgm:spPr/>
      <dgm:t>
        <a:bodyPr/>
        <a:lstStyle/>
        <a:p>
          <a:r>
            <a:rPr lang="en-US" dirty="0" smtClean="0"/>
            <a:t>Build Client Partnerships</a:t>
          </a:r>
          <a:endParaRPr lang="en-US" dirty="0"/>
        </a:p>
      </dgm:t>
    </dgm:pt>
    <dgm:pt modelId="{5C455091-937E-498A-90BB-1F19D7369394}" type="parTrans" cxnId="{77F6CA24-5595-422B-A525-4344EE1D9070}">
      <dgm:prSet/>
      <dgm:spPr/>
      <dgm:t>
        <a:bodyPr/>
        <a:lstStyle/>
        <a:p>
          <a:endParaRPr lang="en-US"/>
        </a:p>
      </dgm:t>
    </dgm:pt>
    <dgm:pt modelId="{70FD2892-8075-4148-99F1-D660C8AE6A04}" type="sibTrans" cxnId="{77F6CA24-5595-422B-A525-4344EE1D9070}">
      <dgm:prSet/>
      <dgm:spPr/>
      <dgm:t>
        <a:bodyPr/>
        <a:lstStyle/>
        <a:p>
          <a:endParaRPr lang="en-US"/>
        </a:p>
      </dgm:t>
    </dgm:pt>
    <dgm:pt modelId="{40DFC513-F988-4C76-9FC1-92876F3A0A49}">
      <dgm:prSet phldrT="[Text]"/>
      <dgm:spPr/>
      <dgm:t>
        <a:bodyPr/>
        <a:lstStyle/>
        <a:p>
          <a:r>
            <a:rPr lang="en-US" dirty="0" smtClean="0"/>
            <a:t>Identify and Partner on Strategic Projects</a:t>
          </a:r>
          <a:endParaRPr lang="en-US" dirty="0"/>
        </a:p>
      </dgm:t>
    </dgm:pt>
    <dgm:pt modelId="{E729A988-E392-4DC0-8BFB-B92779817240}" type="parTrans" cxnId="{60A13DBA-AC58-46D1-AFD1-FF8A92A99231}">
      <dgm:prSet/>
      <dgm:spPr/>
      <dgm:t>
        <a:bodyPr/>
        <a:lstStyle/>
        <a:p>
          <a:endParaRPr lang="en-US"/>
        </a:p>
      </dgm:t>
    </dgm:pt>
    <dgm:pt modelId="{832E605E-BBA7-492D-9FA4-DC6611C807A3}" type="sibTrans" cxnId="{60A13DBA-AC58-46D1-AFD1-FF8A92A99231}">
      <dgm:prSet/>
      <dgm:spPr/>
      <dgm:t>
        <a:bodyPr/>
        <a:lstStyle/>
        <a:p>
          <a:endParaRPr lang="en-US"/>
        </a:p>
      </dgm:t>
    </dgm:pt>
    <dgm:pt modelId="{81DD2855-FCC4-4F7C-B32E-D0B553F6638E}">
      <dgm:prSet phldrT="[Text]"/>
      <dgm:spPr/>
      <dgm:t>
        <a:bodyPr/>
        <a:lstStyle/>
        <a:p>
          <a:r>
            <a:rPr lang="en-US" dirty="0" smtClean="0"/>
            <a:t>Influence Business Strategies and Direction through Strategic Engagement</a:t>
          </a:r>
          <a:endParaRPr lang="en-US" dirty="0"/>
        </a:p>
      </dgm:t>
    </dgm:pt>
    <dgm:pt modelId="{D26CD532-3F3D-4A0E-BD38-F00F15092538}" type="parTrans" cxnId="{5789F0B3-3874-4874-8D15-A928B25B5D06}">
      <dgm:prSet/>
      <dgm:spPr/>
      <dgm:t>
        <a:bodyPr/>
        <a:lstStyle/>
        <a:p>
          <a:endParaRPr lang="en-US"/>
        </a:p>
      </dgm:t>
    </dgm:pt>
    <dgm:pt modelId="{F0F5577E-B93D-45E7-BCAA-27CA5959DC74}" type="sibTrans" cxnId="{5789F0B3-3874-4874-8D15-A928B25B5D06}">
      <dgm:prSet/>
      <dgm:spPr/>
      <dgm:t>
        <a:bodyPr/>
        <a:lstStyle/>
        <a:p>
          <a:endParaRPr lang="en-US"/>
        </a:p>
      </dgm:t>
    </dgm:pt>
    <dgm:pt modelId="{55B286BB-DF67-43F0-BC7C-A71161B48618}" type="pres">
      <dgm:prSet presAssocID="{F5EF051E-7EC7-4E50-B21A-C553D3804FCB}" presName="Name0" presStyleCnt="0">
        <dgm:presLayoutVars>
          <dgm:dir/>
          <dgm:animLvl val="lvl"/>
          <dgm:resizeHandles val="exact"/>
        </dgm:presLayoutVars>
      </dgm:prSet>
      <dgm:spPr/>
    </dgm:pt>
    <dgm:pt modelId="{E4E5E845-A1E5-4E81-BCCE-3A29F647DF2B}" type="pres">
      <dgm:prSet presAssocID="{81DD2855-FCC4-4F7C-B32E-D0B553F6638E}" presName="boxAndChildren" presStyleCnt="0"/>
      <dgm:spPr/>
    </dgm:pt>
    <dgm:pt modelId="{A8FFA0DF-CD64-48BA-AB4B-7E7E8606C9B1}" type="pres">
      <dgm:prSet presAssocID="{81DD2855-FCC4-4F7C-B32E-D0B553F6638E}" presName="parentTextBox" presStyleLbl="node1" presStyleIdx="0" presStyleCnt="3"/>
      <dgm:spPr/>
      <dgm:t>
        <a:bodyPr/>
        <a:lstStyle/>
        <a:p>
          <a:endParaRPr lang="en-US"/>
        </a:p>
      </dgm:t>
    </dgm:pt>
    <dgm:pt modelId="{5EE7BD35-824A-425A-A145-BF183E13BACC}" type="pres">
      <dgm:prSet presAssocID="{832E605E-BBA7-492D-9FA4-DC6611C807A3}" presName="sp" presStyleCnt="0"/>
      <dgm:spPr/>
    </dgm:pt>
    <dgm:pt modelId="{16B6D994-4EEF-4146-9F66-A0BAF2434A55}" type="pres">
      <dgm:prSet presAssocID="{40DFC513-F988-4C76-9FC1-92876F3A0A49}" presName="arrowAndChildren" presStyleCnt="0"/>
      <dgm:spPr/>
    </dgm:pt>
    <dgm:pt modelId="{96E92624-F57F-4EDF-BC7A-0C07B3FDD94F}" type="pres">
      <dgm:prSet presAssocID="{40DFC513-F988-4C76-9FC1-92876F3A0A49}" presName="parentTextArrow" presStyleLbl="node1" presStyleIdx="1" presStyleCnt="3"/>
      <dgm:spPr/>
      <dgm:t>
        <a:bodyPr/>
        <a:lstStyle/>
        <a:p>
          <a:endParaRPr lang="en-US"/>
        </a:p>
      </dgm:t>
    </dgm:pt>
    <dgm:pt modelId="{5047AB68-6A96-437F-9E7F-55C6EC16523D}" type="pres">
      <dgm:prSet presAssocID="{70FD2892-8075-4148-99F1-D660C8AE6A04}" presName="sp" presStyleCnt="0"/>
      <dgm:spPr/>
    </dgm:pt>
    <dgm:pt modelId="{A4B4F830-2FF6-4571-8FAA-02583EB403E2}" type="pres">
      <dgm:prSet presAssocID="{B019C0FB-826E-4964-A846-5A727A32C0C9}" presName="arrowAndChildren" presStyleCnt="0"/>
      <dgm:spPr/>
    </dgm:pt>
    <dgm:pt modelId="{DCEC6A66-DC87-4AC1-B9B8-81C8BBD941A5}" type="pres">
      <dgm:prSet presAssocID="{B019C0FB-826E-4964-A846-5A727A32C0C9}" presName="parentTextArrow" presStyleLbl="node1" presStyleIdx="2" presStyleCnt="3" custLinFactNeighborY="-4161"/>
      <dgm:spPr/>
      <dgm:t>
        <a:bodyPr/>
        <a:lstStyle/>
        <a:p>
          <a:endParaRPr lang="en-US"/>
        </a:p>
      </dgm:t>
    </dgm:pt>
  </dgm:ptLst>
  <dgm:cxnLst>
    <dgm:cxn modelId="{7F78C0CF-6C93-4C8B-9806-02CEB713078F}" type="presOf" srcId="{40DFC513-F988-4C76-9FC1-92876F3A0A49}" destId="{96E92624-F57F-4EDF-BC7A-0C07B3FDD94F}" srcOrd="0" destOrd="0" presId="urn:microsoft.com/office/officeart/2005/8/layout/process4"/>
    <dgm:cxn modelId="{0BC1A987-6F4E-4E43-A43C-65383D128A32}" type="presOf" srcId="{81DD2855-FCC4-4F7C-B32E-D0B553F6638E}" destId="{A8FFA0DF-CD64-48BA-AB4B-7E7E8606C9B1}" srcOrd="0" destOrd="0" presId="urn:microsoft.com/office/officeart/2005/8/layout/process4"/>
    <dgm:cxn modelId="{C58EEDCA-8301-41F0-B876-956A859A8869}" type="presOf" srcId="{B019C0FB-826E-4964-A846-5A727A32C0C9}" destId="{DCEC6A66-DC87-4AC1-B9B8-81C8BBD941A5}" srcOrd="0" destOrd="0" presId="urn:microsoft.com/office/officeart/2005/8/layout/process4"/>
    <dgm:cxn modelId="{60A13DBA-AC58-46D1-AFD1-FF8A92A99231}" srcId="{F5EF051E-7EC7-4E50-B21A-C553D3804FCB}" destId="{40DFC513-F988-4C76-9FC1-92876F3A0A49}" srcOrd="1" destOrd="0" parTransId="{E729A988-E392-4DC0-8BFB-B92779817240}" sibTransId="{832E605E-BBA7-492D-9FA4-DC6611C807A3}"/>
    <dgm:cxn modelId="{B7FB7E35-1F2F-42E5-9151-4D73122787B9}" type="presOf" srcId="{F5EF051E-7EC7-4E50-B21A-C553D3804FCB}" destId="{55B286BB-DF67-43F0-BC7C-A71161B48618}" srcOrd="0" destOrd="0" presId="urn:microsoft.com/office/officeart/2005/8/layout/process4"/>
    <dgm:cxn modelId="{5789F0B3-3874-4874-8D15-A928B25B5D06}" srcId="{F5EF051E-7EC7-4E50-B21A-C553D3804FCB}" destId="{81DD2855-FCC4-4F7C-B32E-D0B553F6638E}" srcOrd="2" destOrd="0" parTransId="{D26CD532-3F3D-4A0E-BD38-F00F15092538}" sibTransId="{F0F5577E-B93D-45E7-BCAA-27CA5959DC74}"/>
    <dgm:cxn modelId="{77F6CA24-5595-422B-A525-4344EE1D9070}" srcId="{F5EF051E-7EC7-4E50-B21A-C553D3804FCB}" destId="{B019C0FB-826E-4964-A846-5A727A32C0C9}" srcOrd="0" destOrd="0" parTransId="{5C455091-937E-498A-90BB-1F19D7369394}" sibTransId="{70FD2892-8075-4148-99F1-D660C8AE6A04}"/>
    <dgm:cxn modelId="{C810CF8B-D506-4F81-A0C9-742EE907332F}" type="presParOf" srcId="{55B286BB-DF67-43F0-BC7C-A71161B48618}" destId="{E4E5E845-A1E5-4E81-BCCE-3A29F647DF2B}" srcOrd="0" destOrd="0" presId="urn:microsoft.com/office/officeart/2005/8/layout/process4"/>
    <dgm:cxn modelId="{F9C632EF-DEE8-4DBF-B923-DCA9C74751AD}" type="presParOf" srcId="{E4E5E845-A1E5-4E81-BCCE-3A29F647DF2B}" destId="{A8FFA0DF-CD64-48BA-AB4B-7E7E8606C9B1}" srcOrd="0" destOrd="0" presId="urn:microsoft.com/office/officeart/2005/8/layout/process4"/>
    <dgm:cxn modelId="{CEE61049-ADEE-43A4-91EF-42CF378EB265}" type="presParOf" srcId="{55B286BB-DF67-43F0-BC7C-A71161B48618}" destId="{5EE7BD35-824A-425A-A145-BF183E13BACC}" srcOrd="1" destOrd="0" presId="urn:microsoft.com/office/officeart/2005/8/layout/process4"/>
    <dgm:cxn modelId="{5BB52870-216B-4E94-AE79-A02B36716F89}" type="presParOf" srcId="{55B286BB-DF67-43F0-BC7C-A71161B48618}" destId="{16B6D994-4EEF-4146-9F66-A0BAF2434A55}" srcOrd="2" destOrd="0" presId="urn:microsoft.com/office/officeart/2005/8/layout/process4"/>
    <dgm:cxn modelId="{3BDEFDB9-E4C6-45ED-AEC0-B6E8E1007436}" type="presParOf" srcId="{16B6D994-4EEF-4146-9F66-A0BAF2434A55}" destId="{96E92624-F57F-4EDF-BC7A-0C07B3FDD94F}" srcOrd="0" destOrd="0" presId="urn:microsoft.com/office/officeart/2005/8/layout/process4"/>
    <dgm:cxn modelId="{BB8B1A62-19E1-43C1-BA87-83CFAFBAAC7C}" type="presParOf" srcId="{55B286BB-DF67-43F0-BC7C-A71161B48618}" destId="{5047AB68-6A96-437F-9E7F-55C6EC16523D}" srcOrd="3" destOrd="0" presId="urn:microsoft.com/office/officeart/2005/8/layout/process4"/>
    <dgm:cxn modelId="{CC2D91CE-F6C5-4FC4-8D3A-ECAAD3C90296}" type="presParOf" srcId="{55B286BB-DF67-43F0-BC7C-A71161B48618}" destId="{A4B4F830-2FF6-4571-8FAA-02583EB403E2}" srcOrd="4" destOrd="0" presId="urn:microsoft.com/office/officeart/2005/8/layout/process4"/>
    <dgm:cxn modelId="{480E0078-8C7F-4BF2-A646-356EF211BC83}" type="presParOf" srcId="{A4B4F830-2FF6-4571-8FAA-02583EB403E2}" destId="{DCEC6A66-DC87-4AC1-B9B8-81C8BBD941A5}"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AD8F0F-CB3D-41EF-9E0A-AD0A5411C486}" type="doc">
      <dgm:prSet loTypeId="urn:microsoft.com/office/officeart/2005/8/layout/hProcess4" loCatId="process" qsTypeId="urn:microsoft.com/office/officeart/2005/8/quickstyle/simple4" qsCatId="simple" csTypeId="urn:microsoft.com/office/officeart/2005/8/colors/accent1_2" csCatId="accent1" phldr="1"/>
      <dgm:spPr/>
      <dgm:t>
        <a:bodyPr/>
        <a:lstStyle/>
        <a:p>
          <a:endParaRPr lang="en-US"/>
        </a:p>
      </dgm:t>
    </dgm:pt>
    <dgm:pt modelId="{DFAFC8ED-479E-4267-87B2-FC4BA17C93CB}">
      <dgm:prSet phldrT="[Text]"/>
      <dgm:spPr/>
      <dgm:t>
        <a:bodyPr/>
        <a:lstStyle/>
        <a:p>
          <a:r>
            <a:rPr lang="en-US" dirty="0" smtClean="0"/>
            <a:t>G</a:t>
          </a:r>
          <a:endParaRPr lang="en-US" dirty="0"/>
        </a:p>
      </dgm:t>
    </dgm:pt>
    <dgm:pt modelId="{77274616-209C-4D03-AC8C-B30618B732CC}" type="parTrans" cxnId="{A72EE9E0-6C72-4B85-AC91-714E793958CD}">
      <dgm:prSet/>
      <dgm:spPr/>
      <dgm:t>
        <a:bodyPr/>
        <a:lstStyle/>
        <a:p>
          <a:endParaRPr lang="en-US"/>
        </a:p>
      </dgm:t>
    </dgm:pt>
    <dgm:pt modelId="{3C10A9C7-850C-4045-B8D8-A35E710FA3A5}" type="sibTrans" cxnId="{A72EE9E0-6C72-4B85-AC91-714E793958CD}">
      <dgm:prSet/>
      <dgm:spPr/>
      <dgm:t>
        <a:bodyPr/>
        <a:lstStyle/>
        <a:p>
          <a:endParaRPr lang="en-US"/>
        </a:p>
      </dgm:t>
    </dgm:pt>
    <dgm:pt modelId="{077E6BE9-6119-4EE8-85E2-5D4349CF43B1}">
      <dgm:prSet phldrT="[Text]"/>
      <dgm:spPr/>
      <dgm:t>
        <a:bodyPr/>
        <a:lstStyle/>
        <a:p>
          <a:r>
            <a:rPr lang="en-US" dirty="0" smtClean="0"/>
            <a:t>Go for the business and performance SHOULDs</a:t>
          </a:r>
          <a:endParaRPr lang="en-US" dirty="0"/>
        </a:p>
      </dgm:t>
    </dgm:pt>
    <dgm:pt modelId="{0A25EC21-9B20-4350-9394-AEFF76C0058D}" type="parTrans" cxnId="{B7955800-2A32-4FAF-90C2-0C49D00FD160}">
      <dgm:prSet/>
      <dgm:spPr/>
      <dgm:t>
        <a:bodyPr/>
        <a:lstStyle/>
        <a:p>
          <a:endParaRPr lang="en-US"/>
        </a:p>
      </dgm:t>
    </dgm:pt>
    <dgm:pt modelId="{2E8445AA-5416-44D7-AFBD-F6FE2C6C42C9}" type="sibTrans" cxnId="{B7955800-2A32-4FAF-90C2-0C49D00FD160}">
      <dgm:prSet/>
      <dgm:spPr/>
      <dgm:t>
        <a:bodyPr/>
        <a:lstStyle/>
        <a:p>
          <a:endParaRPr lang="en-US"/>
        </a:p>
      </dgm:t>
    </dgm:pt>
    <dgm:pt modelId="{DE59295B-858A-4385-B936-8B8939A8237E}">
      <dgm:prSet phldrT="[Text]"/>
      <dgm:spPr/>
      <dgm:t>
        <a:bodyPr/>
        <a:lstStyle/>
        <a:p>
          <a:r>
            <a:rPr lang="en-US" dirty="0" smtClean="0"/>
            <a:t>A</a:t>
          </a:r>
          <a:endParaRPr lang="en-US" dirty="0"/>
        </a:p>
      </dgm:t>
    </dgm:pt>
    <dgm:pt modelId="{AB7B4DE7-E4A0-4081-9A68-D0B11DB82E63}" type="parTrans" cxnId="{B3FA3FC5-B4BC-462D-974A-4045B5B93A60}">
      <dgm:prSet/>
      <dgm:spPr/>
      <dgm:t>
        <a:bodyPr/>
        <a:lstStyle/>
        <a:p>
          <a:endParaRPr lang="en-US"/>
        </a:p>
      </dgm:t>
    </dgm:pt>
    <dgm:pt modelId="{9CE6E6E7-7F56-46F1-956B-4704449990FE}" type="sibTrans" cxnId="{B3FA3FC5-B4BC-462D-974A-4045B5B93A60}">
      <dgm:prSet/>
      <dgm:spPr/>
      <dgm:t>
        <a:bodyPr/>
        <a:lstStyle/>
        <a:p>
          <a:endParaRPr lang="en-US"/>
        </a:p>
      </dgm:t>
    </dgm:pt>
    <dgm:pt modelId="{D87F3FB6-9EAB-4636-9C23-02EFB361F83B}">
      <dgm:prSet phldrT="[Text]"/>
      <dgm:spPr/>
      <dgm:t>
        <a:bodyPr/>
        <a:lstStyle/>
        <a:p>
          <a:r>
            <a:rPr lang="en-US" dirty="0" smtClean="0"/>
            <a:t>Analyze the business and performance IS</a:t>
          </a:r>
          <a:endParaRPr lang="en-US" dirty="0"/>
        </a:p>
      </dgm:t>
    </dgm:pt>
    <dgm:pt modelId="{F578D320-98DD-4B6D-AA41-A3A0C85D8462}" type="parTrans" cxnId="{7E582C33-1446-4E9E-A0B5-A6ED5146741D}">
      <dgm:prSet/>
      <dgm:spPr/>
      <dgm:t>
        <a:bodyPr/>
        <a:lstStyle/>
        <a:p>
          <a:endParaRPr lang="en-US"/>
        </a:p>
      </dgm:t>
    </dgm:pt>
    <dgm:pt modelId="{0C6B129B-C799-4889-ADBD-36C9E97C3A8F}" type="sibTrans" cxnId="{7E582C33-1446-4E9E-A0B5-A6ED5146741D}">
      <dgm:prSet/>
      <dgm:spPr/>
      <dgm:t>
        <a:bodyPr/>
        <a:lstStyle/>
        <a:p>
          <a:endParaRPr lang="en-US"/>
        </a:p>
      </dgm:t>
    </dgm:pt>
    <dgm:pt modelId="{4BCA8DE8-B6AD-4C3B-81F4-AE624FFCB3F7}">
      <dgm:prSet phldrT="[Text]"/>
      <dgm:spPr/>
      <dgm:t>
        <a:bodyPr/>
        <a:lstStyle/>
        <a:p>
          <a:r>
            <a:rPr lang="en-US" dirty="0" smtClean="0"/>
            <a:t>P</a:t>
          </a:r>
          <a:endParaRPr lang="en-US" dirty="0"/>
        </a:p>
      </dgm:t>
    </dgm:pt>
    <dgm:pt modelId="{B171182F-CA48-40B5-87BC-E3AF85B5B466}" type="parTrans" cxnId="{F54F096A-78ED-4079-9431-FFFD90D0F938}">
      <dgm:prSet/>
      <dgm:spPr/>
      <dgm:t>
        <a:bodyPr/>
        <a:lstStyle/>
        <a:p>
          <a:endParaRPr lang="en-US"/>
        </a:p>
      </dgm:t>
    </dgm:pt>
    <dgm:pt modelId="{0F59550E-7D09-41BE-BBAA-D7F81902E4F6}" type="sibTrans" cxnId="{F54F096A-78ED-4079-9431-FFFD90D0F938}">
      <dgm:prSet/>
      <dgm:spPr/>
      <dgm:t>
        <a:bodyPr/>
        <a:lstStyle/>
        <a:p>
          <a:endParaRPr lang="en-US"/>
        </a:p>
      </dgm:t>
    </dgm:pt>
    <dgm:pt modelId="{FB2E29AF-DEE3-458A-A887-0086726AA6E7}">
      <dgm:prSet phldrT="[Text]"/>
      <dgm:spPr/>
      <dgm:t>
        <a:bodyPr/>
        <a:lstStyle/>
        <a:p>
          <a:r>
            <a:rPr lang="en-US" dirty="0" smtClean="0"/>
            <a:t>Pin down the CAUSES</a:t>
          </a:r>
          <a:endParaRPr lang="en-US" dirty="0"/>
        </a:p>
      </dgm:t>
    </dgm:pt>
    <dgm:pt modelId="{FDC42674-7BE2-4261-AE6E-41D90D7D57F1}" type="parTrans" cxnId="{AACB4B9D-A683-4371-95D2-E279199E9B97}">
      <dgm:prSet/>
      <dgm:spPr/>
      <dgm:t>
        <a:bodyPr/>
        <a:lstStyle/>
        <a:p>
          <a:endParaRPr lang="en-US"/>
        </a:p>
      </dgm:t>
    </dgm:pt>
    <dgm:pt modelId="{61D63CC0-1D7E-4A64-B859-179895C3EE94}" type="sibTrans" cxnId="{AACB4B9D-A683-4371-95D2-E279199E9B97}">
      <dgm:prSet/>
      <dgm:spPr/>
      <dgm:t>
        <a:bodyPr/>
        <a:lstStyle/>
        <a:p>
          <a:endParaRPr lang="en-US"/>
        </a:p>
      </dgm:t>
    </dgm:pt>
    <dgm:pt modelId="{7D75A0D3-3956-4CAE-B2D9-2AB43D223FAA}">
      <dgm:prSet phldrT="[Text]"/>
      <dgm:spPr/>
      <dgm:t>
        <a:bodyPr/>
        <a:lstStyle/>
        <a:p>
          <a:r>
            <a:rPr lang="en-US" dirty="0" smtClean="0"/>
            <a:t>Factors external to the organization, internal to the organization, and internal to individuals</a:t>
          </a:r>
          <a:endParaRPr lang="en-US" dirty="0"/>
        </a:p>
      </dgm:t>
    </dgm:pt>
    <dgm:pt modelId="{A625B02F-A29E-4778-AA0B-700AA19C8BC7}" type="parTrans" cxnId="{7A00757B-CFBA-4687-BC53-E9E606A828F4}">
      <dgm:prSet/>
      <dgm:spPr/>
      <dgm:t>
        <a:bodyPr/>
        <a:lstStyle/>
        <a:p>
          <a:endParaRPr lang="en-US"/>
        </a:p>
      </dgm:t>
    </dgm:pt>
    <dgm:pt modelId="{BD22CAAF-6F2A-4789-9398-DD5464903B20}" type="sibTrans" cxnId="{7A00757B-CFBA-4687-BC53-E9E606A828F4}">
      <dgm:prSet/>
      <dgm:spPr/>
      <dgm:t>
        <a:bodyPr/>
        <a:lstStyle/>
        <a:p>
          <a:endParaRPr lang="en-US"/>
        </a:p>
      </dgm:t>
    </dgm:pt>
    <dgm:pt modelId="{22AFDE85-903D-40B4-98B2-BA7B33305FBC}">
      <dgm:prSet phldrT="[Text]"/>
      <dgm:spPr/>
      <dgm:t>
        <a:bodyPr/>
        <a:lstStyle/>
        <a:p>
          <a:endParaRPr lang="en-US" dirty="0"/>
        </a:p>
      </dgm:t>
    </dgm:pt>
    <dgm:pt modelId="{514F6C5E-CC39-454A-BB45-4B9473DA5D9A}" type="parTrans" cxnId="{215113B3-3FAC-4B8A-9350-DF3A2E50FE4C}">
      <dgm:prSet/>
      <dgm:spPr/>
      <dgm:t>
        <a:bodyPr/>
        <a:lstStyle/>
        <a:p>
          <a:endParaRPr lang="en-US"/>
        </a:p>
      </dgm:t>
    </dgm:pt>
    <dgm:pt modelId="{00927AAC-B320-4E87-A5E7-497F85568403}" type="sibTrans" cxnId="{215113B3-3FAC-4B8A-9350-DF3A2E50FE4C}">
      <dgm:prSet/>
      <dgm:spPr/>
      <dgm:t>
        <a:bodyPr/>
        <a:lstStyle/>
        <a:p>
          <a:endParaRPr lang="en-US"/>
        </a:p>
      </dgm:t>
    </dgm:pt>
    <dgm:pt modelId="{0F03E8F8-2B44-4945-A3EC-8C47148D544B}">
      <dgm:prSet phldrT="[Text]"/>
      <dgm:spPr/>
      <dgm:t>
        <a:bodyPr/>
        <a:lstStyle/>
        <a:p>
          <a:r>
            <a:rPr lang="en-US" dirty="0" smtClean="0"/>
            <a:t>S</a:t>
          </a:r>
          <a:endParaRPr lang="en-US" dirty="0"/>
        </a:p>
      </dgm:t>
    </dgm:pt>
    <dgm:pt modelId="{03AD4E63-B196-4D93-98B9-7D58227D1A43}" type="parTrans" cxnId="{F3099B8D-13B7-4BA3-9024-FF370735D423}">
      <dgm:prSet/>
      <dgm:spPr/>
      <dgm:t>
        <a:bodyPr/>
        <a:lstStyle/>
        <a:p>
          <a:endParaRPr lang="en-US"/>
        </a:p>
      </dgm:t>
    </dgm:pt>
    <dgm:pt modelId="{B8606FCE-E599-4B75-9F86-FDE57E8AA360}" type="sibTrans" cxnId="{F3099B8D-13B7-4BA3-9024-FF370735D423}">
      <dgm:prSet/>
      <dgm:spPr/>
      <dgm:t>
        <a:bodyPr/>
        <a:lstStyle/>
        <a:p>
          <a:endParaRPr lang="en-US"/>
        </a:p>
      </dgm:t>
    </dgm:pt>
    <dgm:pt modelId="{20DE1458-448F-42D5-A5D8-1BF11FA6DF44}">
      <dgm:prSet phldrT="[Text]"/>
      <dgm:spPr/>
      <dgm:t>
        <a:bodyPr/>
        <a:lstStyle/>
        <a:p>
          <a:endParaRPr lang="en-US" dirty="0"/>
        </a:p>
      </dgm:t>
    </dgm:pt>
    <dgm:pt modelId="{E405B5E2-B984-48A6-AE68-43E63497B702}" type="parTrans" cxnId="{2E6C5FB8-EA1D-4E9E-9EDA-DB3CC6454007}">
      <dgm:prSet/>
      <dgm:spPr/>
      <dgm:t>
        <a:bodyPr/>
        <a:lstStyle/>
        <a:p>
          <a:endParaRPr lang="en-US"/>
        </a:p>
      </dgm:t>
    </dgm:pt>
    <dgm:pt modelId="{F53CD27B-E9DF-490D-ADAA-896FF732F288}" type="sibTrans" cxnId="{2E6C5FB8-EA1D-4E9E-9EDA-DB3CC6454007}">
      <dgm:prSet/>
      <dgm:spPr/>
      <dgm:t>
        <a:bodyPr/>
        <a:lstStyle/>
        <a:p>
          <a:endParaRPr lang="en-US"/>
        </a:p>
      </dgm:t>
    </dgm:pt>
    <dgm:pt modelId="{A48F4B7A-7452-4AA2-9333-3EE3D07F116D}">
      <dgm:prSet phldrT="[Text]"/>
      <dgm:spPr/>
      <dgm:t>
        <a:bodyPr/>
        <a:lstStyle/>
        <a:p>
          <a:r>
            <a:rPr lang="en-US" dirty="0" smtClean="0"/>
            <a:t>Select the right SOLUTION</a:t>
          </a:r>
          <a:endParaRPr lang="en-US" dirty="0"/>
        </a:p>
      </dgm:t>
    </dgm:pt>
    <dgm:pt modelId="{7018387A-D306-43B8-948A-1CB790780450}" type="parTrans" cxnId="{F6BD1FBA-4F08-4A98-8AA1-6B44221CAB6C}">
      <dgm:prSet/>
      <dgm:spPr/>
      <dgm:t>
        <a:bodyPr/>
        <a:lstStyle/>
        <a:p>
          <a:endParaRPr lang="en-US"/>
        </a:p>
      </dgm:t>
    </dgm:pt>
    <dgm:pt modelId="{0E8A5E8F-1D96-4F90-852A-FF724AF90777}" type="sibTrans" cxnId="{F6BD1FBA-4F08-4A98-8AA1-6B44221CAB6C}">
      <dgm:prSet/>
      <dgm:spPr/>
      <dgm:t>
        <a:bodyPr/>
        <a:lstStyle/>
        <a:p>
          <a:endParaRPr lang="en-US"/>
        </a:p>
      </dgm:t>
    </dgm:pt>
    <dgm:pt modelId="{22F0B244-D2B6-49A2-BC11-CC09E225B929}" type="pres">
      <dgm:prSet presAssocID="{3AAD8F0F-CB3D-41EF-9E0A-AD0A5411C486}" presName="Name0" presStyleCnt="0">
        <dgm:presLayoutVars>
          <dgm:dir/>
          <dgm:animLvl val="lvl"/>
          <dgm:resizeHandles val="exact"/>
        </dgm:presLayoutVars>
      </dgm:prSet>
      <dgm:spPr/>
      <dgm:t>
        <a:bodyPr/>
        <a:lstStyle/>
        <a:p>
          <a:endParaRPr lang="en-US"/>
        </a:p>
      </dgm:t>
    </dgm:pt>
    <dgm:pt modelId="{0BC4C70B-7A4B-491F-B537-8F3E52D7DFE8}" type="pres">
      <dgm:prSet presAssocID="{3AAD8F0F-CB3D-41EF-9E0A-AD0A5411C486}" presName="tSp" presStyleCnt="0"/>
      <dgm:spPr/>
    </dgm:pt>
    <dgm:pt modelId="{BF93326C-E2E4-46FC-B4DF-E1469A13C67A}" type="pres">
      <dgm:prSet presAssocID="{3AAD8F0F-CB3D-41EF-9E0A-AD0A5411C486}" presName="bSp" presStyleCnt="0"/>
      <dgm:spPr/>
    </dgm:pt>
    <dgm:pt modelId="{F7B2575E-F589-435D-B275-8C9EF7F3ABB9}" type="pres">
      <dgm:prSet presAssocID="{3AAD8F0F-CB3D-41EF-9E0A-AD0A5411C486}" presName="process" presStyleCnt="0"/>
      <dgm:spPr/>
    </dgm:pt>
    <dgm:pt modelId="{D893D1F2-0B11-4E61-B47C-409DB8207D5A}" type="pres">
      <dgm:prSet presAssocID="{DFAFC8ED-479E-4267-87B2-FC4BA17C93CB}" presName="composite1" presStyleCnt="0"/>
      <dgm:spPr/>
    </dgm:pt>
    <dgm:pt modelId="{15D71A45-0277-43F0-98D8-599537AA92BE}" type="pres">
      <dgm:prSet presAssocID="{DFAFC8ED-479E-4267-87B2-FC4BA17C93CB}" presName="dummyNode1" presStyleLbl="node1" presStyleIdx="0" presStyleCnt="4"/>
      <dgm:spPr/>
    </dgm:pt>
    <dgm:pt modelId="{C9F57B3F-A3FA-4494-AA5F-E9C1996E6027}" type="pres">
      <dgm:prSet presAssocID="{DFAFC8ED-479E-4267-87B2-FC4BA17C93CB}" presName="childNode1" presStyleLbl="bgAcc1" presStyleIdx="0" presStyleCnt="4">
        <dgm:presLayoutVars>
          <dgm:bulletEnabled val="1"/>
        </dgm:presLayoutVars>
      </dgm:prSet>
      <dgm:spPr/>
      <dgm:t>
        <a:bodyPr/>
        <a:lstStyle/>
        <a:p>
          <a:endParaRPr lang="en-US"/>
        </a:p>
      </dgm:t>
    </dgm:pt>
    <dgm:pt modelId="{22E47E42-4FA9-4828-ACBF-A969B3EE2C50}" type="pres">
      <dgm:prSet presAssocID="{DFAFC8ED-479E-4267-87B2-FC4BA17C93CB}" presName="childNode1tx" presStyleLbl="bgAcc1" presStyleIdx="0" presStyleCnt="4">
        <dgm:presLayoutVars>
          <dgm:bulletEnabled val="1"/>
        </dgm:presLayoutVars>
      </dgm:prSet>
      <dgm:spPr/>
      <dgm:t>
        <a:bodyPr/>
        <a:lstStyle/>
        <a:p>
          <a:endParaRPr lang="en-US"/>
        </a:p>
      </dgm:t>
    </dgm:pt>
    <dgm:pt modelId="{05B5D503-E2CF-4470-9896-C5081CD832C0}" type="pres">
      <dgm:prSet presAssocID="{DFAFC8ED-479E-4267-87B2-FC4BA17C93CB}" presName="parentNode1" presStyleLbl="node1" presStyleIdx="0" presStyleCnt="4">
        <dgm:presLayoutVars>
          <dgm:chMax val="1"/>
          <dgm:bulletEnabled val="1"/>
        </dgm:presLayoutVars>
      </dgm:prSet>
      <dgm:spPr/>
      <dgm:t>
        <a:bodyPr/>
        <a:lstStyle/>
        <a:p>
          <a:endParaRPr lang="en-US"/>
        </a:p>
      </dgm:t>
    </dgm:pt>
    <dgm:pt modelId="{9A7E7396-6CCD-4A5A-9EC7-9AF4623C5D29}" type="pres">
      <dgm:prSet presAssocID="{DFAFC8ED-479E-4267-87B2-FC4BA17C93CB}" presName="connSite1" presStyleCnt="0"/>
      <dgm:spPr/>
    </dgm:pt>
    <dgm:pt modelId="{17C8540D-E029-4C98-BF6D-8647A6D551AC}" type="pres">
      <dgm:prSet presAssocID="{3C10A9C7-850C-4045-B8D8-A35E710FA3A5}" presName="Name9" presStyleLbl="sibTrans2D1" presStyleIdx="0" presStyleCnt="3"/>
      <dgm:spPr/>
      <dgm:t>
        <a:bodyPr/>
        <a:lstStyle/>
        <a:p>
          <a:endParaRPr lang="en-US"/>
        </a:p>
      </dgm:t>
    </dgm:pt>
    <dgm:pt modelId="{63436BA9-53F4-40B6-8AFC-FE32003FB35C}" type="pres">
      <dgm:prSet presAssocID="{DE59295B-858A-4385-B936-8B8939A8237E}" presName="composite2" presStyleCnt="0"/>
      <dgm:spPr/>
    </dgm:pt>
    <dgm:pt modelId="{3AFE5E45-A132-4F21-BE03-EBAE9D55590B}" type="pres">
      <dgm:prSet presAssocID="{DE59295B-858A-4385-B936-8B8939A8237E}" presName="dummyNode2" presStyleLbl="node1" presStyleIdx="0" presStyleCnt="4"/>
      <dgm:spPr/>
    </dgm:pt>
    <dgm:pt modelId="{9B7F176F-3C13-43F5-A214-0FC7D2B15E2D}" type="pres">
      <dgm:prSet presAssocID="{DE59295B-858A-4385-B936-8B8939A8237E}" presName="childNode2" presStyleLbl="bgAcc1" presStyleIdx="1" presStyleCnt="4">
        <dgm:presLayoutVars>
          <dgm:bulletEnabled val="1"/>
        </dgm:presLayoutVars>
      </dgm:prSet>
      <dgm:spPr/>
      <dgm:t>
        <a:bodyPr/>
        <a:lstStyle/>
        <a:p>
          <a:endParaRPr lang="en-US"/>
        </a:p>
      </dgm:t>
    </dgm:pt>
    <dgm:pt modelId="{FEE04299-7805-441E-BDEB-6FCDF51DEF70}" type="pres">
      <dgm:prSet presAssocID="{DE59295B-858A-4385-B936-8B8939A8237E}" presName="childNode2tx" presStyleLbl="bgAcc1" presStyleIdx="1" presStyleCnt="4">
        <dgm:presLayoutVars>
          <dgm:bulletEnabled val="1"/>
        </dgm:presLayoutVars>
      </dgm:prSet>
      <dgm:spPr/>
      <dgm:t>
        <a:bodyPr/>
        <a:lstStyle/>
        <a:p>
          <a:endParaRPr lang="en-US"/>
        </a:p>
      </dgm:t>
    </dgm:pt>
    <dgm:pt modelId="{35887FA1-2753-4C61-AA0E-90EE5762118C}" type="pres">
      <dgm:prSet presAssocID="{DE59295B-858A-4385-B936-8B8939A8237E}" presName="parentNode2" presStyleLbl="node1" presStyleIdx="1" presStyleCnt="4">
        <dgm:presLayoutVars>
          <dgm:chMax val="0"/>
          <dgm:bulletEnabled val="1"/>
        </dgm:presLayoutVars>
      </dgm:prSet>
      <dgm:spPr/>
      <dgm:t>
        <a:bodyPr/>
        <a:lstStyle/>
        <a:p>
          <a:endParaRPr lang="en-US"/>
        </a:p>
      </dgm:t>
    </dgm:pt>
    <dgm:pt modelId="{F2A01380-CA43-466C-9E83-BBB271BA9E57}" type="pres">
      <dgm:prSet presAssocID="{DE59295B-858A-4385-B936-8B8939A8237E}" presName="connSite2" presStyleCnt="0"/>
      <dgm:spPr/>
    </dgm:pt>
    <dgm:pt modelId="{6A78A564-5342-4012-8364-6B29527408EE}" type="pres">
      <dgm:prSet presAssocID="{9CE6E6E7-7F56-46F1-956B-4704449990FE}" presName="Name18" presStyleLbl="sibTrans2D1" presStyleIdx="1" presStyleCnt="3"/>
      <dgm:spPr/>
      <dgm:t>
        <a:bodyPr/>
        <a:lstStyle/>
        <a:p>
          <a:endParaRPr lang="en-US"/>
        </a:p>
      </dgm:t>
    </dgm:pt>
    <dgm:pt modelId="{A2F6563B-B06D-48EA-A8F0-6C790302D37E}" type="pres">
      <dgm:prSet presAssocID="{4BCA8DE8-B6AD-4C3B-81F4-AE624FFCB3F7}" presName="composite1" presStyleCnt="0"/>
      <dgm:spPr/>
    </dgm:pt>
    <dgm:pt modelId="{166E5E00-2CAB-491B-90C2-2883BC096E8A}" type="pres">
      <dgm:prSet presAssocID="{4BCA8DE8-B6AD-4C3B-81F4-AE624FFCB3F7}" presName="dummyNode1" presStyleLbl="node1" presStyleIdx="1" presStyleCnt="4"/>
      <dgm:spPr/>
    </dgm:pt>
    <dgm:pt modelId="{F0511CF4-C22F-4A75-93DA-42ABE857AA1B}" type="pres">
      <dgm:prSet presAssocID="{4BCA8DE8-B6AD-4C3B-81F4-AE624FFCB3F7}" presName="childNode1" presStyleLbl="bgAcc1" presStyleIdx="2" presStyleCnt="4">
        <dgm:presLayoutVars>
          <dgm:bulletEnabled val="1"/>
        </dgm:presLayoutVars>
      </dgm:prSet>
      <dgm:spPr/>
      <dgm:t>
        <a:bodyPr/>
        <a:lstStyle/>
        <a:p>
          <a:endParaRPr lang="en-US"/>
        </a:p>
      </dgm:t>
    </dgm:pt>
    <dgm:pt modelId="{3BF42F78-7AE2-4638-BEA1-37B80EED2E00}" type="pres">
      <dgm:prSet presAssocID="{4BCA8DE8-B6AD-4C3B-81F4-AE624FFCB3F7}" presName="childNode1tx" presStyleLbl="bgAcc1" presStyleIdx="2" presStyleCnt="4">
        <dgm:presLayoutVars>
          <dgm:bulletEnabled val="1"/>
        </dgm:presLayoutVars>
      </dgm:prSet>
      <dgm:spPr/>
      <dgm:t>
        <a:bodyPr/>
        <a:lstStyle/>
        <a:p>
          <a:endParaRPr lang="en-US"/>
        </a:p>
      </dgm:t>
    </dgm:pt>
    <dgm:pt modelId="{70046E78-DFDE-480C-BE54-E775EE2939CB}" type="pres">
      <dgm:prSet presAssocID="{4BCA8DE8-B6AD-4C3B-81F4-AE624FFCB3F7}" presName="parentNode1" presStyleLbl="node1" presStyleIdx="2" presStyleCnt="4">
        <dgm:presLayoutVars>
          <dgm:chMax val="1"/>
          <dgm:bulletEnabled val="1"/>
        </dgm:presLayoutVars>
      </dgm:prSet>
      <dgm:spPr/>
      <dgm:t>
        <a:bodyPr/>
        <a:lstStyle/>
        <a:p>
          <a:endParaRPr lang="en-US"/>
        </a:p>
      </dgm:t>
    </dgm:pt>
    <dgm:pt modelId="{852C8AB5-0781-45CC-A460-56FF041145D5}" type="pres">
      <dgm:prSet presAssocID="{4BCA8DE8-B6AD-4C3B-81F4-AE624FFCB3F7}" presName="connSite1" presStyleCnt="0"/>
      <dgm:spPr/>
    </dgm:pt>
    <dgm:pt modelId="{6C595B25-0B34-4FA2-B793-B8A7227D239F}" type="pres">
      <dgm:prSet presAssocID="{0F59550E-7D09-41BE-BBAA-D7F81902E4F6}" presName="Name9" presStyleLbl="sibTrans2D1" presStyleIdx="2" presStyleCnt="3"/>
      <dgm:spPr/>
      <dgm:t>
        <a:bodyPr/>
        <a:lstStyle/>
        <a:p>
          <a:endParaRPr lang="en-US"/>
        </a:p>
      </dgm:t>
    </dgm:pt>
    <dgm:pt modelId="{8EC1A910-4D57-428E-BC8B-11B229486213}" type="pres">
      <dgm:prSet presAssocID="{0F03E8F8-2B44-4945-A3EC-8C47148D544B}" presName="composite2" presStyleCnt="0"/>
      <dgm:spPr/>
    </dgm:pt>
    <dgm:pt modelId="{7A0FE53C-BCF7-4C1F-B113-741720D3856A}" type="pres">
      <dgm:prSet presAssocID="{0F03E8F8-2B44-4945-A3EC-8C47148D544B}" presName="dummyNode2" presStyleLbl="node1" presStyleIdx="2" presStyleCnt="4"/>
      <dgm:spPr/>
    </dgm:pt>
    <dgm:pt modelId="{8E70A107-7424-410B-87AC-3C0868C4EBBD}" type="pres">
      <dgm:prSet presAssocID="{0F03E8F8-2B44-4945-A3EC-8C47148D544B}" presName="childNode2" presStyleLbl="bgAcc1" presStyleIdx="3" presStyleCnt="4">
        <dgm:presLayoutVars>
          <dgm:bulletEnabled val="1"/>
        </dgm:presLayoutVars>
      </dgm:prSet>
      <dgm:spPr/>
      <dgm:t>
        <a:bodyPr/>
        <a:lstStyle/>
        <a:p>
          <a:endParaRPr lang="en-US"/>
        </a:p>
      </dgm:t>
    </dgm:pt>
    <dgm:pt modelId="{A2A98CE8-A26C-407F-9BFF-69B13950467E}" type="pres">
      <dgm:prSet presAssocID="{0F03E8F8-2B44-4945-A3EC-8C47148D544B}" presName="childNode2tx" presStyleLbl="bgAcc1" presStyleIdx="3" presStyleCnt="4">
        <dgm:presLayoutVars>
          <dgm:bulletEnabled val="1"/>
        </dgm:presLayoutVars>
      </dgm:prSet>
      <dgm:spPr/>
      <dgm:t>
        <a:bodyPr/>
        <a:lstStyle/>
        <a:p>
          <a:endParaRPr lang="en-US"/>
        </a:p>
      </dgm:t>
    </dgm:pt>
    <dgm:pt modelId="{BB622D8B-D84F-4F18-8558-CC793D6B0B4E}" type="pres">
      <dgm:prSet presAssocID="{0F03E8F8-2B44-4945-A3EC-8C47148D544B}" presName="parentNode2" presStyleLbl="node1" presStyleIdx="3" presStyleCnt="4">
        <dgm:presLayoutVars>
          <dgm:chMax val="0"/>
          <dgm:bulletEnabled val="1"/>
        </dgm:presLayoutVars>
      </dgm:prSet>
      <dgm:spPr/>
      <dgm:t>
        <a:bodyPr/>
        <a:lstStyle/>
        <a:p>
          <a:endParaRPr lang="en-US"/>
        </a:p>
      </dgm:t>
    </dgm:pt>
    <dgm:pt modelId="{7861A8FE-63F5-41E5-B747-2CEB2A252932}" type="pres">
      <dgm:prSet presAssocID="{0F03E8F8-2B44-4945-A3EC-8C47148D544B}" presName="connSite2" presStyleCnt="0"/>
      <dgm:spPr/>
    </dgm:pt>
  </dgm:ptLst>
  <dgm:cxnLst>
    <dgm:cxn modelId="{9E2338B2-0B04-4576-A910-8EA4E27BC08A}" type="presOf" srcId="{0F59550E-7D09-41BE-BBAA-D7F81902E4F6}" destId="{6C595B25-0B34-4FA2-B793-B8A7227D239F}" srcOrd="0" destOrd="0" presId="urn:microsoft.com/office/officeart/2005/8/layout/hProcess4"/>
    <dgm:cxn modelId="{79D45BB8-D6B0-4A39-A57D-8B1A7A98745C}" type="presOf" srcId="{FB2E29AF-DEE3-458A-A887-0086726AA6E7}" destId="{F0511CF4-C22F-4A75-93DA-42ABE857AA1B}" srcOrd="0" destOrd="0" presId="urn:microsoft.com/office/officeart/2005/8/layout/hProcess4"/>
    <dgm:cxn modelId="{F3099B8D-13B7-4BA3-9024-FF370735D423}" srcId="{3AAD8F0F-CB3D-41EF-9E0A-AD0A5411C486}" destId="{0F03E8F8-2B44-4945-A3EC-8C47148D544B}" srcOrd="3" destOrd="0" parTransId="{03AD4E63-B196-4D93-98B9-7D58227D1A43}" sibTransId="{B8606FCE-E599-4B75-9F86-FDE57E8AA360}"/>
    <dgm:cxn modelId="{7A00757B-CFBA-4687-BC53-E9E606A828F4}" srcId="{4BCA8DE8-B6AD-4C3B-81F4-AE624FFCB3F7}" destId="{7D75A0D3-3956-4CAE-B2D9-2AB43D223FAA}" srcOrd="1" destOrd="0" parTransId="{A625B02F-A29E-4778-AA0B-700AA19C8BC7}" sibTransId="{BD22CAAF-6F2A-4789-9398-DD5464903B20}"/>
    <dgm:cxn modelId="{F9225B3E-B91F-4C43-BDB1-E43CB252F903}" type="presOf" srcId="{077E6BE9-6119-4EE8-85E2-5D4349CF43B1}" destId="{C9F57B3F-A3FA-4494-AA5F-E9C1996E6027}" srcOrd="0" destOrd="0" presId="urn:microsoft.com/office/officeart/2005/8/layout/hProcess4"/>
    <dgm:cxn modelId="{7E582C33-1446-4E9E-A0B5-A6ED5146741D}" srcId="{DE59295B-858A-4385-B936-8B8939A8237E}" destId="{D87F3FB6-9EAB-4636-9C23-02EFB361F83B}" srcOrd="0" destOrd="0" parTransId="{F578D320-98DD-4B6D-AA41-A3A0C85D8462}" sibTransId="{0C6B129B-C799-4889-ADBD-36C9E97C3A8F}"/>
    <dgm:cxn modelId="{5B5F519C-7243-4430-A38B-A85E9A7F915C}" type="presOf" srcId="{0F03E8F8-2B44-4945-A3EC-8C47148D544B}" destId="{BB622D8B-D84F-4F18-8558-CC793D6B0B4E}" srcOrd="0" destOrd="0" presId="urn:microsoft.com/office/officeart/2005/8/layout/hProcess4"/>
    <dgm:cxn modelId="{215113B3-3FAC-4B8A-9350-DF3A2E50FE4C}" srcId="{4BCA8DE8-B6AD-4C3B-81F4-AE624FFCB3F7}" destId="{22AFDE85-903D-40B4-98B2-BA7B33305FBC}" srcOrd="2" destOrd="0" parTransId="{514F6C5E-CC39-454A-BB45-4B9473DA5D9A}" sibTransId="{00927AAC-B320-4E87-A5E7-497F85568403}"/>
    <dgm:cxn modelId="{AACB4B9D-A683-4371-95D2-E279199E9B97}" srcId="{4BCA8DE8-B6AD-4C3B-81F4-AE624FFCB3F7}" destId="{FB2E29AF-DEE3-458A-A887-0086726AA6E7}" srcOrd="0" destOrd="0" parTransId="{FDC42674-7BE2-4261-AE6E-41D90D7D57F1}" sibTransId="{61D63CC0-1D7E-4A64-B859-179895C3EE94}"/>
    <dgm:cxn modelId="{FC444377-D77B-4A4F-AAB3-9192F8407E9C}" type="presOf" srcId="{A48F4B7A-7452-4AA2-9333-3EE3D07F116D}" destId="{A2A98CE8-A26C-407F-9BFF-69B13950467E}" srcOrd="1" destOrd="0" presId="urn:microsoft.com/office/officeart/2005/8/layout/hProcess4"/>
    <dgm:cxn modelId="{7B05D334-61B3-469E-8411-E1F63E6DCCB8}" type="presOf" srcId="{9CE6E6E7-7F56-46F1-956B-4704449990FE}" destId="{6A78A564-5342-4012-8364-6B29527408EE}" srcOrd="0" destOrd="0" presId="urn:microsoft.com/office/officeart/2005/8/layout/hProcess4"/>
    <dgm:cxn modelId="{622AEF1B-28AF-4C9D-957A-7A885116189B}" type="presOf" srcId="{DE59295B-858A-4385-B936-8B8939A8237E}" destId="{35887FA1-2753-4C61-AA0E-90EE5762118C}" srcOrd="0" destOrd="0" presId="urn:microsoft.com/office/officeart/2005/8/layout/hProcess4"/>
    <dgm:cxn modelId="{427D1C15-85BA-4AB9-A7DD-3BA12D049BF7}" type="presOf" srcId="{4BCA8DE8-B6AD-4C3B-81F4-AE624FFCB3F7}" destId="{70046E78-DFDE-480C-BE54-E775EE2939CB}" srcOrd="0" destOrd="0" presId="urn:microsoft.com/office/officeart/2005/8/layout/hProcess4"/>
    <dgm:cxn modelId="{59DC7F7C-8F85-4F90-9F9B-AF93189620B9}" type="presOf" srcId="{3C10A9C7-850C-4045-B8D8-A35E710FA3A5}" destId="{17C8540D-E029-4C98-BF6D-8647A6D551AC}" srcOrd="0" destOrd="0" presId="urn:microsoft.com/office/officeart/2005/8/layout/hProcess4"/>
    <dgm:cxn modelId="{657DD0D5-FECF-4E6D-94C4-9EAB51EE1105}" type="presOf" srcId="{7D75A0D3-3956-4CAE-B2D9-2AB43D223FAA}" destId="{3BF42F78-7AE2-4638-BEA1-37B80EED2E00}" srcOrd="1" destOrd="1" presId="urn:microsoft.com/office/officeart/2005/8/layout/hProcess4"/>
    <dgm:cxn modelId="{BA38BE42-F80A-44B4-B148-C4337CF58F01}" type="presOf" srcId="{20DE1458-448F-42D5-A5D8-1BF11FA6DF44}" destId="{8E70A107-7424-410B-87AC-3C0868C4EBBD}" srcOrd="0" destOrd="1" presId="urn:microsoft.com/office/officeart/2005/8/layout/hProcess4"/>
    <dgm:cxn modelId="{6D78CDA6-1968-4220-9810-0C8F4E8BDB46}" type="presOf" srcId="{22AFDE85-903D-40B4-98B2-BA7B33305FBC}" destId="{3BF42F78-7AE2-4638-BEA1-37B80EED2E00}" srcOrd="1" destOrd="2" presId="urn:microsoft.com/office/officeart/2005/8/layout/hProcess4"/>
    <dgm:cxn modelId="{B7955800-2A32-4FAF-90C2-0C49D00FD160}" srcId="{DFAFC8ED-479E-4267-87B2-FC4BA17C93CB}" destId="{077E6BE9-6119-4EE8-85E2-5D4349CF43B1}" srcOrd="0" destOrd="0" parTransId="{0A25EC21-9B20-4350-9394-AEFF76C0058D}" sibTransId="{2E8445AA-5416-44D7-AFBD-F6FE2C6C42C9}"/>
    <dgm:cxn modelId="{1F7B7ED2-5F31-4E31-8A00-C77DCFA99274}" type="presOf" srcId="{A48F4B7A-7452-4AA2-9333-3EE3D07F116D}" destId="{8E70A107-7424-410B-87AC-3C0868C4EBBD}" srcOrd="0" destOrd="0" presId="urn:microsoft.com/office/officeart/2005/8/layout/hProcess4"/>
    <dgm:cxn modelId="{D21DF815-EC79-45EF-8391-2613EDB7C9F8}" type="presOf" srcId="{3AAD8F0F-CB3D-41EF-9E0A-AD0A5411C486}" destId="{22F0B244-D2B6-49A2-BC11-CC09E225B929}" srcOrd="0" destOrd="0" presId="urn:microsoft.com/office/officeart/2005/8/layout/hProcess4"/>
    <dgm:cxn modelId="{C5317A0D-6338-4926-BFEB-EE22AD4E0A83}" type="presOf" srcId="{D87F3FB6-9EAB-4636-9C23-02EFB361F83B}" destId="{9B7F176F-3C13-43F5-A214-0FC7D2B15E2D}" srcOrd="0" destOrd="0" presId="urn:microsoft.com/office/officeart/2005/8/layout/hProcess4"/>
    <dgm:cxn modelId="{ADDD28F9-857D-47C9-91C4-A8739B805C98}" type="presOf" srcId="{7D75A0D3-3956-4CAE-B2D9-2AB43D223FAA}" destId="{F0511CF4-C22F-4A75-93DA-42ABE857AA1B}" srcOrd="0" destOrd="1" presId="urn:microsoft.com/office/officeart/2005/8/layout/hProcess4"/>
    <dgm:cxn modelId="{A72EE9E0-6C72-4B85-AC91-714E793958CD}" srcId="{3AAD8F0F-CB3D-41EF-9E0A-AD0A5411C486}" destId="{DFAFC8ED-479E-4267-87B2-FC4BA17C93CB}" srcOrd="0" destOrd="0" parTransId="{77274616-209C-4D03-AC8C-B30618B732CC}" sibTransId="{3C10A9C7-850C-4045-B8D8-A35E710FA3A5}"/>
    <dgm:cxn modelId="{E310723A-6B6E-4F37-8C70-7C6C8CBE3E2C}" type="presOf" srcId="{077E6BE9-6119-4EE8-85E2-5D4349CF43B1}" destId="{22E47E42-4FA9-4828-ACBF-A969B3EE2C50}" srcOrd="1" destOrd="0" presId="urn:microsoft.com/office/officeart/2005/8/layout/hProcess4"/>
    <dgm:cxn modelId="{ED9ECA1E-8BAD-4135-94AB-88C88CB9E40E}" type="presOf" srcId="{20DE1458-448F-42D5-A5D8-1BF11FA6DF44}" destId="{A2A98CE8-A26C-407F-9BFF-69B13950467E}" srcOrd="1" destOrd="1" presId="urn:microsoft.com/office/officeart/2005/8/layout/hProcess4"/>
    <dgm:cxn modelId="{F54F096A-78ED-4079-9431-FFFD90D0F938}" srcId="{3AAD8F0F-CB3D-41EF-9E0A-AD0A5411C486}" destId="{4BCA8DE8-B6AD-4C3B-81F4-AE624FFCB3F7}" srcOrd="2" destOrd="0" parTransId="{B171182F-CA48-40B5-87BC-E3AF85B5B466}" sibTransId="{0F59550E-7D09-41BE-BBAA-D7F81902E4F6}"/>
    <dgm:cxn modelId="{A857AD61-9FB9-4383-BE15-F2634CE3361B}" type="presOf" srcId="{D87F3FB6-9EAB-4636-9C23-02EFB361F83B}" destId="{FEE04299-7805-441E-BDEB-6FCDF51DEF70}" srcOrd="1" destOrd="0" presId="urn:microsoft.com/office/officeart/2005/8/layout/hProcess4"/>
    <dgm:cxn modelId="{7130EC14-A877-4509-90C6-0FEF93B484BE}" type="presOf" srcId="{FB2E29AF-DEE3-458A-A887-0086726AA6E7}" destId="{3BF42F78-7AE2-4638-BEA1-37B80EED2E00}" srcOrd="1" destOrd="0" presId="urn:microsoft.com/office/officeart/2005/8/layout/hProcess4"/>
    <dgm:cxn modelId="{B3FA3FC5-B4BC-462D-974A-4045B5B93A60}" srcId="{3AAD8F0F-CB3D-41EF-9E0A-AD0A5411C486}" destId="{DE59295B-858A-4385-B936-8B8939A8237E}" srcOrd="1" destOrd="0" parTransId="{AB7B4DE7-E4A0-4081-9A68-D0B11DB82E63}" sibTransId="{9CE6E6E7-7F56-46F1-956B-4704449990FE}"/>
    <dgm:cxn modelId="{2E6C5FB8-EA1D-4E9E-9EDA-DB3CC6454007}" srcId="{0F03E8F8-2B44-4945-A3EC-8C47148D544B}" destId="{20DE1458-448F-42D5-A5D8-1BF11FA6DF44}" srcOrd="1" destOrd="0" parTransId="{E405B5E2-B984-48A6-AE68-43E63497B702}" sibTransId="{F53CD27B-E9DF-490D-ADAA-896FF732F288}"/>
    <dgm:cxn modelId="{32F073B7-2DD1-4999-B55F-5144472464D6}" type="presOf" srcId="{DFAFC8ED-479E-4267-87B2-FC4BA17C93CB}" destId="{05B5D503-E2CF-4470-9896-C5081CD832C0}" srcOrd="0" destOrd="0" presId="urn:microsoft.com/office/officeart/2005/8/layout/hProcess4"/>
    <dgm:cxn modelId="{F6BD1FBA-4F08-4A98-8AA1-6B44221CAB6C}" srcId="{0F03E8F8-2B44-4945-A3EC-8C47148D544B}" destId="{A48F4B7A-7452-4AA2-9333-3EE3D07F116D}" srcOrd="0" destOrd="0" parTransId="{7018387A-D306-43B8-948A-1CB790780450}" sibTransId="{0E8A5E8F-1D96-4F90-852A-FF724AF90777}"/>
    <dgm:cxn modelId="{60B6CB87-976F-46C8-971B-5000FE0757D6}" type="presOf" srcId="{22AFDE85-903D-40B4-98B2-BA7B33305FBC}" destId="{F0511CF4-C22F-4A75-93DA-42ABE857AA1B}" srcOrd="0" destOrd="2" presId="urn:microsoft.com/office/officeart/2005/8/layout/hProcess4"/>
    <dgm:cxn modelId="{A9954FAC-7152-4D6D-83CE-B0B6FB51D307}" type="presParOf" srcId="{22F0B244-D2B6-49A2-BC11-CC09E225B929}" destId="{0BC4C70B-7A4B-491F-B537-8F3E52D7DFE8}" srcOrd="0" destOrd="0" presId="urn:microsoft.com/office/officeart/2005/8/layout/hProcess4"/>
    <dgm:cxn modelId="{2A81C8DF-1EF5-49FC-80E9-372B0066204A}" type="presParOf" srcId="{22F0B244-D2B6-49A2-BC11-CC09E225B929}" destId="{BF93326C-E2E4-46FC-B4DF-E1469A13C67A}" srcOrd="1" destOrd="0" presId="urn:microsoft.com/office/officeart/2005/8/layout/hProcess4"/>
    <dgm:cxn modelId="{0FDAD5D8-62BE-4D4F-BAA2-802F661F54DF}" type="presParOf" srcId="{22F0B244-D2B6-49A2-BC11-CC09E225B929}" destId="{F7B2575E-F589-435D-B275-8C9EF7F3ABB9}" srcOrd="2" destOrd="0" presId="urn:microsoft.com/office/officeart/2005/8/layout/hProcess4"/>
    <dgm:cxn modelId="{B89FC9C0-9F6A-40F3-9024-45A533EA5441}" type="presParOf" srcId="{F7B2575E-F589-435D-B275-8C9EF7F3ABB9}" destId="{D893D1F2-0B11-4E61-B47C-409DB8207D5A}" srcOrd="0" destOrd="0" presId="urn:microsoft.com/office/officeart/2005/8/layout/hProcess4"/>
    <dgm:cxn modelId="{2BA85AF3-0242-42D5-9F0A-B3D4ABBCEC90}" type="presParOf" srcId="{D893D1F2-0B11-4E61-B47C-409DB8207D5A}" destId="{15D71A45-0277-43F0-98D8-599537AA92BE}" srcOrd="0" destOrd="0" presId="urn:microsoft.com/office/officeart/2005/8/layout/hProcess4"/>
    <dgm:cxn modelId="{8AD52B5C-7B5F-4A63-AA46-347F90F7A937}" type="presParOf" srcId="{D893D1F2-0B11-4E61-B47C-409DB8207D5A}" destId="{C9F57B3F-A3FA-4494-AA5F-E9C1996E6027}" srcOrd="1" destOrd="0" presId="urn:microsoft.com/office/officeart/2005/8/layout/hProcess4"/>
    <dgm:cxn modelId="{7041FC8D-707A-4206-9E19-BE7609041D96}" type="presParOf" srcId="{D893D1F2-0B11-4E61-B47C-409DB8207D5A}" destId="{22E47E42-4FA9-4828-ACBF-A969B3EE2C50}" srcOrd="2" destOrd="0" presId="urn:microsoft.com/office/officeart/2005/8/layout/hProcess4"/>
    <dgm:cxn modelId="{52AAF118-BFED-4CA7-B8A5-9E948C754881}" type="presParOf" srcId="{D893D1F2-0B11-4E61-B47C-409DB8207D5A}" destId="{05B5D503-E2CF-4470-9896-C5081CD832C0}" srcOrd="3" destOrd="0" presId="urn:microsoft.com/office/officeart/2005/8/layout/hProcess4"/>
    <dgm:cxn modelId="{85E67CE5-F58C-4EBF-B529-CAEE0966CF01}" type="presParOf" srcId="{D893D1F2-0B11-4E61-B47C-409DB8207D5A}" destId="{9A7E7396-6CCD-4A5A-9EC7-9AF4623C5D29}" srcOrd="4" destOrd="0" presId="urn:microsoft.com/office/officeart/2005/8/layout/hProcess4"/>
    <dgm:cxn modelId="{651CCA14-659F-4497-BB13-D3B77603BB3A}" type="presParOf" srcId="{F7B2575E-F589-435D-B275-8C9EF7F3ABB9}" destId="{17C8540D-E029-4C98-BF6D-8647A6D551AC}" srcOrd="1" destOrd="0" presId="urn:microsoft.com/office/officeart/2005/8/layout/hProcess4"/>
    <dgm:cxn modelId="{BD3454D5-31D0-49E7-948F-040B620B5EBD}" type="presParOf" srcId="{F7B2575E-F589-435D-B275-8C9EF7F3ABB9}" destId="{63436BA9-53F4-40B6-8AFC-FE32003FB35C}" srcOrd="2" destOrd="0" presId="urn:microsoft.com/office/officeart/2005/8/layout/hProcess4"/>
    <dgm:cxn modelId="{49677C2D-146D-4155-AC69-803990A593E5}" type="presParOf" srcId="{63436BA9-53F4-40B6-8AFC-FE32003FB35C}" destId="{3AFE5E45-A132-4F21-BE03-EBAE9D55590B}" srcOrd="0" destOrd="0" presId="urn:microsoft.com/office/officeart/2005/8/layout/hProcess4"/>
    <dgm:cxn modelId="{62F5862D-7003-4D22-A0CB-19217579CE8E}" type="presParOf" srcId="{63436BA9-53F4-40B6-8AFC-FE32003FB35C}" destId="{9B7F176F-3C13-43F5-A214-0FC7D2B15E2D}" srcOrd="1" destOrd="0" presId="urn:microsoft.com/office/officeart/2005/8/layout/hProcess4"/>
    <dgm:cxn modelId="{375EC088-DD03-4CF4-9687-9199135FF586}" type="presParOf" srcId="{63436BA9-53F4-40B6-8AFC-FE32003FB35C}" destId="{FEE04299-7805-441E-BDEB-6FCDF51DEF70}" srcOrd="2" destOrd="0" presId="urn:microsoft.com/office/officeart/2005/8/layout/hProcess4"/>
    <dgm:cxn modelId="{9C9F67A4-4223-4100-98D5-2E25FCF0ACCC}" type="presParOf" srcId="{63436BA9-53F4-40B6-8AFC-FE32003FB35C}" destId="{35887FA1-2753-4C61-AA0E-90EE5762118C}" srcOrd="3" destOrd="0" presId="urn:microsoft.com/office/officeart/2005/8/layout/hProcess4"/>
    <dgm:cxn modelId="{CE6774E7-D6DB-4519-9A52-6CFE8F130A72}" type="presParOf" srcId="{63436BA9-53F4-40B6-8AFC-FE32003FB35C}" destId="{F2A01380-CA43-466C-9E83-BBB271BA9E57}" srcOrd="4" destOrd="0" presId="urn:microsoft.com/office/officeart/2005/8/layout/hProcess4"/>
    <dgm:cxn modelId="{9667420F-84FD-487A-92D0-1726EAEFC27D}" type="presParOf" srcId="{F7B2575E-F589-435D-B275-8C9EF7F3ABB9}" destId="{6A78A564-5342-4012-8364-6B29527408EE}" srcOrd="3" destOrd="0" presId="urn:microsoft.com/office/officeart/2005/8/layout/hProcess4"/>
    <dgm:cxn modelId="{FE181C1B-410D-4C08-8DA5-2D3BC478EB00}" type="presParOf" srcId="{F7B2575E-F589-435D-B275-8C9EF7F3ABB9}" destId="{A2F6563B-B06D-48EA-A8F0-6C790302D37E}" srcOrd="4" destOrd="0" presId="urn:microsoft.com/office/officeart/2005/8/layout/hProcess4"/>
    <dgm:cxn modelId="{160AD979-BF90-44FE-99AD-30B4624F87F6}" type="presParOf" srcId="{A2F6563B-B06D-48EA-A8F0-6C790302D37E}" destId="{166E5E00-2CAB-491B-90C2-2883BC096E8A}" srcOrd="0" destOrd="0" presId="urn:microsoft.com/office/officeart/2005/8/layout/hProcess4"/>
    <dgm:cxn modelId="{73F706A9-C844-40EE-B95D-5E238645363F}" type="presParOf" srcId="{A2F6563B-B06D-48EA-A8F0-6C790302D37E}" destId="{F0511CF4-C22F-4A75-93DA-42ABE857AA1B}" srcOrd="1" destOrd="0" presId="urn:microsoft.com/office/officeart/2005/8/layout/hProcess4"/>
    <dgm:cxn modelId="{2AB5D7A5-506D-4EA8-8B19-904D4A5E8CD9}" type="presParOf" srcId="{A2F6563B-B06D-48EA-A8F0-6C790302D37E}" destId="{3BF42F78-7AE2-4638-BEA1-37B80EED2E00}" srcOrd="2" destOrd="0" presId="urn:microsoft.com/office/officeart/2005/8/layout/hProcess4"/>
    <dgm:cxn modelId="{FBB78AA7-3DC2-4B52-A15D-9CADCFB3AE05}" type="presParOf" srcId="{A2F6563B-B06D-48EA-A8F0-6C790302D37E}" destId="{70046E78-DFDE-480C-BE54-E775EE2939CB}" srcOrd="3" destOrd="0" presId="urn:microsoft.com/office/officeart/2005/8/layout/hProcess4"/>
    <dgm:cxn modelId="{9249BB56-E00A-46A2-A9E1-0AA27EBC2081}" type="presParOf" srcId="{A2F6563B-B06D-48EA-A8F0-6C790302D37E}" destId="{852C8AB5-0781-45CC-A460-56FF041145D5}" srcOrd="4" destOrd="0" presId="urn:microsoft.com/office/officeart/2005/8/layout/hProcess4"/>
    <dgm:cxn modelId="{ECC7D03B-71B5-4AF8-9ADB-9E96B0CB3EDE}" type="presParOf" srcId="{F7B2575E-F589-435D-B275-8C9EF7F3ABB9}" destId="{6C595B25-0B34-4FA2-B793-B8A7227D239F}" srcOrd="5" destOrd="0" presId="urn:microsoft.com/office/officeart/2005/8/layout/hProcess4"/>
    <dgm:cxn modelId="{45E92BD9-702B-452C-A65B-07CE9FE20532}" type="presParOf" srcId="{F7B2575E-F589-435D-B275-8C9EF7F3ABB9}" destId="{8EC1A910-4D57-428E-BC8B-11B229486213}" srcOrd="6" destOrd="0" presId="urn:microsoft.com/office/officeart/2005/8/layout/hProcess4"/>
    <dgm:cxn modelId="{1162D4CC-A752-4651-AD86-DFC3CB3D1959}" type="presParOf" srcId="{8EC1A910-4D57-428E-BC8B-11B229486213}" destId="{7A0FE53C-BCF7-4C1F-B113-741720D3856A}" srcOrd="0" destOrd="0" presId="urn:microsoft.com/office/officeart/2005/8/layout/hProcess4"/>
    <dgm:cxn modelId="{D2DF1432-0696-47A6-9336-DCD8307FD7F1}" type="presParOf" srcId="{8EC1A910-4D57-428E-BC8B-11B229486213}" destId="{8E70A107-7424-410B-87AC-3C0868C4EBBD}" srcOrd="1" destOrd="0" presId="urn:microsoft.com/office/officeart/2005/8/layout/hProcess4"/>
    <dgm:cxn modelId="{57081B4E-EC12-43D5-877A-26334632BB82}" type="presParOf" srcId="{8EC1A910-4D57-428E-BC8B-11B229486213}" destId="{A2A98CE8-A26C-407F-9BFF-69B13950467E}" srcOrd="2" destOrd="0" presId="urn:microsoft.com/office/officeart/2005/8/layout/hProcess4"/>
    <dgm:cxn modelId="{D904E29E-E248-43C7-AA0A-1D7B945CC9D9}" type="presParOf" srcId="{8EC1A910-4D57-428E-BC8B-11B229486213}" destId="{BB622D8B-D84F-4F18-8558-CC793D6B0B4E}" srcOrd="3" destOrd="0" presId="urn:microsoft.com/office/officeart/2005/8/layout/hProcess4"/>
    <dgm:cxn modelId="{50E18E2B-B42F-4F30-8672-059D836B8106}" type="presParOf" srcId="{8EC1A910-4D57-428E-BC8B-11B229486213}" destId="{7861A8FE-63F5-41E5-B747-2CEB2A252932}" srcOrd="4" destOrd="0" presId="urn:microsoft.com/office/officeart/2005/8/layout/h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5521C5-EC5D-4708-978D-E16AEA756CFF}" type="doc">
      <dgm:prSet loTypeId="urn:microsoft.com/office/officeart/2005/8/layout/hProcess9" loCatId="process" qsTypeId="urn:microsoft.com/office/officeart/2005/8/quickstyle/simple3" qsCatId="simple" csTypeId="urn:microsoft.com/office/officeart/2005/8/colors/accent2_2" csCatId="accent2" phldr="1"/>
      <dgm:spPr/>
      <dgm:t>
        <a:bodyPr/>
        <a:lstStyle/>
        <a:p>
          <a:endParaRPr lang="en-US"/>
        </a:p>
      </dgm:t>
    </dgm:pt>
    <dgm:pt modelId="{1D9B07A3-9191-4A70-B7CC-657F473BB709}">
      <dgm:prSet/>
      <dgm:spPr/>
      <dgm:t>
        <a:bodyPr/>
        <a:lstStyle/>
        <a:p>
          <a:pPr rtl="0"/>
          <a:r>
            <a:rPr lang="en-US" dirty="0" smtClean="0"/>
            <a:t>Contribute to formation of business strategies and plans</a:t>
          </a:r>
          <a:endParaRPr lang="en-US" dirty="0"/>
        </a:p>
      </dgm:t>
    </dgm:pt>
    <dgm:pt modelId="{ABBDF503-C4EF-4DC1-9585-21568C664016}" type="parTrans" cxnId="{9DD3A5EC-3A7C-4255-9B64-9B7C86D033B6}">
      <dgm:prSet/>
      <dgm:spPr/>
      <dgm:t>
        <a:bodyPr/>
        <a:lstStyle/>
        <a:p>
          <a:endParaRPr lang="en-US"/>
        </a:p>
      </dgm:t>
    </dgm:pt>
    <dgm:pt modelId="{48B6CBEB-D656-4A94-80A6-0E081235E1B0}" type="sibTrans" cxnId="{9DD3A5EC-3A7C-4255-9B64-9B7C86D033B6}">
      <dgm:prSet/>
      <dgm:spPr/>
      <dgm:t>
        <a:bodyPr/>
        <a:lstStyle/>
        <a:p>
          <a:endParaRPr lang="en-US"/>
        </a:p>
      </dgm:t>
    </dgm:pt>
    <dgm:pt modelId="{853AB536-3B60-43A8-9CEF-4A9412E42642}">
      <dgm:prSet/>
      <dgm:spPr/>
      <dgm:t>
        <a:bodyPr/>
        <a:lstStyle/>
        <a:p>
          <a:pPr rtl="0"/>
          <a:r>
            <a:rPr lang="en-US" dirty="0" smtClean="0"/>
            <a:t>Integrate HR strategic plan and initiatives into business plan</a:t>
          </a:r>
          <a:endParaRPr lang="en-US" dirty="0"/>
        </a:p>
      </dgm:t>
    </dgm:pt>
    <dgm:pt modelId="{35F82734-ED63-485A-A74D-CD7B17A2CE0D}" type="parTrans" cxnId="{149CD107-1292-4474-8ABE-48F874528C92}">
      <dgm:prSet/>
      <dgm:spPr/>
      <dgm:t>
        <a:bodyPr/>
        <a:lstStyle/>
        <a:p>
          <a:endParaRPr lang="en-US"/>
        </a:p>
      </dgm:t>
    </dgm:pt>
    <dgm:pt modelId="{DE09FFFC-2B13-4D09-9C8F-E732C3AD92D1}" type="sibTrans" cxnId="{149CD107-1292-4474-8ABE-48F874528C92}">
      <dgm:prSet/>
      <dgm:spPr/>
      <dgm:t>
        <a:bodyPr/>
        <a:lstStyle/>
        <a:p>
          <a:endParaRPr lang="en-US"/>
        </a:p>
      </dgm:t>
    </dgm:pt>
    <dgm:pt modelId="{02776488-A05C-4381-ACF6-27432B25EB96}">
      <dgm:prSet/>
      <dgm:spPr/>
      <dgm:t>
        <a:bodyPr/>
        <a:lstStyle/>
        <a:p>
          <a:pPr rtl="0"/>
          <a:r>
            <a:rPr lang="en-US" dirty="0" smtClean="0"/>
            <a:t>Implement people initiatives in support of business plan</a:t>
          </a:r>
          <a:endParaRPr lang="en-US" dirty="0"/>
        </a:p>
      </dgm:t>
    </dgm:pt>
    <dgm:pt modelId="{06CDCE28-8735-427D-A53C-5C4898F6F67A}" type="parTrans" cxnId="{BAEDFD6B-06C4-4766-A594-7E0FDA088CD5}">
      <dgm:prSet/>
      <dgm:spPr/>
      <dgm:t>
        <a:bodyPr/>
        <a:lstStyle/>
        <a:p>
          <a:endParaRPr lang="en-US"/>
        </a:p>
      </dgm:t>
    </dgm:pt>
    <dgm:pt modelId="{4108B1C7-0857-4B5F-B4FD-126A5C95DC94}" type="sibTrans" cxnId="{BAEDFD6B-06C4-4766-A594-7E0FDA088CD5}">
      <dgm:prSet/>
      <dgm:spPr/>
      <dgm:t>
        <a:bodyPr/>
        <a:lstStyle/>
        <a:p>
          <a:endParaRPr lang="en-US"/>
        </a:p>
      </dgm:t>
    </dgm:pt>
    <dgm:pt modelId="{7019B9CE-6CA0-4BDE-B49A-78AE951D5117}">
      <dgm:prSet/>
      <dgm:spPr/>
      <dgm:t>
        <a:bodyPr/>
        <a:lstStyle/>
        <a:p>
          <a:pPr rtl="0"/>
          <a:r>
            <a:rPr lang="en-US" dirty="0" smtClean="0"/>
            <a:t>Measure and be accountable for results</a:t>
          </a:r>
          <a:endParaRPr lang="en-US" dirty="0"/>
        </a:p>
      </dgm:t>
    </dgm:pt>
    <dgm:pt modelId="{04BDF3AB-37BA-413A-9640-38667052AD46}" type="parTrans" cxnId="{9E3099C4-73FF-4390-9784-245D785F06D3}">
      <dgm:prSet/>
      <dgm:spPr/>
      <dgm:t>
        <a:bodyPr/>
        <a:lstStyle/>
        <a:p>
          <a:endParaRPr lang="en-US"/>
        </a:p>
      </dgm:t>
    </dgm:pt>
    <dgm:pt modelId="{8B84A2FA-C402-4BB6-8AE3-4EE5305BED5C}" type="sibTrans" cxnId="{9E3099C4-73FF-4390-9784-245D785F06D3}">
      <dgm:prSet/>
      <dgm:spPr/>
      <dgm:t>
        <a:bodyPr/>
        <a:lstStyle/>
        <a:p>
          <a:endParaRPr lang="en-US"/>
        </a:p>
      </dgm:t>
    </dgm:pt>
    <dgm:pt modelId="{0D5FA265-2E2B-42D1-88DE-DA5E76745481}" type="pres">
      <dgm:prSet presAssocID="{355521C5-EC5D-4708-978D-E16AEA756CFF}" presName="CompostProcess" presStyleCnt="0">
        <dgm:presLayoutVars>
          <dgm:dir/>
          <dgm:resizeHandles val="exact"/>
        </dgm:presLayoutVars>
      </dgm:prSet>
      <dgm:spPr/>
      <dgm:t>
        <a:bodyPr/>
        <a:lstStyle/>
        <a:p>
          <a:endParaRPr lang="en-US"/>
        </a:p>
      </dgm:t>
    </dgm:pt>
    <dgm:pt modelId="{2A56011B-06BB-4662-A9A7-A225F0A90ECE}" type="pres">
      <dgm:prSet presAssocID="{355521C5-EC5D-4708-978D-E16AEA756CFF}" presName="arrow" presStyleLbl="bgShp" presStyleIdx="0" presStyleCnt="1"/>
      <dgm:spPr/>
    </dgm:pt>
    <dgm:pt modelId="{295D0EA6-2C92-4AD4-853C-E87DD96675BE}" type="pres">
      <dgm:prSet presAssocID="{355521C5-EC5D-4708-978D-E16AEA756CFF}" presName="linearProcess" presStyleCnt="0"/>
      <dgm:spPr/>
    </dgm:pt>
    <dgm:pt modelId="{672FAD08-66DD-4DFC-942F-AA89223E75B0}" type="pres">
      <dgm:prSet presAssocID="{1D9B07A3-9191-4A70-B7CC-657F473BB709}" presName="textNode" presStyleLbl="node1" presStyleIdx="0" presStyleCnt="4">
        <dgm:presLayoutVars>
          <dgm:bulletEnabled val="1"/>
        </dgm:presLayoutVars>
      </dgm:prSet>
      <dgm:spPr/>
      <dgm:t>
        <a:bodyPr/>
        <a:lstStyle/>
        <a:p>
          <a:endParaRPr lang="en-US"/>
        </a:p>
      </dgm:t>
    </dgm:pt>
    <dgm:pt modelId="{6AA66B78-F714-431C-A6A5-8F1D7A3806BB}" type="pres">
      <dgm:prSet presAssocID="{48B6CBEB-D656-4A94-80A6-0E081235E1B0}" presName="sibTrans" presStyleCnt="0"/>
      <dgm:spPr/>
    </dgm:pt>
    <dgm:pt modelId="{9FFA6D3A-7A1C-40FC-BECE-F5024B1CFE48}" type="pres">
      <dgm:prSet presAssocID="{853AB536-3B60-43A8-9CEF-4A9412E42642}" presName="textNode" presStyleLbl="node1" presStyleIdx="1" presStyleCnt="4">
        <dgm:presLayoutVars>
          <dgm:bulletEnabled val="1"/>
        </dgm:presLayoutVars>
      </dgm:prSet>
      <dgm:spPr/>
      <dgm:t>
        <a:bodyPr/>
        <a:lstStyle/>
        <a:p>
          <a:endParaRPr lang="en-US"/>
        </a:p>
      </dgm:t>
    </dgm:pt>
    <dgm:pt modelId="{7087BCCA-B8DC-413C-9924-C561B6381DD4}" type="pres">
      <dgm:prSet presAssocID="{DE09FFFC-2B13-4D09-9C8F-E732C3AD92D1}" presName="sibTrans" presStyleCnt="0"/>
      <dgm:spPr/>
    </dgm:pt>
    <dgm:pt modelId="{62CEB56F-BB47-49CD-8E54-55BE7143EF5A}" type="pres">
      <dgm:prSet presAssocID="{02776488-A05C-4381-ACF6-27432B25EB96}" presName="textNode" presStyleLbl="node1" presStyleIdx="2" presStyleCnt="4">
        <dgm:presLayoutVars>
          <dgm:bulletEnabled val="1"/>
        </dgm:presLayoutVars>
      </dgm:prSet>
      <dgm:spPr/>
      <dgm:t>
        <a:bodyPr/>
        <a:lstStyle/>
        <a:p>
          <a:endParaRPr lang="en-US"/>
        </a:p>
      </dgm:t>
    </dgm:pt>
    <dgm:pt modelId="{F6AF48EA-8CB6-40D0-930C-85EE9447AFEE}" type="pres">
      <dgm:prSet presAssocID="{4108B1C7-0857-4B5F-B4FD-126A5C95DC94}" presName="sibTrans" presStyleCnt="0"/>
      <dgm:spPr/>
    </dgm:pt>
    <dgm:pt modelId="{16649B08-0C37-49B3-9519-381C6849FEE2}" type="pres">
      <dgm:prSet presAssocID="{7019B9CE-6CA0-4BDE-B49A-78AE951D5117}" presName="textNode" presStyleLbl="node1" presStyleIdx="3" presStyleCnt="4">
        <dgm:presLayoutVars>
          <dgm:bulletEnabled val="1"/>
        </dgm:presLayoutVars>
      </dgm:prSet>
      <dgm:spPr/>
      <dgm:t>
        <a:bodyPr/>
        <a:lstStyle/>
        <a:p>
          <a:endParaRPr lang="en-US"/>
        </a:p>
      </dgm:t>
    </dgm:pt>
  </dgm:ptLst>
  <dgm:cxnLst>
    <dgm:cxn modelId="{149CD107-1292-4474-8ABE-48F874528C92}" srcId="{355521C5-EC5D-4708-978D-E16AEA756CFF}" destId="{853AB536-3B60-43A8-9CEF-4A9412E42642}" srcOrd="1" destOrd="0" parTransId="{35F82734-ED63-485A-A74D-CD7B17A2CE0D}" sibTransId="{DE09FFFC-2B13-4D09-9C8F-E732C3AD92D1}"/>
    <dgm:cxn modelId="{E1B62CFF-0F2B-44E0-A02D-352EF3B4C118}" type="presOf" srcId="{7019B9CE-6CA0-4BDE-B49A-78AE951D5117}" destId="{16649B08-0C37-49B3-9519-381C6849FEE2}" srcOrd="0" destOrd="0" presId="urn:microsoft.com/office/officeart/2005/8/layout/hProcess9"/>
    <dgm:cxn modelId="{485D8FE3-CEF2-4CE2-94B3-8535B7FE21AD}" type="presOf" srcId="{02776488-A05C-4381-ACF6-27432B25EB96}" destId="{62CEB56F-BB47-49CD-8E54-55BE7143EF5A}" srcOrd="0" destOrd="0" presId="urn:microsoft.com/office/officeart/2005/8/layout/hProcess9"/>
    <dgm:cxn modelId="{A1CAB38D-1C6A-4E66-97DF-58BE11F317FB}" type="presOf" srcId="{1D9B07A3-9191-4A70-B7CC-657F473BB709}" destId="{672FAD08-66DD-4DFC-942F-AA89223E75B0}" srcOrd="0" destOrd="0" presId="urn:microsoft.com/office/officeart/2005/8/layout/hProcess9"/>
    <dgm:cxn modelId="{9DD3A5EC-3A7C-4255-9B64-9B7C86D033B6}" srcId="{355521C5-EC5D-4708-978D-E16AEA756CFF}" destId="{1D9B07A3-9191-4A70-B7CC-657F473BB709}" srcOrd="0" destOrd="0" parTransId="{ABBDF503-C4EF-4DC1-9585-21568C664016}" sibTransId="{48B6CBEB-D656-4A94-80A6-0E081235E1B0}"/>
    <dgm:cxn modelId="{BAEDFD6B-06C4-4766-A594-7E0FDA088CD5}" srcId="{355521C5-EC5D-4708-978D-E16AEA756CFF}" destId="{02776488-A05C-4381-ACF6-27432B25EB96}" srcOrd="2" destOrd="0" parTransId="{06CDCE28-8735-427D-A53C-5C4898F6F67A}" sibTransId="{4108B1C7-0857-4B5F-B4FD-126A5C95DC94}"/>
    <dgm:cxn modelId="{DF14A622-D463-41FB-898A-B2C2F33D1616}" type="presOf" srcId="{853AB536-3B60-43A8-9CEF-4A9412E42642}" destId="{9FFA6D3A-7A1C-40FC-BECE-F5024B1CFE48}" srcOrd="0" destOrd="0" presId="urn:microsoft.com/office/officeart/2005/8/layout/hProcess9"/>
    <dgm:cxn modelId="{9E3099C4-73FF-4390-9784-245D785F06D3}" srcId="{355521C5-EC5D-4708-978D-E16AEA756CFF}" destId="{7019B9CE-6CA0-4BDE-B49A-78AE951D5117}" srcOrd="3" destOrd="0" parTransId="{04BDF3AB-37BA-413A-9640-38667052AD46}" sibTransId="{8B84A2FA-C402-4BB6-8AE3-4EE5305BED5C}"/>
    <dgm:cxn modelId="{BB46BF8C-D053-453A-A521-CF202E32A19B}" type="presOf" srcId="{355521C5-EC5D-4708-978D-E16AEA756CFF}" destId="{0D5FA265-2E2B-42D1-88DE-DA5E76745481}" srcOrd="0" destOrd="0" presId="urn:microsoft.com/office/officeart/2005/8/layout/hProcess9"/>
    <dgm:cxn modelId="{8064E23F-4A1E-4F6A-8005-76D1C6B3B6E9}" type="presParOf" srcId="{0D5FA265-2E2B-42D1-88DE-DA5E76745481}" destId="{2A56011B-06BB-4662-A9A7-A225F0A90ECE}" srcOrd="0" destOrd="0" presId="urn:microsoft.com/office/officeart/2005/8/layout/hProcess9"/>
    <dgm:cxn modelId="{940C80E0-6AE7-4BDC-80C0-367362CE5758}" type="presParOf" srcId="{0D5FA265-2E2B-42D1-88DE-DA5E76745481}" destId="{295D0EA6-2C92-4AD4-853C-E87DD96675BE}" srcOrd="1" destOrd="0" presId="urn:microsoft.com/office/officeart/2005/8/layout/hProcess9"/>
    <dgm:cxn modelId="{F0F7505C-F5E0-4628-9FEA-44BED4983AED}" type="presParOf" srcId="{295D0EA6-2C92-4AD4-853C-E87DD96675BE}" destId="{672FAD08-66DD-4DFC-942F-AA89223E75B0}" srcOrd="0" destOrd="0" presId="urn:microsoft.com/office/officeart/2005/8/layout/hProcess9"/>
    <dgm:cxn modelId="{E26ADB79-BC43-4EAF-88A1-3DE27DEDC1C8}" type="presParOf" srcId="{295D0EA6-2C92-4AD4-853C-E87DD96675BE}" destId="{6AA66B78-F714-431C-A6A5-8F1D7A3806BB}" srcOrd="1" destOrd="0" presId="urn:microsoft.com/office/officeart/2005/8/layout/hProcess9"/>
    <dgm:cxn modelId="{A9B8D75B-A91A-4400-BE01-6D668179B4B9}" type="presParOf" srcId="{295D0EA6-2C92-4AD4-853C-E87DD96675BE}" destId="{9FFA6D3A-7A1C-40FC-BECE-F5024B1CFE48}" srcOrd="2" destOrd="0" presId="urn:microsoft.com/office/officeart/2005/8/layout/hProcess9"/>
    <dgm:cxn modelId="{8C758115-1B3A-40C9-85D2-E85F66CAB1CC}" type="presParOf" srcId="{295D0EA6-2C92-4AD4-853C-E87DD96675BE}" destId="{7087BCCA-B8DC-413C-9924-C561B6381DD4}" srcOrd="3" destOrd="0" presId="urn:microsoft.com/office/officeart/2005/8/layout/hProcess9"/>
    <dgm:cxn modelId="{E03A4A08-9AFA-4172-B624-1BFB165EB770}" type="presParOf" srcId="{295D0EA6-2C92-4AD4-853C-E87DD96675BE}" destId="{62CEB56F-BB47-49CD-8E54-55BE7143EF5A}" srcOrd="4" destOrd="0" presId="urn:microsoft.com/office/officeart/2005/8/layout/hProcess9"/>
    <dgm:cxn modelId="{9F3E4AD3-F68F-4FFB-B113-EAAC5E6F4807}" type="presParOf" srcId="{295D0EA6-2C92-4AD4-853C-E87DD96675BE}" destId="{F6AF48EA-8CB6-40D0-930C-85EE9447AFEE}" srcOrd="5" destOrd="0" presId="urn:microsoft.com/office/officeart/2005/8/layout/hProcess9"/>
    <dgm:cxn modelId="{10507A7C-5DCA-4969-A4F6-677F190CD286}" type="presParOf" srcId="{295D0EA6-2C92-4AD4-853C-E87DD96675BE}" destId="{16649B08-0C37-49B3-9519-381C6849FEE2}" srcOrd="6"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F2A4609-AB4F-4E61-B651-83398996A316}" type="doc">
      <dgm:prSet loTypeId="urn:microsoft.com/office/officeart/2005/8/layout/bProcess3" loCatId="process" qsTypeId="urn:microsoft.com/office/officeart/2005/8/quickstyle/simple3" qsCatId="simple" csTypeId="urn:microsoft.com/office/officeart/2005/8/colors/accent2_2" csCatId="accent2" phldr="1"/>
      <dgm:spPr/>
      <dgm:t>
        <a:bodyPr/>
        <a:lstStyle/>
        <a:p>
          <a:endParaRPr lang="en-US"/>
        </a:p>
      </dgm:t>
    </dgm:pt>
    <dgm:pt modelId="{622998CA-7374-43CA-B5C3-4342317A3B5B}">
      <dgm:prSet phldrT="[Text]"/>
      <dgm:spPr/>
      <dgm:t>
        <a:bodyPr/>
        <a:lstStyle/>
        <a:p>
          <a:r>
            <a:rPr lang="en-US" dirty="0" smtClean="0"/>
            <a:t>Communicate the business plan to HR colleagues</a:t>
          </a:r>
          <a:endParaRPr lang="en-US" dirty="0"/>
        </a:p>
      </dgm:t>
    </dgm:pt>
    <dgm:pt modelId="{75E30F1A-ABC9-47FB-B0D2-992EF393B686}" type="parTrans" cxnId="{EB67A5F8-1AB6-4341-93C7-D61A911B1EE7}">
      <dgm:prSet/>
      <dgm:spPr/>
      <dgm:t>
        <a:bodyPr/>
        <a:lstStyle/>
        <a:p>
          <a:endParaRPr lang="en-US"/>
        </a:p>
      </dgm:t>
    </dgm:pt>
    <dgm:pt modelId="{CBBABCB5-A020-4636-BD54-F2CDC5A84F28}" type="sibTrans" cxnId="{EB67A5F8-1AB6-4341-93C7-D61A911B1EE7}">
      <dgm:prSet/>
      <dgm:spPr/>
      <dgm:t>
        <a:bodyPr/>
        <a:lstStyle/>
        <a:p>
          <a:endParaRPr lang="en-US"/>
        </a:p>
      </dgm:t>
    </dgm:pt>
    <dgm:pt modelId="{5E1A6CC2-C03D-4529-AF48-7BA95AB1271D}">
      <dgm:prSet/>
      <dgm:spPr/>
      <dgm:t>
        <a:bodyPr/>
        <a:lstStyle/>
        <a:p>
          <a:r>
            <a:rPr lang="en-US" dirty="0" smtClean="0"/>
            <a:t>Conduct organization-wide audits to determine readiness</a:t>
          </a:r>
        </a:p>
      </dgm:t>
    </dgm:pt>
    <dgm:pt modelId="{058F3510-585C-4185-8B17-D1B98FA1FA41}" type="parTrans" cxnId="{FD479B08-C14C-4CCA-BF12-96D005361524}">
      <dgm:prSet/>
      <dgm:spPr/>
      <dgm:t>
        <a:bodyPr/>
        <a:lstStyle/>
        <a:p>
          <a:endParaRPr lang="en-US"/>
        </a:p>
      </dgm:t>
    </dgm:pt>
    <dgm:pt modelId="{BA395C86-B3C2-40EF-9FDD-F7CB58A69B16}" type="sibTrans" cxnId="{FD479B08-C14C-4CCA-BF12-96D005361524}">
      <dgm:prSet/>
      <dgm:spPr/>
      <dgm:t>
        <a:bodyPr/>
        <a:lstStyle/>
        <a:p>
          <a:endParaRPr lang="en-US"/>
        </a:p>
      </dgm:t>
    </dgm:pt>
    <dgm:pt modelId="{4D68CCA5-B061-42BF-8492-766ACD3E972C}">
      <dgm:prSet/>
      <dgm:spPr/>
      <dgm:t>
        <a:bodyPr/>
        <a:lstStyle/>
        <a:p>
          <a:r>
            <a:rPr lang="en-US" dirty="0" smtClean="0"/>
            <a:t>Propose initiatives and solutions that ensure alignment of people with business requirements</a:t>
          </a:r>
        </a:p>
      </dgm:t>
    </dgm:pt>
    <dgm:pt modelId="{14B072A6-38CD-41A1-8075-5011CDFE7C71}" type="parTrans" cxnId="{A5A299DC-7903-4F34-8F26-1349A9C2B070}">
      <dgm:prSet/>
      <dgm:spPr/>
      <dgm:t>
        <a:bodyPr/>
        <a:lstStyle/>
        <a:p>
          <a:endParaRPr lang="en-US"/>
        </a:p>
      </dgm:t>
    </dgm:pt>
    <dgm:pt modelId="{0CBDF0E2-1326-4F7D-A0E0-5B68B160DF4B}" type="sibTrans" cxnId="{A5A299DC-7903-4F34-8F26-1349A9C2B070}">
      <dgm:prSet/>
      <dgm:spPr/>
      <dgm:t>
        <a:bodyPr/>
        <a:lstStyle/>
        <a:p>
          <a:endParaRPr lang="en-US"/>
        </a:p>
      </dgm:t>
    </dgm:pt>
    <dgm:pt modelId="{29CDE22C-D06E-4A71-8C39-4B674678A696}">
      <dgm:prSet/>
      <dgm:spPr/>
      <dgm:t>
        <a:bodyPr/>
        <a:lstStyle/>
        <a:p>
          <a:r>
            <a:rPr lang="en-US" dirty="0" smtClean="0"/>
            <a:t>Provide the business case for HR solutions that are proposed</a:t>
          </a:r>
        </a:p>
      </dgm:t>
    </dgm:pt>
    <dgm:pt modelId="{FC2F0E77-E570-488D-817E-66584AD2E3DF}" type="parTrans" cxnId="{5D8BFAC4-DCB7-462C-9A67-82D674068078}">
      <dgm:prSet/>
      <dgm:spPr/>
      <dgm:t>
        <a:bodyPr/>
        <a:lstStyle/>
        <a:p>
          <a:endParaRPr lang="en-US"/>
        </a:p>
      </dgm:t>
    </dgm:pt>
    <dgm:pt modelId="{1DA78193-C0AB-44F0-BD17-1952A0E74940}" type="sibTrans" cxnId="{5D8BFAC4-DCB7-462C-9A67-82D674068078}">
      <dgm:prSet/>
      <dgm:spPr/>
      <dgm:t>
        <a:bodyPr/>
        <a:lstStyle/>
        <a:p>
          <a:endParaRPr lang="en-US"/>
        </a:p>
      </dgm:t>
    </dgm:pt>
    <dgm:pt modelId="{BB1A3C72-FF47-46FA-9C84-A3BB0D1F7770}">
      <dgm:prSet/>
      <dgm:spPr/>
      <dgm:t>
        <a:bodyPr/>
        <a:lstStyle/>
        <a:p>
          <a:r>
            <a:rPr lang="en-US" dirty="0" smtClean="0"/>
            <a:t>Know the HR staff’s capability so you don’t over-commit and under-deliver</a:t>
          </a:r>
        </a:p>
      </dgm:t>
    </dgm:pt>
    <dgm:pt modelId="{2C463CC8-442D-473A-8EFA-4B69608C4A9C}" type="parTrans" cxnId="{91723215-4948-4338-BB33-94E862456350}">
      <dgm:prSet/>
      <dgm:spPr/>
      <dgm:t>
        <a:bodyPr/>
        <a:lstStyle/>
        <a:p>
          <a:endParaRPr lang="en-US"/>
        </a:p>
      </dgm:t>
    </dgm:pt>
    <dgm:pt modelId="{D56C00E2-71F6-4BF2-9F20-74DD503A0BB2}" type="sibTrans" cxnId="{91723215-4948-4338-BB33-94E862456350}">
      <dgm:prSet/>
      <dgm:spPr/>
      <dgm:t>
        <a:bodyPr/>
        <a:lstStyle/>
        <a:p>
          <a:endParaRPr lang="en-US"/>
        </a:p>
      </dgm:t>
    </dgm:pt>
    <dgm:pt modelId="{9EC96477-D625-4689-BEED-EBA070BBE63D}">
      <dgm:prSet phldrT="[Text]"/>
      <dgm:spPr/>
      <dgm:t>
        <a:bodyPr/>
        <a:lstStyle/>
        <a:p>
          <a:r>
            <a:rPr lang="en-US" i="1" dirty="0" smtClean="0"/>
            <a:t>List your plans for this step</a:t>
          </a:r>
          <a:endParaRPr lang="en-US" i="1" dirty="0"/>
        </a:p>
      </dgm:t>
    </dgm:pt>
    <dgm:pt modelId="{51DD63F8-1319-4DB5-A6AC-F7DFB9300012}" type="parTrans" cxnId="{42D09E1A-9A58-42ED-AE0E-C1FC3DD8CF20}">
      <dgm:prSet/>
      <dgm:spPr/>
      <dgm:t>
        <a:bodyPr/>
        <a:lstStyle/>
        <a:p>
          <a:endParaRPr lang="en-US"/>
        </a:p>
      </dgm:t>
    </dgm:pt>
    <dgm:pt modelId="{FEB9FC4C-FC40-44A2-93F1-68A73EE593CF}" type="sibTrans" cxnId="{42D09E1A-9A58-42ED-AE0E-C1FC3DD8CF20}">
      <dgm:prSet/>
      <dgm:spPr/>
      <dgm:t>
        <a:bodyPr/>
        <a:lstStyle/>
        <a:p>
          <a:endParaRPr lang="en-US"/>
        </a:p>
      </dgm:t>
    </dgm:pt>
    <dgm:pt modelId="{FD1AF476-89A6-4596-A957-6FD9A5909600}">
      <dgm:prSet phldrT="[Text]"/>
      <dgm:spPr/>
      <dgm:t>
        <a:bodyPr/>
        <a:lstStyle/>
        <a:p>
          <a:r>
            <a:rPr lang="en-US" i="1" smtClean="0"/>
            <a:t>List your plans for this step</a:t>
          </a:r>
          <a:endParaRPr lang="en-US" dirty="0" smtClean="0"/>
        </a:p>
      </dgm:t>
    </dgm:pt>
    <dgm:pt modelId="{23391BEB-3B27-4413-A6F2-4FB03996A856}" type="parTrans" cxnId="{6986AA0C-0359-4D8F-A275-13B97D8D1237}">
      <dgm:prSet/>
      <dgm:spPr/>
      <dgm:t>
        <a:bodyPr/>
        <a:lstStyle/>
        <a:p>
          <a:endParaRPr lang="en-US"/>
        </a:p>
      </dgm:t>
    </dgm:pt>
    <dgm:pt modelId="{A5102C99-F1B2-4FC2-95BF-1BAA40A107F5}" type="sibTrans" cxnId="{6986AA0C-0359-4D8F-A275-13B97D8D1237}">
      <dgm:prSet/>
      <dgm:spPr/>
      <dgm:t>
        <a:bodyPr/>
        <a:lstStyle/>
        <a:p>
          <a:endParaRPr lang="en-US"/>
        </a:p>
      </dgm:t>
    </dgm:pt>
    <dgm:pt modelId="{9B2CDB7D-D873-4F4C-8ECE-BAE4080765F2}">
      <dgm:prSet/>
      <dgm:spPr/>
      <dgm:t>
        <a:bodyPr/>
        <a:lstStyle/>
        <a:p>
          <a:r>
            <a:rPr lang="en-US" i="1" dirty="0" smtClean="0"/>
            <a:t>List your plans for workforce planning and staffing, learning and development, organization development, performance management, and employee relations</a:t>
          </a:r>
        </a:p>
      </dgm:t>
    </dgm:pt>
    <dgm:pt modelId="{B396021D-FB91-497B-B11A-75806CD3C8E1}" type="parTrans" cxnId="{D099EF4B-5568-4076-AE39-EAFCA1303DBC}">
      <dgm:prSet/>
      <dgm:spPr/>
      <dgm:t>
        <a:bodyPr/>
        <a:lstStyle/>
        <a:p>
          <a:endParaRPr lang="en-US"/>
        </a:p>
      </dgm:t>
    </dgm:pt>
    <dgm:pt modelId="{A9D06495-07C6-4129-B902-72FE21060175}" type="sibTrans" cxnId="{D099EF4B-5568-4076-AE39-EAFCA1303DBC}">
      <dgm:prSet/>
      <dgm:spPr/>
      <dgm:t>
        <a:bodyPr/>
        <a:lstStyle/>
        <a:p>
          <a:endParaRPr lang="en-US"/>
        </a:p>
      </dgm:t>
    </dgm:pt>
    <dgm:pt modelId="{BF97B270-C33E-4C3A-B7EA-23C5F3EC9FCC}">
      <dgm:prSet phldrT="[Text]"/>
      <dgm:spPr/>
      <dgm:t>
        <a:bodyPr/>
        <a:lstStyle/>
        <a:p>
          <a:r>
            <a:rPr lang="en-US" i="1" smtClean="0"/>
            <a:t>List your plans for this step</a:t>
          </a:r>
          <a:endParaRPr lang="en-US" dirty="0" smtClean="0"/>
        </a:p>
      </dgm:t>
    </dgm:pt>
    <dgm:pt modelId="{FFF2B088-A44A-4C50-8042-2388512E9E2A}" type="parTrans" cxnId="{02584692-E4CA-443F-9507-B62DE7429D50}">
      <dgm:prSet/>
      <dgm:spPr/>
      <dgm:t>
        <a:bodyPr/>
        <a:lstStyle/>
        <a:p>
          <a:endParaRPr lang="en-US"/>
        </a:p>
      </dgm:t>
    </dgm:pt>
    <dgm:pt modelId="{7990F1A8-2B84-4BB7-976B-89429CB910D4}" type="sibTrans" cxnId="{02584692-E4CA-443F-9507-B62DE7429D50}">
      <dgm:prSet/>
      <dgm:spPr/>
      <dgm:t>
        <a:bodyPr/>
        <a:lstStyle/>
        <a:p>
          <a:endParaRPr lang="en-US"/>
        </a:p>
      </dgm:t>
    </dgm:pt>
    <dgm:pt modelId="{FA0EA3EE-42AA-4CF7-93C1-B4AC976ED842}">
      <dgm:prSet phldrT="[Text]"/>
      <dgm:spPr/>
      <dgm:t>
        <a:bodyPr/>
        <a:lstStyle/>
        <a:p>
          <a:r>
            <a:rPr lang="en-US" i="1" dirty="0" smtClean="0"/>
            <a:t>List your plans for this step</a:t>
          </a:r>
          <a:endParaRPr lang="en-US" dirty="0" smtClean="0"/>
        </a:p>
      </dgm:t>
    </dgm:pt>
    <dgm:pt modelId="{440B3C00-B92D-497F-A08D-A5B3D2EDEB7C}" type="parTrans" cxnId="{ED80D927-4833-4596-9BEF-44AFF589B6D3}">
      <dgm:prSet/>
      <dgm:spPr/>
      <dgm:t>
        <a:bodyPr/>
        <a:lstStyle/>
        <a:p>
          <a:endParaRPr lang="en-US"/>
        </a:p>
      </dgm:t>
    </dgm:pt>
    <dgm:pt modelId="{72C803C1-9BAD-49B1-921D-5304D6930AC2}" type="sibTrans" cxnId="{ED80D927-4833-4596-9BEF-44AFF589B6D3}">
      <dgm:prSet/>
      <dgm:spPr/>
      <dgm:t>
        <a:bodyPr/>
        <a:lstStyle/>
        <a:p>
          <a:endParaRPr lang="en-US"/>
        </a:p>
      </dgm:t>
    </dgm:pt>
    <dgm:pt modelId="{193B7001-E284-4C97-80C6-2F0BBEBD28D5}">
      <dgm:prSet phldrT="[Text]"/>
      <dgm:spPr/>
      <dgm:t>
        <a:bodyPr/>
        <a:lstStyle/>
        <a:p>
          <a:r>
            <a:rPr lang="en-US" dirty="0" smtClean="0"/>
            <a:t>Measure results</a:t>
          </a:r>
        </a:p>
      </dgm:t>
    </dgm:pt>
    <dgm:pt modelId="{96FC2915-22FD-482D-BF3B-7E3261C72D7F}" type="parTrans" cxnId="{02E3808D-82BE-4990-9490-4E5FA8B6AD76}">
      <dgm:prSet/>
      <dgm:spPr/>
      <dgm:t>
        <a:bodyPr/>
        <a:lstStyle/>
        <a:p>
          <a:endParaRPr lang="en-US"/>
        </a:p>
      </dgm:t>
    </dgm:pt>
    <dgm:pt modelId="{B18A14DD-0992-4BEB-9066-2F5DDDCC427B}" type="sibTrans" cxnId="{02E3808D-82BE-4990-9490-4E5FA8B6AD76}">
      <dgm:prSet/>
      <dgm:spPr/>
      <dgm:t>
        <a:bodyPr/>
        <a:lstStyle/>
        <a:p>
          <a:endParaRPr lang="en-US"/>
        </a:p>
      </dgm:t>
    </dgm:pt>
    <dgm:pt modelId="{B61BFF44-0224-4A77-892B-7DB10E243468}">
      <dgm:prSet phldrT="[Text]"/>
      <dgm:spPr/>
      <dgm:t>
        <a:bodyPr/>
        <a:lstStyle/>
        <a:p>
          <a:r>
            <a:rPr lang="en-US" i="1" dirty="0" smtClean="0"/>
            <a:t>List your plans for this step</a:t>
          </a:r>
          <a:endParaRPr lang="en-US" dirty="0" smtClean="0"/>
        </a:p>
      </dgm:t>
    </dgm:pt>
    <dgm:pt modelId="{881E850E-6205-485C-8C2D-84CEF841F494}" type="parTrans" cxnId="{86153681-090E-4023-9131-F065480DF2D2}">
      <dgm:prSet/>
      <dgm:spPr/>
      <dgm:t>
        <a:bodyPr/>
        <a:lstStyle/>
        <a:p>
          <a:endParaRPr lang="en-US"/>
        </a:p>
      </dgm:t>
    </dgm:pt>
    <dgm:pt modelId="{02725832-C6B9-4DD3-A4E4-85E25F8915B3}" type="sibTrans" cxnId="{86153681-090E-4023-9131-F065480DF2D2}">
      <dgm:prSet/>
      <dgm:spPr/>
      <dgm:t>
        <a:bodyPr/>
        <a:lstStyle/>
        <a:p>
          <a:endParaRPr lang="en-US"/>
        </a:p>
      </dgm:t>
    </dgm:pt>
    <dgm:pt modelId="{536A358F-CEAE-4502-B505-BCC2779A4EAB}" type="pres">
      <dgm:prSet presAssocID="{0F2A4609-AB4F-4E61-B651-83398996A316}" presName="Name0" presStyleCnt="0">
        <dgm:presLayoutVars>
          <dgm:dir/>
          <dgm:resizeHandles val="exact"/>
        </dgm:presLayoutVars>
      </dgm:prSet>
      <dgm:spPr/>
      <dgm:t>
        <a:bodyPr/>
        <a:lstStyle/>
        <a:p>
          <a:endParaRPr lang="en-US"/>
        </a:p>
      </dgm:t>
    </dgm:pt>
    <dgm:pt modelId="{F79E564B-8A4B-47CF-B93C-0816CAF627D3}" type="pres">
      <dgm:prSet presAssocID="{622998CA-7374-43CA-B5C3-4342317A3B5B}" presName="node" presStyleLbl="node1" presStyleIdx="0" presStyleCnt="6">
        <dgm:presLayoutVars>
          <dgm:bulletEnabled val="1"/>
        </dgm:presLayoutVars>
      </dgm:prSet>
      <dgm:spPr/>
      <dgm:t>
        <a:bodyPr/>
        <a:lstStyle/>
        <a:p>
          <a:endParaRPr lang="en-US"/>
        </a:p>
      </dgm:t>
    </dgm:pt>
    <dgm:pt modelId="{90DCD561-1BC5-4FD5-8A34-67D4F3C0A70B}" type="pres">
      <dgm:prSet presAssocID="{CBBABCB5-A020-4636-BD54-F2CDC5A84F28}" presName="sibTrans" presStyleLbl="sibTrans1D1" presStyleIdx="0" presStyleCnt="5"/>
      <dgm:spPr/>
      <dgm:t>
        <a:bodyPr/>
        <a:lstStyle/>
        <a:p>
          <a:endParaRPr lang="en-US"/>
        </a:p>
      </dgm:t>
    </dgm:pt>
    <dgm:pt modelId="{3F0B79D6-347B-45A3-9373-331ED75A6B7E}" type="pres">
      <dgm:prSet presAssocID="{CBBABCB5-A020-4636-BD54-F2CDC5A84F28}" presName="connectorText" presStyleLbl="sibTrans1D1" presStyleIdx="0" presStyleCnt="5"/>
      <dgm:spPr/>
      <dgm:t>
        <a:bodyPr/>
        <a:lstStyle/>
        <a:p>
          <a:endParaRPr lang="en-US"/>
        </a:p>
      </dgm:t>
    </dgm:pt>
    <dgm:pt modelId="{D3A3F481-66A1-4210-A73F-04DFDE4D77F6}" type="pres">
      <dgm:prSet presAssocID="{5E1A6CC2-C03D-4529-AF48-7BA95AB1271D}" presName="node" presStyleLbl="node1" presStyleIdx="1" presStyleCnt="6">
        <dgm:presLayoutVars>
          <dgm:bulletEnabled val="1"/>
        </dgm:presLayoutVars>
      </dgm:prSet>
      <dgm:spPr/>
      <dgm:t>
        <a:bodyPr/>
        <a:lstStyle/>
        <a:p>
          <a:endParaRPr lang="en-US"/>
        </a:p>
      </dgm:t>
    </dgm:pt>
    <dgm:pt modelId="{5E1CCA89-E563-4BF2-BA07-36FB4BB89FC6}" type="pres">
      <dgm:prSet presAssocID="{BA395C86-B3C2-40EF-9FDD-F7CB58A69B16}" presName="sibTrans" presStyleLbl="sibTrans1D1" presStyleIdx="1" presStyleCnt="5"/>
      <dgm:spPr/>
      <dgm:t>
        <a:bodyPr/>
        <a:lstStyle/>
        <a:p>
          <a:endParaRPr lang="en-US"/>
        </a:p>
      </dgm:t>
    </dgm:pt>
    <dgm:pt modelId="{2053B7AE-454F-4F46-A56B-5BE0370142CC}" type="pres">
      <dgm:prSet presAssocID="{BA395C86-B3C2-40EF-9FDD-F7CB58A69B16}" presName="connectorText" presStyleLbl="sibTrans1D1" presStyleIdx="1" presStyleCnt="5"/>
      <dgm:spPr/>
      <dgm:t>
        <a:bodyPr/>
        <a:lstStyle/>
        <a:p>
          <a:endParaRPr lang="en-US"/>
        </a:p>
      </dgm:t>
    </dgm:pt>
    <dgm:pt modelId="{5FED4EE5-C4B1-4698-9D35-6FDC4E424482}" type="pres">
      <dgm:prSet presAssocID="{4D68CCA5-B061-42BF-8492-766ACD3E972C}" presName="node" presStyleLbl="node1" presStyleIdx="2" presStyleCnt="6">
        <dgm:presLayoutVars>
          <dgm:bulletEnabled val="1"/>
        </dgm:presLayoutVars>
      </dgm:prSet>
      <dgm:spPr/>
      <dgm:t>
        <a:bodyPr/>
        <a:lstStyle/>
        <a:p>
          <a:endParaRPr lang="en-US"/>
        </a:p>
      </dgm:t>
    </dgm:pt>
    <dgm:pt modelId="{279C9A4C-4587-4C5E-A0D4-3B2B5D83EF43}" type="pres">
      <dgm:prSet presAssocID="{0CBDF0E2-1326-4F7D-A0E0-5B68B160DF4B}" presName="sibTrans" presStyleLbl="sibTrans1D1" presStyleIdx="2" presStyleCnt="5"/>
      <dgm:spPr/>
      <dgm:t>
        <a:bodyPr/>
        <a:lstStyle/>
        <a:p>
          <a:endParaRPr lang="en-US"/>
        </a:p>
      </dgm:t>
    </dgm:pt>
    <dgm:pt modelId="{286E4B06-E853-4A23-9CB7-A0E4D6E79724}" type="pres">
      <dgm:prSet presAssocID="{0CBDF0E2-1326-4F7D-A0E0-5B68B160DF4B}" presName="connectorText" presStyleLbl="sibTrans1D1" presStyleIdx="2" presStyleCnt="5"/>
      <dgm:spPr/>
      <dgm:t>
        <a:bodyPr/>
        <a:lstStyle/>
        <a:p>
          <a:endParaRPr lang="en-US"/>
        </a:p>
      </dgm:t>
    </dgm:pt>
    <dgm:pt modelId="{64F47851-E4A1-497E-81E3-9005100F51FA}" type="pres">
      <dgm:prSet presAssocID="{29CDE22C-D06E-4A71-8C39-4B674678A696}" presName="node" presStyleLbl="node1" presStyleIdx="3" presStyleCnt="6">
        <dgm:presLayoutVars>
          <dgm:bulletEnabled val="1"/>
        </dgm:presLayoutVars>
      </dgm:prSet>
      <dgm:spPr/>
      <dgm:t>
        <a:bodyPr/>
        <a:lstStyle/>
        <a:p>
          <a:endParaRPr lang="en-US"/>
        </a:p>
      </dgm:t>
    </dgm:pt>
    <dgm:pt modelId="{9A403550-A68F-4022-AA78-0A6D55947C1E}" type="pres">
      <dgm:prSet presAssocID="{1DA78193-C0AB-44F0-BD17-1952A0E74940}" presName="sibTrans" presStyleLbl="sibTrans1D1" presStyleIdx="3" presStyleCnt="5"/>
      <dgm:spPr/>
      <dgm:t>
        <a:bodyPr/>
        <a:lstStyle/>
        <a:p>
          <a:endParaRPr lang="en-US"/>
        </a:p>
      </dgm:t>
    </dgm:pt>
    <dgm:pt modelId="{D4CD6CCC-027E-4FFB-8A5B-4605C2B77DA5}" type="pres">
      <dgm:prSet presAssocID="{1DA78193-C0AB-44F0-BD17-1952A0E74940}" presName="connectorText" presStyleLbl="sibTrans1D1" presStyleIdx="3" presStyleCnt="5"/>
      <dgm:spPr/>
      <dgm:t>
        <a:bodyPr/>
        <a:lstStyle/>
        <a:p>
          <a:endParaRPr lang="en-US"/>
        </a:p>
      </dgm:t>
    </dgm:pt>
    <dgm:pt modelId="{D0F22B71-C0E7-4D19-ACC4-C730F83F44B1}" type="pres">
      <dgm:prSet presAssocID="{BB1A3C72-FF47-46FA-9C84-A3BB0D1F7770}" presName="node" presStyleLbl="node1" presStyleIdx="4" presStyleCnt="6">
        <dgm:presLayoutVars>
          <dgm:bulletEnabled val="1"/>
        </dgm:presLayoutVars>
      </dgm:prSet>
      <dgm:spPr/>
      <dgm:t>
        <a:bodyPr/>
        <a:lstStyle/>
        <a:p>
          <a:endParaRPr lang="en-US"/>
        </a:p>
      </dgm:t>
    </dgm:pt>
    <dgm:pt modelId="{D1B2DCF7-883F-46E5-BD00-5019D6151608}" type="pres">
      <dgm:prSet presAssocID="{D56C00E2-71F6-4BF2-9F20-74DD503A0BB2}" presName="sibTrans" presStyleLbl="sibTrans1D1" presStyleIdx="4" presStyleCnt="5"/>
      <dgm:spPr/>
      <dgm:t>
        <a:bodyPr/>
        <a:lstStyle/>
        <a:p>
          <a:endParaRPr lang="en-US"/>
        </a:p>
      </dgm:t>
    </dgm:pt>
    <dgm:pt modelId="{C29AD051-23B2-41C4-80C1-84982E4AE6B2}" type="pres">
      <dgm:prSet presAssocID="{D56C00E2-71F6-4BF2-9F20-74DD503A0BB2}" presName="connectorText" presStyleLbl="sibTrans1D1" presStyleIdx="4" presStyleCnt="5"/>
      <dgm:spPr/>
      <dgm:t>
        <a:bodyPr/>
        <a:lstStyle/>
        <a:p>
          <a:endParaRPr lang="en-US"/>
        </a:p>
      </dgm:t>
    </dgm:pt>
    <dgm:pt modelId="{F4123E5B-BE0F-442C-9F71-908967A94B1D}" type="pres">
      <dgm:prSet presAssocID="{193B7001-E284-4C97-80C6-2F0BBEBD28D5}" presName="node" presStyleLbl="node1" presStyleIdx="5" presStyleCnt="6">
        <dgm:presLayoutVars>
          <dgm:bulletEnabled val="1"/>
        </dgm:presLayoutVars>
      </dgm:prSet>
      <dgm:spPr/>
      <dgm:t>
        <a:bodyPr/>
        <a:lstStyle/>
        <a:p>
          <a:endParaRPr lang="en-US"/>
        </a:p>
      </dgm:t>
    </dgm:pt>
  </dgm:ptLst>
  <dgm:cxnLst>
    <dgm:cxn modelId="{02584692-E4CA-443F-9507-B62DE7429D50}" srcId="{29CDE22C-D06E-4A71-8C39-4B674678A696}" destId="{BF97B270-C33E-4C3A-B7EA-23C5F3EC9FCC}" srcOrd="0" destOrd="0" parTransId="{FFF2B088-A44A-4C50-8042-2388512E9E2A}" sibTransId="{7990F1A8-2B84-4BB7-976B-89429CB910D4}"/>
    <dgm:cxn modelId="{FEB8DE9D-6C34-4887-86B4-065A92B75B00}" type="presOf" srcId="{1DA78193-C0AB-44F0-BD17-1952A0E74940}" destId="{D4CD6CCC-027E-4FFB-8A5B-4605C2B77DA5}" srcOrd="1" destOrd="0" presId="urn:microsoft.com/office/officeart/2005/8/layout/bProcess3"/>
    <dgm:cxn modelId="{A6DA0325-F58C-451B-B2DA-41BD27E63767}" type="presOf" srcId="{CBBABCB5-A020-4636-BD54-F2CDC5A84F28}" destId="{90DCD561-1BC5-4FD5-8A34-67D4F3C0A70B}" srcOrd="0" destOrd="0" presId="urn:microsoft.com/office/officeart/2005/8/layout/bProcess3"/>
    <dgm:cxn modelId="{27DE5DC5-A8C5-40EC-B4D9-4F23B0020B53}" type="presOf" srcId="{9EC96477-D625-4689-BEED-EBA070BBE63D}" destId="{F79E564B-8A4B-47CF-B93C-0816CAF627D3}" srcOrd="0" destOrd="1" presId="urn:microsoft.com/office/officeart/2005/8/layout/bProcess3"/>
    <dgm:cxn modelId="{FD479B08-C14C-4CCA-BF12-96D005361524}" srcId="{0F2A4609-AB4F-4E61-B651-83398996A316}" destId="{5E1A6CC2-C03D-4529-AF48-7BA95AB1271D}" srcOrd="1" destOrd="0" parTransId="{058F3510-585C-4185-8B17-D1B98FA1FA41}" sibTransId="{BA395C86-B3C2-40EF-9FDD-F7CB58A69B16}"/>
    <dgm:cxn modelId="{91723215-4948-4338-BB33-94E862456350}" srcId="{0F2A4609-AB4F-4E61-B651-83398996A316}" destId="{BB1A3C72-FF47-46FA-9C84-A3BB0D1F7770}" srcOrd="4" destOrd="0" parTransId="{2C463CC8-442D-473A-8EFA-4B69608C4A9C}" sibTransId="{D56C00E2-71F6-4BF2-9F20-74DD503A0BB2}"/>
    <dgm:cxn modelId="{ABE9BDEE-D0D8-464D-BA3D-62BD9DD8E3D0}" type="presOf" srcId="{622998CA-7374-43CA-B5C3-4342317A3B5B}" destId="{F79E564B-8A4B-47CF-B93C-0816CAF627D3}" srcOrd="0" destOrd="0" presId="urn:microsoft.com/office/officeart/2005/8/layout/bProcess3"/>
    <dgm:cxn modelId="{C8B5AB1C-538B-459B-85D8-B8BB9EB6E434}" type="presOf" srcId="{5E1A6CC2-C03D-4529-AF48-7BA95AB1271D}" destId="{D3A3F481-66A1-4210-A73F-04DFDE4D77F6}" srcOrd="0" destOrd="0" presId="urn:microsoft.com/office/officeart/2005/8/layout/bProcess3"/>
    <dgm:cxn modelId="{784091F0-4EB7-4B15-A5C2-535AF40D0C29}" type="presOf" srcId="{FA0EA3EE-42AA-4CF7-93C1-B4AC976ED842}" destId="{D0F22B71-C0E7-4D19-ACC4-C730F83F44B1}" srcOrd="0" destOrd="1" presId="urn:microsoft.com/office/officeart/2005/8/layout/bProcess3"/>
    <dgm:cxn modelId="{42D09E1A-9A58-42ED-AE0E-C1FC3DD8CF20}" srcId="{622998CA-7374-43CA-B5C3-4342317A3B5B}" destId="{9EC96477-D625-4689-BEED-EBA070BBE63D}" srcOrd="0" destOrd="0" parTransId="{51DD63F8-1319-4DB5-A6AC-F7DFB9300012}" sibTransId="{FEB9FC4C-FC40-44A2-93F1-68A73EE593CF}"/>
    <dgm:cxn modelId="{2D7528AA-EBD5-4E59-935F-F926718D50EE}" type="presOf" srcId="{D56C00E2-71F6-4BF2-9F20-74DD503A0BB2}" destId="{D1B2DCF7-883F-46E5-BD00-5019D6151608}" srcOrd="0" destOrd="0" presId="urn:microsoft.com/office/officeart/2005/8/layout/bProcess3"/>
    <dgm:cxn modelId="{72F9D88C-29C0-4CEE-ABBB-60E7A40F2FA5}" type="presOf" srcId="{FD1AF476-89A6-4596-A957-6FD9A5909600}" destId="{D3A3F481-66A1-4210-A73F-04DFDE4D77F6}" srcOrd="0" destOrd="1" presId="urn:microsoft.com/office/officeart/2005/8/layout/bProcess3"/>
    <dgm:cxn modelId="{86153681-090E-4023-9131-F065480DF2D2}" srcId="{193B7001-E284-4C97-80C6-2F0BBEBD28D5}" destId="{B61BFF44-0224-4A77-892B-7DB10E243468}" srcOrd="0" destOrd="0" parTransId="{881E850E-6205-485C-8C2D-84CEF841F494}" sibTransId="{02725832-C6B9-4DD3-A4E4-85E25F8915B3}"/>
    <dgm:cxn modelId="{03232BA2-2F65-482C-9013-3D9E03803F34}" type="presOf" srcId="{BA395C86-B3C2-40EF-9FDD-F7CB58A69B16}" destId="{2053B7AE-454F-4F46-A56B-5BE0370142CC}" srcOrd="1" destOrd="0" presId="urn:microsoft.com/office/officeart/2005/8/layout/bProcess3"/>
    <dgm:cxn modelId="{9EC31682-492D-4FA5-B24E-BAD4E1A38D3F}" type="presOf" srcId="{B61BFF44-0224-4A77-892B-7DB10E243468}" destId="{F4123E5B-BE0F-442C-9F71-908967A94B1D}" srcOrd="0" destOrd="1" presId="urn:microsoft.com/office/officeart/2005/8/layout/bProcess3"/>
    <dgm:cxn modelId="{7F82331E-A626-4683-B456-E972948F7B02}" type="presOf" srcId="{0CBDF0E2-1326-4F7D-A0E0-5B68B160DF4B}" destId="{279C9A4C-4587-4C5E-A0D4-3B2B5D83EF43}" srcOrd="0" destOrd="0" presId="urn:microsoft.com/office/officeart/2005/8/layout/bProcess3"/>
    <dgm:cxn modelId="{402EF0C7-D979-407F-8810-47C1E4A874A4}" type="presOf" srcId="{CBBABCB5-A020-4636-BD54-F2CDC5A84F28}" destId="{3F0B79D6-347B-45A3-9373-331ED75A6B7E}" srcOrd="1" destOrd="0" presId="urn:microsoft.com/office/officeart/2005/8/layout/bProcess3"/>
    <dgm:cxn modelId="{745459F2-261F-40D6-A775-6246AAEC6417}" type="presOf" srcId="{1DA78193-C0AB-44F0-BD17-1952A0E74940}" destId="{9A403550-A68F-4022-AA78-0A6D55947C1E}" srcOrd="0" destOrd="0" presId="urn:microsoft.com/office/officeart/2005/8/layout/bProcess3"/>
    <dgm:cxn modelId="{6986AA0C-0359-4D8F-A275-13B97D8D1237}" srcId="{5E1A6CC2-C03D-4529-AF48-7BA95AB1271D}" destId="{FD1AF476-89A6-4596-A957-6FD9A5909600}" srcOrd="0" destOrd="0" parTransId="{23391BEB-3B27-4413-A6F2-4FB03996A856}" sibTransId="{A5102C99-F1B2-4FC2-95BF-1BAA40A107F5}"/>
    <dgm:cxn modelId="{6A4AF7C2-A01B-4CAB-9272-FD98E441AD19}" type="presOf" srcId="{9B2CDB7D-D873-4F4C-8ECE-BAE4080765F2}" destId="{5FED4EE5-C4B1-4698-9D35-6FDC4E424482}" srcOrd="0" destOrd="1" presId="urn:microsoft.com/office/officeart/2005/8/layout/bProcess3"/>
    <dgm:cxn modelId="{5D8BFAC4-DCB7-462C-9A67-82D674068078}" srcId="{0F2A4609-AB4F-4E61-B651-83398996A316}" destId="{29CDE22C-D06E-4A71-8C39-4B674678A696}" srcOrd="3" destOrd="0" parTransId="{FC2F0E77-E570-488D-817E-66584AD2E3DF}" sibTransId="{1DA78193-C0AB-44F0-BD17-1952A0E74940}"/>
    <dgm:cxn modelId="{FC36B400-8F6A-4AF8-9C86-7F052BB2398B}" type="presOf" srcId="{0CBDF0E2-1326-4F7D-A0E0-5B68B160DF4B}" destId="{286E4B06-E853-4A23-9CB7-A0E4D6E79724}" srcOrd="1" destOrd="0" presId="urn:microsoft.com/office/officeart/2005/8/layout/bProcess3"/>
    <dgm:cxn modelId="{A69493AC-0175-45B6-BCC9-3D3947AE6152}" type="presOf" srcId="{BA395C86-B3C2-40EF-9FDD-F7CB58A69B16}" destId="{5E1CCA89-E563-4BF2-BA07-36FB4BB89FC6}" srcOrd="0" destOrd="0" presId="urn:microsoft.com/office/officeart/2005/8/layout/bProcess3"/>
    <dgm:cxn modelId="{ED80D927-4833-4596-9BEF-44AFF589B6D3}" srcId="{BB1A3C72-FF47-46FA-9C84-A3BB0D1F7770}" destId="{FA0EA3EE-42AA-4CF7-93C1-B4AC976ED842}" srcOrd="0" destOrd="0" parTransId="{440B3C00-B92D-497F-A08D-A5B3D2EDEB7C}" sibTransId="{72C803C1-9BAD-49B1-921D-5304D6930AC2}"/>
    <dgm:cxn modelId="{77863CBF-8447-44F5-8EF7-1416EF660792}" type="presOf" srcId="{D56C00E2-71F6-4BF2-9F20-74DD503A0BB2}" destId="{C29AD051-23B2-41C4-80C1-84982E4AE6B2}" srcOrd="1" destOrd="0" presId="urn:microsoft.com/office/officeart/2005/8/layout/bProcess3"/>
    <dgm:cxn modelId="{EFCF953B-50FC-4443-A4A1-814B0AC34BC5}" type="presOf" srcId="{BB1A3C72-FF47-46FA-9C84-A3BB0D1F7770}" destId="{D0F22B71-C0E7-4D19-ACC4-C730F83F44B1}" srcOrd="0" destOrd="0" presId="urn:microsoft.com/office/officeart/2005/8/layout/bProcess3"/>
    <dgm:cxn modelId="{61D1CB52-3668-470C-B633-4A0ECFBBB764}" type="presOf" srcId="{0F2A4609-AB4F-4E61-B651-83398996A316}" destId="{536A358F-CEAE-4502-B505-BCC2779A4EAB}" srcOrd="0" destOrd="0" presId="urn:microsoft.com/office/officeart/2005/8/layout/bProcess3"/>
    <dgm:cxn modelId="{A5A299DC-7903-4F34-8F26-1349A9C2B070}" srcId="{0F2A4609-AB4F-4E61-B651-83398996A316}" destId="{4D68CCA5-B061-42BF-8492-766ACD3E972C}" srcOrd="2" destOrd="0" parTransId="{14B072A6-38CD-41A1-8075-5011CDFE7C71}" sibTransId="{0CBDF0E2-1326-4F7D-A0E0-5B68B160DF4B}"/>
    <dgm:cxn modelId="{BE9E2678-4103-4231-AF39-8B96BA524B35}" type="presOf" srcId="{29CDE22C-D06E-4A71-8C39-4B674678A696}" destId="{64F47851-E4A1-497E-81E3-9005100F51FA}" srcOrd="0" destOrd="0" presId="urn:microsoft.com/office/officeart/2005/8/layout/bProcess3"/>
    <dgm:cxn modelId="{EB67A5F8-1AB6-4341-93C7-D61A911B1EE7}" srcId="{0F2A4609-AB4F-4E61-B651-83398996A316}" destId="{622998CA-7374-43CA-B5C3-4342317A3B5B}" srcOrd="0" destOrd="0" parTransId="{75E30F1A-ABC9-47FB-B0D2-992EF393B686}" sibTransId="{CBBABCB5-A020-4636-BD54-F2CDC5A84F28}"/>
    <dgm:cxn modelId="{77989499-A026-4660-B65D-B28AEBF4775A}" type="presOf" srcId="{193B7001-E284-4C97-80C6-2F0BBEBD28D5}" destId="{F4123E5B-BE0F-442C-9F71-908967A94B1D}" srcOrd="0" destOrd="0" presId="urn:microsoft.com/office/officeart/2005/8/layout/bProcess3"/>
    <dgm:cxn modelId="{51482494-C231-405A-98D4-2541152C7170}" type="presOf" srcId="{BF97B270-C33E-4C3A-B7EA-23C5F3EC9FCC}" destId="{64F47851-E4A1-497E-81E3-9005100F51FA}" srcOrd="0" destOrd="1" presId="urn:microsoft.com/office/officeart/2005/8/layout/bProcess3"/>
    <dgm:cxn modelId="{02E3808D-82BE-4990-9490-4E5FA8B6AD76}" srcId="{0F2A4609-AB4F-4E61-B651-83398996A316}" destId="{193B7001-E284-4C97-80C6-2F0BBEBD28D5}" srcOrd="5" destOrd="0" parTransId="{96FC2915-22FD-482D-BF3B-7E3261C72D7F}" sibTransId="{B18A14DD-0992-4BEB-9066-2F5DDDCC427B}"/>
    <dgm:cxn modelId="{3523F494-B089-4C01-B655-6C31896144F7}" type="presOf" srcId="{4D68CCA5-B061-42BF-8492-766ACD3E972C}" destId="{5FED4EE5-C4B1-4698-9D35-6FDC4E424482}" srcOrd="0" destOrd="0" presId="urn:microsoft.com/office/officeart/2005/8/layout/bProcess3"/>
    <dgm:cxn modelId="{D099EF4B-5568-4076-AE39-EAFCA1303DBC}" srcId="{4D68CCA5-B061-42BF-8492-766ACD3E972C}" destId="{9B2CDB7D-D873-4F4C-8ECE-BAE4080765F2}" srcOrd="0" destOrd="0" parTransId="{B396021D-FB91-497B-B11A-75806CD3C8E1}" sibTransId="{A9D06495-07C6-4129-B902-72FE21060175}"/>
    <dgm:cxn modelId="{A8859DDD-0EA9-4D53-BC33-B96319244EBC}" type="presParOf" srcId="{536A358F-CEAE-4502-B505-BCC2779A4EAB}" destId="{F79E564B-8A4B-47CF-B93C-0816CAF627D3}" srcOrd="0" destOrd="0" presId="urn:microsoft.com/office/officeart/2005/8/layout/bProcess3"/>
    <dgm:cxn modelId="{512299DB-5F84-4A40-9CA7-B6120C67C76C}" type="presParOf" srcId="{536A358F-CEAE-4502-B505-BCC2779A4EAB}" destId="{90DCD561-1BC5-4FD5-8A34-67D4F3C0A70B}" srcOrd="1" destOrd="0" presId="urn:microsoft.com/office/officeart/2005/8/layout/bProcess3"/>
    <dgm:cxn modelId="{6B7A8AE5-B771-4458-A1D6-D3F0857C7FD8}" type="presParOf" srcId="{90DCD561-1BC5-4FD5-8A34-67D4F3C0A70B}" destId="{3F0B79D6-347B-45A3-9373-331ED75A6B7E}" srcOrd="0" destOrd="0" presId="urn:microsoft.com/office/officeart/2005/8/layout/bProcess3"/>
    <dgm:cxn modelId="{B0701269-A0AB-4AB6-A8BC-2E988FE7D9DF}" type="presParOf" srcId="{536A358F-CEAE-4502-B505-BCC2779A4EAB}" destId="{D3A3F481-66A1-4210-A73F-04DFDE4D77F6}" srcOrd="2" destOrd="0" presId="urn:microsoft.com/office/officeart/2005/8/layout/bProcess3"/>
    <dgm:cxn modelId="{5FFA9F04-5CE4-4FC5-99B6-48D726759467}" type="presParOf" srcId="{536A358F-CEAE-4502-B505-BCC2779A4EAB}" destId="{5E1CCA89-E563-4BF2-BA07-36FB4BB89FC6}" srcOrd="3" destOrd="0" presId="urn:microsoft.com/office/officeart/2005/8/layout/bProcess3"/>
    <dgm:cxn modelId="{3CD0462E-0BAE-4627-9214-5ABD9E55BFFB}" type="presParOf" srcId="{5E1CCA89-E563-4BF2-BA07-36FB4BB89FC6}" destId="{2053B7AE-454F-4F46-A56B-5BE0370142CC}" srcOrd="0" destOrd="0" presId="urn:microsoft.com/office/officeart/2005/8/layout/bProcess3"/>
    <dgm:cxn modelId="{74AB838E-63DE-4F70-9498-470FAE8657E9}" type="presParOf" srcId="{536A358F-CEAE-4502-B505-BCC2779A4EAB}" destId="{5FED4EE5-C4B1-4698-9D35-6FDC4E424482}" srcOrd="4" destOrd="0" presId="urn:microsoft.com/office/officeart/2005/8/layout/bProcess3"/>
    <dgm:cxn modelId="{A692FA0B-3AE6-4B3E-8D35-DE50B4C5D71D}" type="presParOf" srcId="{536A358F-CEAE-4502-B505-BCC2779A4EAB}" destId="{279C9A4C-4587-4C5E-A0D4-3B2B5D83EF43}" srcOrd="5" destOrd="0" presId="urn:microsoft.com/office/officeart/2005/8/layout/bProcess3"/>
    <dgm:cxn modelId="{56251CD5-EE12-4992-8E22-33046129429A}" type="presParOf" srcId="{279C9A4C-4587-4C5E-A0D4-3B2B5D83EF43}" destId="{286E4B06-E853-4A23-9CB7-A0E4D6E79724}" srcOrd="0" destOrd="0" presId="urn:microsoft.com/office/officeart/2005/8/layout/bProcess3"/>
    <dgm:cxn modelId="{A71A9A3E-02A7-4C1F-8375-72D517681EDE}" type="presParOf" srcId="{536A358F-CEAE-4502-B505-BCC2779A4EAB}" destId="{64F47851-E4A1-497E-81E3-9005100F51FA}" srcOrd="6" destOrd="0" presId="urn:microsoft.com/office/officeart/2005/8/layout/bProcess3"/>
    <dgm:cxn modelId="{4A8D2374-3E06-4264-B524-7985F4DEC48C}" type="presParOf" srcId="{536A358F-CEAE-4502-B505-BCC2779A4EAB}" destId="{9A403550-A68F-4022-AA78-0A6D55947C1E}" srcOrd="7" destOrd="0" presId="urn:microsoft.com/office/officeart/2005/8/layout/bProcess3"/>
    <dgm:cxn modelId="{8C5B1451-57EF-42F4-83C6-ECE39D223C34}" type="presParOf" srcId="{9A403550-A68F-4022-AA78-0A6D55947C1E}" destId="{D4CD6CCC-027E-4FFB-8A5B-4605C2B77DA5}" srcOrd="0" destOrd="0" presId="urn:microsoft.com/office/officeart/2005/8/layout/bProcess3"/>
    <dgm:cxn modelId="{19A4007C-424B-470D-95DB-479C763F7C4C}" type="presParOf" srcId="{536A358F-CEAE-4502-B505-BCC2779A4EAB}" destId="{D0F22B71-C0E7-4D19-ACC4-C730F83F44B1}" srcOrd="8" destOrd="0" presId="urn:microsoft.com/office/officeart/2005/8/layout/bProcess3"/>
    <dgm:cxn modelId="{69EB4C33-EA4F-4BC7-8ABF-8E2028D9A088}" type="presParOf" srcId="{536A358F-CEAE-4502-B505-BCC2779A4EAB}" destId="{D1B2DCF7-883F-46E5-BD00-5019D6151608}" srcOrd="9" destOrd="0" presId="urn:microsoft.com/office/officeart/2005/8/layout/bProcess3"/>
    <dgm:cxn modelId="{94429131-EE6A-4BD3-9896-8F76FA9A2003}" type="presParOf" srcId="{D1B2DCF7-883F-46E5-BD00-5019D6151608}" destId="{C29AD051-23B2-41C4-80C1-84982E4AE6B2}" srcOrd="0" destOrd="0" presId="urn:microsoft.com/office/officeart/2005/8/layout/bProcess3"/>
    <dgm:cxn modelId="{E3D0DE3D-28EB-4B1F-95DD-122FE40CE1BF}" type="presParOf" srcId="{536A358F-CEAE-4502-B505-BCC2779A4EAB}" destId="{F4123E5B-BE0F-442C-9F71-908967A94B1D}" srcOrd="10" destOrd="0" presId="urn:microsoft.com/office/officeart/2005/8/layout/b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44323F0-CE3B-4F05-BDFC-4E58169D59E1}">
      <dsp:nvSpPr>
        <dsp:cNvPr id="0" name=""/>
        <dsp:cNvSpPr/>
      </dsp:nvSpPr>
      <dsp:spPr>
        <a:xfrm>
          <a:off x="0" y="1253950"/>
          <a:ext cx="6858000" cy="1671934"/>
        </a:xfrm>
        <a:prstGeom prst="notched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F3725D-1800-491F-A669-3448CC99214F}">
      <dsp:nvSpPr>
        <dsp:cNvPr id="0" name=""/>
        <dsp:cNvSpPr/>
      </dsp:nvSpPr>
      <dsp:spPr>
        <a:xfrm>
          <a:off x="2712" y="0"/>
          <a:ext cx="1185918" cy="1671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ctr" defTabSz="666750">
            <a:lnSpc>
              <a:spcPct val="90000"/>
            </a:lnSpc>
            <a:spcBef>
              <a:spcPct val="0"/>
            </a:spcBef>
            <a:spcAft>
              <a:spcPct val="35000"/>
            </a:spcAft>
          </a:pPr>
          <a:r>
            <a:rPr lang="en-US" sz="1500" kern="1200" dirty="0" smtClean="0"/>
            <a:t>Purchasing</a:t>
          </a:r>
          <a:endParaRPr lang="en-US" sz="1500" kern="1200" dirty="0"/>
        </a:p>
      </dsp:txBody>
      <dsp:txXfrm>
        <a:off x="2712" y="0"/>
        <a:ext cx="1185918" cy="1671934"/>
      </dsp:txXfrm>
    </dsp:sp>
    <dsp:sp modelId="{67811189-1DA6-4338-9416-7CF04EB8CAF4}">
      <dsp:nvSpPr>
        <dsp:cNvPr id="0" name=""/>
        <dsp:cNvSpPr/>
      </dsp:nvSpPr>
      <dsp:spPr>
        <a:xfrm>
          <a:off x="386679" y="1880926"/>
          <a:ext cx="417983" cy="417983"/>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0EFE3C-7170-4601-A855-ECD70FB86A36}">
      <dsp:nvSpPr>
        <dsp:cNvPr id="0" name=""/>
        <dsp:cNvSpPr/>
      </dsp:nvSpPr>
      <dsp:spPr>
        <a:xfrm>
          <a:off x="1247926" y="2507901"/>
          <a:ext cx="1185918" cy="1671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en-US" sz="1500" kern="1200" dirty="0" smtClean="0"/>
            <a:t>Labor Relations</a:t>
          </a:r>
          <a:endParaRPr lang="en-US" sz="1500" kern="1200" dirty="0"/>
        </a:p>
      </dsp:txBody>
      <dsp:txXfrm>
        <a:off x="1247926" y="2507901"/>
        <a:ext cx="1185918" cy="1671934"/>
      </dsp:txXfrm>
    </dsp:sp>
    <dsp:sp modelId="{90844DE5-EF31-401A-A858-4B55C09FD540}">
      <dsp:nvSpPr>
        <dsp:cNvPr id="0" name=""/>
        <dsp:cNvSpPr/>
      </dsp:nvSpPr>
      <dsp:spPr>
        <a:xfrm>
          <a:off x="1631893" y="1880926"/>
          <a:ext cx="417983" cy="417983"/>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063A08-5D7A-40AB-A4A7-36557C65F1BB}">
      <dsp:nvSpPr>
        <dsp:cNvPr id="0" name=""/>
        <dsp:cNvSpPr/>
      </dsp:nvSpPr>
      <dsp:spPr>
        <a:xfrm>
          <a:off x="2493140" y="0"/>
          <a:ext cx="1185918" cy="1671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ctr" defTabSz="666750">
            <a:lnSpc>
              <a:spcPct val="90000"/>
            </a:lnSpc>
            <a:spcBef>
              <a:spcPct val="0"/>
            </a:spcBef>
            <a:spcAft>
              <a:spcPct val="35000"/>
            </a:spcAft>
          </a:pPr>
          <a:r>
            <a:rPr lang="en-US" sz="1500" kern="1200" dirty="0" smtClean="0"/>
            <a:t>Personnel</a:t>
          </a:r>
          <a:endParaRPr lang="en-US" sz="1500" kern="1200" dirty="0"/>
        </a:p>
      </dsp:txBody>
      <dsp:txXfrm>
        <a:off x="2493140" y="0"/>
        <a:ext cx="1185918" cy="1671934"/>
      </dsp:txXfrm>
    </dsp:sp>
    <dsp:sp modelId="{2807AFC3-8142-4E03-B6B3-91E1117D61FB}">
      <dsp:nvSpPr>
        <dsp:cNvPr id="0" name=""/>
        <dsp:cNvSpPr/>
      </dsp:nvSpPr>
      <dsp:spPr>
        <a:xfrm>
          <a:off x="2877108" y="1880926"/>
          <a:ext cx="417983" cy="417983"/>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405794-97B4-4156-833C-2B84591182E7}">
      <dsp:nvSpPr>
        <dsp:cNvPr id="0" name=""/>
        <dsp:cNvSpPr/>
      </dsp:nvSpPr>
      <dsp:spPr>
        <a:xfrm>
          <a:off x="3738355" y="2507901"/>
          <a:ext cx="1185918" cy="1671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en-US" sz="1500" kern="1200" dirty="0" smtClean="0"/>
            <a:t>Human Resources (HR)</a:t>
          </a:r>
          <a:endParaRPr lang="en-US" sz="1500" kern="1200" dirty="0"/>
        </a:p>
      </dsp:txBody>
      <dsp:txXfrm>
        <a:off x="3738355" y="2507901"/>
        <a:ext cx="1185918" cy="1671934"/>
      </dsp:txXfrm>
    </dsp:sp>
    <dsp:sp modelId="{2AEF4A34-FF68-4880-A4CE-0CA8C5065F64}">
      <dsp:nvSpPr>
        <dsp:cNvPr id="0" name=""/>
        <dsp:cNvSpPr/>
      </dsp:nvSpPr>
      <dsp:spPr>
        <a:xfrm>
          <a:off x="4122322" y="1880926"/>
          <a:ext cx="417983" cy="417983"/>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CB41F4-2C8E-4AAB-B594-F8057F3FBACF}">
      <dsp:nvSpPr>
        <dsp:cNvPr id="0" name=""/>
        <dsp:cNvSpPr/>
      </dsp:nvSpPr>
      <dsp:spPr>
        <a:xfrm>
          <a:off x="4983569" y="0"/>
          <a:ext cx="1185918" cy="1671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ctr" defTabSz="666750">
            <a:lnSpc>
              <a:spcPct val="90000"/>
            </a:lnSpc>
            <a:spcBef>
              <a:spcPct val="0"/>
            </a:spcBef>
            <a:spcAft>
              <a:spcPct val="35000"/>
            </a:spcAft>
          </a:pPr>
          <a:r>
            <a:rPr lang="en-US" sz="1500" kern="1200" dirty="0" smtClean="0"/>
            <a:t>Strategic HR</a:t>
          </a:r>
          <a:endParaRPr lang="en-US" sz="1500" kern="1200" dirty="0"/>
        </a:p>
      </dsp:txBody>
      <dsp:txXfrm>
        <a:off x="4983569" y="0"/>
        <a:ext cx="1185918" cy="1671934"/>
      </dsp:txXfrm>
    </dsp:sp>
    <dsp:sp modelId="{3B2270C3-FA3C-4057-9F5B-B00236951D42}">
      <dsp:nvSpPr>
        <dsp:cNvPr id="0" name=""/>
        <dsp:cNvSpPr/>
      </dsp:nvSpPr>
      <dsp:spPr>
        <a:xfrm>
          <a:off x="5367536" y="1880926"/>
          <a:ext cx="417983" cy="417983"/>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A3ACAF4-060A-453A-886E-1736D1AB93CC}">
      <dsp:nvSpPr>
        <dsp:cNvPr id="0" name=""/>
        <dsp:cNvSpPr/>
      </dsp:nvSpPr>
      <dsp:spPr>
        <a:xfrm>
          <a:off x="990600" y="0"/>
          <a:ext cx="990600" cy="660400"/>
        </a:xfrm>
        <a:prstGeom prst="trapezoid">
          <a:avLst>
            <a:gd name="adj" fmla="val 7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Strategic</a:t>
          </a:r>
          <a:endParaRPr lang="en-US" sz="1800" kern="1200" dirty="0"/>
        </a:p>
      </dsp:txBody>
      <dsp:txXfrm>
        <a:off x="990600" y="0"/>
        <a:ext cx="990600" cy="660400"/>
      </dsp:txXfrm>
    </dsp:sp>
    <dsp:sp modelId="{5BA7DAE6-0339-49D0-8F4C-2A2222D909F9}">
      <dsp:nvSpPr>
        <dsp:cNvPr id="0" name=""/>
        <dsp:cNvSpPr/>
      </dsp:nvSpPr>
      <dsp:spPr>
        <a:xfrm>
          <a:off x="495300" y="660399"/>
          <a:ext cx="1981200" cy="660400"/>
        </a:xfrm>
        <a:prstGeom prst="trapezoid">
          <a:avLst>
            <a:gd name="adj" fmla="val 7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Tactical</a:t>
          </a:r>
          <a:endParaRPr lang="en-US" sz="1800" kern="1200" dirty="0"/>
        </a:p>
      </dsp:txBody>
      <dsp:txXfrm>
        <a:off x="842009" y="660399"/>
        <a:ext cx="1287780" cy="660400"/>
      </dsp:txXfrm>
    </dsp:sp>
    <dsp:sp modelId="{B296D79A-8B25-413D-95B6-EC10034E0274}">
      <dsp:nvSpPr>
        <dsp:cNvPr id="0" name=""/>
        <dsp:cNvSpPr/>
      </dsp:nvSpPr>
      <dsp:spPr>
        <a:xfrm>
          <a:off x="0" y="1320799"/>
          <a:ext cx="2971800" cy="660400"/>
        </a:xfrm>
        <a:prstGeom prst="trapezoid">
          <a:avLst>
            <a:gd name="adj" fmla="val 7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Transactional</a:t>
          </a:r>
          <a:endParaRPr lang="en-US" sz="1800" kern="1200" dirty="0"/>
        </a:p>
      </dsp:txBody>
      <dsp:txXfrm>
        <a:off x="520064" y="1320799"/>
        <a:ext cx="1931670" cy="6604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8FFA0DF-CD64-48BA-AB4B-7E7E8606C9B1}">
      <dsp:nvSpPr>
        <dsp:cNvPr id="0" name=""/>
        <dsp:cNvSpPr/>
      </dsp:nvSpPr>
      <dsp:spPr>
        <a:xfrm>
          <a:off x="0" y="3260481"/>
          <a:ext cx="7467600" cy="107016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smtClean="0"/>
            <a:t>Influence Business Strategies and Direction through Strategic Engagement</a:t>
          </a:r>
          <a:endParaRPr lang="en-US" sz="2600" kern="1200" dirty="0"/>
        </a:p>
      </dsp:txBody>
      <dsp:txXfrm>
        <a:off x="0" y="3260481"/>
        <a:ext cx="7467600" cy="1070162"/>
      </dsp:txXfrm>
    </dsp:sp>
    <dsp:sp modelId="{96E92624-F57F-4EDF-BC7A-0C07B3FDD94F}">
      <dsp:nvSpPr>
        <dsp:cNvPr id="0" name=""/>
        <dsp:cNvSpPr/>
      </dsp:nvSpPr>
      <dsp:spPr>
        <a:xfrm rot="10800000">
          <a:off x="0" y="1630623"/>
          <a:ext cx="7467600" cy="1645910"/>
        </a:xfrm>
        <a:prstGeom prst="upArrowCallou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smtClean="0"/>
            <a:t>Identify and Partner on Strategic Projects</a:t>
          </a:r>
          <a:endParaRPr lang="en-US" sz="2600" kern="1200" dirty="0"/>
        </a:p>
      </dsp:txBody>
      <dsp:txXfrm rot="10800000">
        <a:off x="0" y="1630623"/>
        <a:ext cx="7467600" cy="1645910"/>
      </dsp:txXfrm>
    </dsp:sp>
    <dsp:sp modelId="{DCEC6A66-DC87-4AC1-B9B8-81C8BBD941A5}">
      <dsp:nvSpPr>
        <dsp:cNvPr id="0" name=""/>
        <dsp:cNvSpPr/>
      </dsp:nvSpPr>
      <dsp:spPr>
        <a:xfrm rot="10800000">
          <a:off x="0" y="0"/>
          <a:ext cx="7467600" cy="1645910"/>
        </a:xfrm>
        <a:prstGeom prst="upArrowCallou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smtClean="0"/>
            <a:t>Build Client Partnerships</a:t>
          </a:r>
          <a:endParaRPr lang="en-US" sz="2600" kern="1200" dirty="0"/>
        </a:p>
      </dsp:txBody>
      <dsp:txXfrm rot="10800000">
        <a:off x="0" y="0"/>
        <a:ext cx="7467600" cy="164591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F57B3F-A3FA-4494-AA5F-E9C1996E6027}">
      <dsp:nvSpPr>
        <dsp:cNvPr id="0" name=""/>
        <dsp:cNvSpPr/>
      </dsp:nvSpPr>
      <dsp:spPr>
        <a:xfrm>
          <a:off x="277" y="1530284"/>
          <a:ext cx="1452862" cy="119830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57150" lvl="1" indent="-57150" algn="l" defTabSz="400050">
            <a:lnSpc>
              <a:spcPct val="90000"/>
            </a:lnSpc>
            <a:spcBef>
              <a:spcPct val="0"/>
            </a:spcBef>
            <a:spcAft>
              <a:spcPct val="15000"/>
            </a:spcAft>
            <a:buChar char="••"/>
          </a:pPr>
          <a:r>
            <a:rPr lang="en-US" sz="900" kern="1200" dirty="0" smtClean="0"/>
            <a:t>Go for the business and performance SHOULDs</a:t>
          </a:r>
          <a:endParaRPr lang="en-US" sz="900" kern="1200" dirty="0"/>
        </a:p>
      </dsp:txBody>
      <dsp:txXfrm>
        <a:off x="277" y="1530284"/>
        <a:ext cx="1452862" cy="941527"/>
      </dsp:txXfrm>
    </dsp:sp>
    <dsp:sp modelId="{17C8540D-E029-4C98-BF6D-8647A6D551AC}">
      <dsp:nvSpPr>
        <dsp:cNvPr id="0" name=""/>
        <dsp:cNvSpPr/>
      </dsp:nvSpPr>
      <dsp:spPr>
        <a:xfrm>
          <a:off x="828179" y="1856736"/>
          <a:ext cx="1541591" cy="1541591"/>
        </a:xfrm>
        <a:prstGeom prst="leftCircularArrow">
          <a:avLst>
            <a:gd name="adj1" fmla="val 2764"/>
            <a:gd name="adj2" fmla="val 337006"/>
            <a:gd name="adj3" fmla="val 2112517"/>
            <a:gd name="adj4" fmla="val 9024489"/>
            <a:gd name="adj5" fmla="val 3224"/>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5B5D503-E2CF-4470-9896-C5081CD832C0}">
      <dsp:nvSpPr>
        <dsp:cNvPr id="0" name=""/>
        <dsp:cNvSpPr/>
      </dsp:nvSpPr>
      <dsp:spPr>
        <a:xfrm>
          <a:off x="323136" y="2471811"/>
          <a:ext cx="1291433" cy="5135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smtClean="0"/>
            <a:t>G</a:t>
          </a:r>
          <a:endParaRPr lang="en-US" sz="3000" kern="1200" dirty="0"/>
        </a:p>
      </dsp:txBody>
      <dsp:txXfrm>
        <a:off x="323136" y="2471811"/>
        <a:ext cx="1291433" cy="513560"/>
      </dsp:txXfrm>
    </dsp:sp>
    <dsp:sp modelId="{9B7F176F-3C13-43F5-A214-0FC7D2B15E2D}">
      <dsp:nvSpPr>
        <dsp:cNvPr id="0" name=""/>
        <dsp:cNvSpPr/>
      </dsp:nvSpPr>
      <dsp:spPr>
        <a:xfrm>
          <a:off x="1817451" y="1530284"/>
          <a:ext cx="1452862" cy="119830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57150" lvl="1" indent="-57150" algn="l" defTabSz="400050">
            <a:lnSpc>
              <a:spcPct val="90000"/>
            </a:lnSpc>
            <a:spcBef>
              <a:spcPct val="0"/>
            </a:spcBef>
            <a:spcAft>
              <a:spcPct val="15000"/>
            </a:spcAft>
            <a:buChar char="••"/>
          </a:pPr>
          <a:r>
            <a:rPr lang="en-US" sz="900" kern="1200" dirty="0" smtClean="0"/>
            <a:t>Analyze the business and performance IS</a:t>
          </a:r>
          <a:endParaRPr lang="en-US" sz="900" kern="1200" dirty="0"/>
        </a:p>
      </dsp:txBody>
      <dsp:txXfrm>
        <a:off x="1817451" y="1787064"/>
        <a:ext cx="1452862" cy="941527"/>
      </dsp:txXfrm>
    </dsp:sp>
    <dsp:sp modelId="{6A78A564-5342-4012-8364-6B29527408EE}">
      <dsp:nvSpPr>
        <dsp:cNvPr id="0" name=""/>
        <dsp:cNvSpPr/>
      </dsp:nvSpPr>
      <dsp:spPr>
        <a:xfrm>
          <a:off x="2633246" y="813563"/>
          <a:ext cx="1727234" cy="1727234"/>
        </a:xfrm>
        <a:prstGeom prst="circularArrow">
          <a:avLst>
            <a:gd name="adj1" fmla="val 2467"/>
            <a:gd name="adj2" fmla="val 298714"/>
            <a:gd name="adj3" fmla="val 19525776"/>
            <a:gd name="adj4" fmla="val 12575511"/>
            <a:gd name="adj5" fmla="val 2878"/>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5887FA1-2753-4C61-AA0E-90EE5762118C}">
      <dsp:nvSpPr>
        <dsp:cNvPr id="0" name=""/>
        <dsp:cNvSpPr/>
      </dsp:nvSpPr>
      <dsp:spPr>
        <a:xfrm>
          <a:off x="2140310" y="1273503"/>
          <a:ext cx="1291433" cy="5135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smtClean="0"/>
            <a:t>A</a:t>
          </a:r>
          <a:endParaRPr lang="en-US" sz="3000" kern="1200" dirty="0"/>
        </a:p>
      </dsp:txBody>
      <dsp:txXfrm>
        <a:off x="2140310" y="1273503"/>
        <a:ext cx="1291433" cy="513560"/>
      </dsp:txXfrm>
    </dsp:sp>
    <dsp:sp modelId="{F0511CF4-C22F-4A75-93DA-42ABE857AA1B}">
      <dsp:nvSpPr>
        <dsp:cNvPr id="0" name=""/>
        <dsp:cNvSpPr/>
      </dsp:nvSpPr>
      <dsp:spPr>
        <a:xfrm>
          <a:off x="3634626" y="1530284"/>
          <a:ext cx="1452862" cy="119830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57150" lvl="1" indent="-57150" algn="l" defTabSz="400050">
            <a:lnSpc>
              <a:spcPct val="90000"/>
            </a:lnSpc>
            <a:spcBef>
              <a:spcPct val="0"/>
            </a:spcBef>
            <a:spcAft>
              <a:spcPct val="15000"/>
            </a:spcAft>
            <a:buChar char="••"/>
          </a:pPr>
          <a:r>
            <a:rPr lang="en-US" sz="900" kern="1200" dirty="0" smtClean="0"/>
            <a:t>Pin down the CAUSES</a:t>
          </a:r>
          <a:endParaRPr lang="en-US" sz="900" kern="1200" dirty="0"/>
        </a:p>
        <a:p>
          <a:pPr marL="57150" lvl="1" indent="-57150" algn="l" defTabSz="400050">
            <a:lnSpc>
              <a:spcPct val="90000"/>
            </a:lnSpc>
            <a:spcBef>
              <a:spcPct val="0"/>
            </a:spcBef>
            <a:spcAft>
              <a:spcPct val="15000"/>
            </a:spcAft>
            <a:buChar char="••"/>
          </a:pPr>
          <a:r>
            <a:rPr lang="en-US" sz="900" kern="1200" dirty="0" smtClean="0"/>
            <a:t>Factors external to the organization, internal to the organization, and internal to individuals</a:t>
          </a:r>
          <a:endParaRPr lang="en-US" sz="900" kern="1200" dirty="0"/>
        </a:p>
        <a:p>
          <a:pPr marL="57150" lvl="1" indent="-57150" algn="l" defTabSz="400050">
            <a:lnSpc>
              <a:spcPct val="90000"/>
            </a:lnSpc>
            <a:spcBef>
              <a:spcPct val="0"/>
            </a:spcBef>
            <a:spcAft>
              <a:spcPct val="15000"/>
            </a:spcAft>
            <a:buChar char="••"/>
          </a:pPr>
          <a:endParaRPr lang="en-US" sz="900" kern="1200" dirty="0"/>
        </a:p>
      </dsp:txBody>
      <dsp:txXfrm>
        <a:off x="3634626" y="1530284"/>
        <a:ext cx="1452862" cy="941527"/>
      </dsp:txXfrm>
    </dsp:sp>
    <dsp:sp modelId="{6C595B25-0B34-4FA2-B793-B8A7227D239F}">
      <dsp:nvSpPr>
        <dsp:cNvPr id="0" name=""/>
        <dsp:cNvSpPr/>
      </dsp:nvSpPr>
      <dsp:spPr>
        <a:xfrm>
          <a:off x="4462527" y="1856736"/>
          <a:ext cx="1541591" cy="1541591"/>
        </a:xfrm>
        <a:prstGeom prst="leftCircularArrow">
          <a:avLst>
            <a:gd name="adj1" fmla="val 2764"/>
            <a:gd name="adj2" fmla="val 337006"/>
            <a:gd name="adj3" fmla="val 2112517"/>
            <a:gd name="adj4" fmla="val 9024489"/>
            <a:gd name="adj5" fmla="val 3224"/>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0046E78-DFDE-480C-BE54-E775EE2939CB}">
      <dsp:nvSpPr>
        <dsp:cNvPr id="0" name=""/>
        <dsp:cNvSpPr/>
      </dsp:nvSpPr>
      <dsp:spPr>
        <a:xfrm>
          <a:off x="3957484" y="2471811"/>
          <a:ext cx="1291433" cy="5135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smtClean="0"/>
            <a:t>P</a:t>
          </a:r>
          <a:endParaRPr lang="en-US" sz="3000" kern="1200" dirty="0"/>
        </a:p>
      </dsp:txBody>
      <dsp:txXfrm>
        <a:off x="3957484" y="2471811"/>
        <a:ext cx="1291433" cy="513560"/>
      </dsp:txXfrm>
    </dsp:sp>
    <dsp:sp modelId="{8E70A107-7424-410B-87AC-3C0868C4EBBD}">
      <dsp:nvSpPr>
        <dsp:cNvPr id="0" name=""/>
        <dsp:cNvSpPr/>
      </dsp:nvSpPr>
      <dsp:spPr>
        <a:xfrm>
          <a:off x="5451800" y="1530284"/>
          <a:ext cx="1452862" cy="119830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57150" lvl="1" indent="-57150" algn="l" defTabSz="400050">
            <a:lnSpc>
              <a:spcPct val="90000"/>
            </a:lnSpc>
            <a:spcBef>
              <a:spcPct val="0"/>
            </a:spcBef>
            <a:spcAft>
              <a:spcPct val="15000"/>
            </a:spcAft>
            <a:buChar char="••"/>
          </a:pPr>
          <a:r>
            <a:rPr lang="en-US" sz="900" kern="1200" dirty="0" smtClean="0"/>
            <a:t>Select the right SOLUTION</a:t>
          </a:r>
          <a:endParaRPr lang="en-US" sz="900" kern="1200" dirty="0"/>
        </a:p>
        <a:p>
          <a:pPr marL="57150" lvl="1" indent="-57150" algn="l" defTabSz="400050">
            <a:lnSpc>
              <a:spcPct val="90000"/>
            </a:lnSpc>
            <a:spcBef>
              <a:spcPct val="0"/>
            </a:spcBef>
            <a:spcAft>
              <a:spcPct val="15000"/>
            </a:spcAft>
            <a:buChar char="••"/>
          </a:pPr>
          <a:endParaRPr lang="en-US" sz="900" kern="1200" dirty="0"/>
        </a:p>
      </dsp:txBody>
      <dsp:txXfrm>
        <a:off x="5451800" y="1787064"/>
        <a:ext cx="1452862" cy="941527"/>
      </dsp:txXfrm>
    </dsp:sp>
    <dsp:sp modelId="{BB622D8B-D84F-4F18-8558-CC793D6B0B4E}">
      <dsp:nvSpPr>
        <dsp:cNvPr id="0" name=""/>
        <dsp:cNvSpPr/>
      </dsp:nvSpPr>
      <dsp:spPr>
        <a:xfrm>
          <a:off x="5774658" y="1273503"/>
          <a:ext cx="1291433" cy="5135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smtClean="0"/>
            <a:t>S</a:t>
          </a:r>
          <a:endParaRPr lang="en-US" sz="3000" kern="1200" dirty="0"/>
        </a:p>
      </dsp:txBody>
      <dsp:txXfrm>
        <a:off x="5774658" y="1273503"/>
        <a:ext cx="1291433" cy="51356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A56011B-06BB-4662-A9A7-A225F0A90ECE}">
      <dsp:nvSpPr>
        <dsp:cNvPr id="0" name=""/>
        <dsp:cNvSpPr/>
      </dsp:nvSpPr>
      <dsp:spPr>
        <a:xfrm>
          <a:off x="514350" y="0"/>
          <a:ext cx="5829300" cy="4331382"/>
        </a:xfrm>
        <a:prstGeom prst="rightArrow">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672FAD08-66DD-4DFC-942F-AA89223E75B0}">
      <dsp:nvSpPr>
        <dsp:cNvPr id="0" name=""/>
        <dsp:cNvSpPr/>
      </dsp:nvSpPr>
      <dsp:spPr>
        <a:xfrm>
          <a:off x="3432" y="1299414"/>
          <a:ext cx="1650876" cy="1732552"/>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Contribute to formation of business strategies and plans</a:t>
          </a:r>
          <a:endParaRPr lang="en-US" sz="1800" kern="1200" dirty="0"/>
        </a:p>
      </dsp:txBody>
      <dsp:txXfrm>
        <a:off x="3432" y="1299414"/>
        <a:ext cx="1650876" cy="1732552"/>
      </dsp:txXfrm>
    </dsp:sp>
    <dsp:sp modelId="{9FFA6D3A-7A1C-40FC-BECE-F5024B1CFE48}">
      <dsp:nvSpPr>
        <dsp:cNvPr id="0" name=""/>
        <dsp:cNvSpPr/>
      </dsp:nvSpPr>
      <dsp:spPr>
        <a:xfrm>
          <a:off x="1736852" y="1299414"/>
          <a:ext cx="1650876" cy="1732552"/>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Integrate HR strategic plan and initiatives into business plan</a:t>
          </a:r>
          <a:endParaRPr lang="en-US" sz="1800" kern="1200" dirty="0"/>
        </a:p>
      </dsp:txBody>
      <dsp:txXfrm>
        <a:off x="1736852" y="1299414"/>
        <a:ext cx="1650876" cy="1732552"/>
      </dsp:txXfrm>
    </dsp:sp>
    <dsp:sp modelId="{62CEB56F-BB47-49CD-8E54-55BE7143EF5A}">
      <dsp:nvSpPr>
        <dsp:cNvPr id="0" name=""/>
        <dsp:cNvSpPr/>
      </dsp:nvSpPr>
      <dsp:spPr>
        <a:xfrm>
          <a:off x="3470272" y="1299414"/>
          <a:ext cx="1650876" cy="1732552"/>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Implement people initiatives in support of business plan</a:t>
          </a:r>
          <a:endParaRPr lang="en-US" sz="1800" kern="1200" dirty="0"/>
        </a:p>
      </dsp:txBody>
      <dsp:txXfrm>
        <a:off x="3470272" y="1299414"/>
        <a:ext cx="1650876" cy="1732552"/>
      </dsp:txXfrm>
    </dsp:sp>
    <dsp:sp modelId="{16649B08-0C37-49B3-9519-381C6849FEE2}">
      <dsp:nvSpPr>
        <dsp:cNvPr id="0" name=""/>
        <dsp:cNvSpPr/>
      </dsp:nvSpPr>
      <dsp:spPr>
        <a:xfrm>
          <a:off x="5203692" y="1299414"/>
          <a:ext cx="1650876" cy="1732552"/>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Measure and be accountable for results</a:t>
          </a:r>
          <a:endParaRPr lang="en-US" sz="1800" kern="1200" dirty="0"/>
        </a:p>
      </dsp:txBody>
      <dsp:txXfrm>
        <a:off x="5203692" y="1299414"/>
        <a:ext cx="1650876" cy="1732552"/>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0DCD561-1BC5-4FD5-8A34-67D4F3C0A70B}">
      <dsp:nvSpPr>
        <dsp:cNvPr id="0" name=""/>
        <dsp:cNvSpPr/>
      </dsp:nvSpPr>
      <dsp:spPr>
        <a:xfrm>
          <a:off x="3185361" y="586120"/>
          <a:ext cx="453076" cy="91440"/>
        </a:xfrm>
        <a:custGeom>
          <a:avLst/>
          <a:gdLst/>
          <a:ahLst/>
          <a:cxnLst/>
          <a:rect l="0" t="0" r="0" b="0"/>
          <a:pathLst>
            <a:path>
              <a:moveTo>
                <a:pt x="0" y="45720"/>
              </a:moveTo>
              <a:lnTo>
                <a:pt x="453076"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99808" y="629421"/>
        <a:ext cx="24183" cy="4836"/>
      </dsp:txXfrm>
    </dsp:sp>
    <dsp:sp modelId="{F79E564B-8A4B-47CF-B93C-0816CAF627D3}">
      <dsp:nvSpPr>
        <dsp:cNvPr id="0" name=""/>
        <dsp:cNvSpPr/>
      </dsp:nvSpPr>
      <dsp:spPr>
        <a:xfrm>
          <a:off x="1084220" y="957"/>
          <a:ext cx="2102941" cy="1261764"/>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t" anchorCtr="0">
          <a:noAutofit/>
        </a:bodyPr>
        <a:lstStyle/>
        <a:p>
          <a:pPr lvl="0" algn="l" defTabSz="444500">
            <a:lnSpc>
              <a:spcPct val="90000"/>
            </a:lnSpc>
            <a:spcBef>
              <a:spcPct val="0"/>
            </a:spcBef>
            <a:spcAft>
              <a:spcPct val="35000"/>
            </a:spcAft>
          </a:pPr>
          <a:r>
            <a:rPr lang="en-US" sz="1000" kern="1200" dirty="0" smtClean="0"/>
            <a:t>Communicate the business plan to HR colleagues</a:t>
          </a:r>
          <a:endParaRPr lang="en-US" sz="1000" kern="1200" dirty="0"/>
        </a:p>
        <a:p>
          <a:pPr marL="57150" lvl="1" indent="-57150" algn="l" defTabSz="355600">
            <a:lnSpc>
              <a:spcPct val="90000"/>
            </a:lnSpc>
            <a:spcBef>
              <a:spcPct val="0"/>
            </a:spcBef>
            <a:spcAft>
              <a:spcPct val="15000"/>
            </a:spcAft>
            <a:buChar char="••"/>
          </a:pPr>
          <a:r>
            <a:rPr lang="en-US" sz="800" i="1" kern="1200" dirty="0" smtClean="0"/>
            <a:t>List your plans for this step</a:t>
          </a:r>
          <a:endParaRPr lang="en-US" sz="800" i="1" kern="1200" dirty="0"/>
        </a:p>
      </dsp:txBody>
      <dsp:txXfrm>
        <a:off x="1084220" y="957"/>
        <a:ext cx="2102941" cy="1261764"/>
      </dsp:txXfrm>
    </dsp:sp>
    <dsp:sp modelId="{5E1CCA89-E563-4BF2-BA07-36FB4BB89FC6}">
      <dsp:nvSpPr>
        <dsp:cNvPr id="0" name=""/>
        <dsp:cNvSpPr/>
      </dsp:nvSpPr>
      <dsp:spPr>
        <a:xfrm>
          <a:off x="2135691" y="1260922"/>
          <a:ext cx="2586617" cy="453076"/>
        </a:xfrm>
        <a:custGeom>
          <a:avLst/>
          <a:gdLst/>
          <a:ahLst/>
          <a:cxnLst/>
          <a:rect l="0" t="0" r="0" b="0"/>
          <a:pathLst>
            <a:path>
              <a:moveTo>
                <a:pt x="2586617" y="0"/>
              </a:moveTo>
              <a:lnTo>
                <a:pt x="2586617" y="243638"/>
              </a:lnTo>
              <a:lnTo>
                <a:pt x="0" y="243638"/>
              </a:lnTo>
              <a:lnTo>
                <a:pt x="0" y="453076"/>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63213" y="1485042"/>
        <a:ext cx="131572" cy="4836"/>
      </dsp:txXfrm>
    </dsp:sp>
    <dsp:sp modelId="{D3A3F481-66A1-4210-A73F-04DFDE4D77F6}">
      <dsp:nvSpPr>
        <dsp:cNvPr id="0" name=""/>
        <dsp:cNvSpPr/>
      </dsp:nvSpPr>
      <dsp:spPr>
        <a:xfrm>
          <a:off x="3670838" y="957"/>
          <a:ext cx="2102941" cy="1261764"/>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t" anchorCtr="0">
          <a:noAutofit/>
        </a:bodyPr>
        <a:lstStyle/>
        <a:p>
          <a:pPr lvl="0" algn="l" defTabSz="444500">
            <a:lnSpc>
              <a:spcPct val="90000"/>
            </a:lnSpc>
            <a:spcBef>
              <a:spcPct val="0"/>
            </a:spcBef>
            <a:spcAft>
              <a:spcPct val="35000"/>
            </a:spcAft>
          </a:pPr>
          <a:r>
            <a:rPr lang="en-US" sz="1000" kern="1200" dirty="0" smtClean="0"/>
            <a:t>Conduct organization-wide audits to determine readiness</a:t>
          </a:r>
        </a:p>
        <a:p>
          <a:pPr marL="57150" lvl="1" indent="-57150" algn="l" defTabSz="355600">
            <a:lnSpc>
              <a:spcPct val="90000"/>
            </a:lnSpc>
            <a:spcBef>
              <a:spcPct val="0"/>
            </a:spcBef>
            <a:spcAft>
              <a:spcPct val="15000"/>
            </a:spcAft>
            <a:buChar char="••"/>
          </a:pPr>
          <a:r>
            <a:rPr lang="en-US" sz="800" i="1" kern="1200" smtClean="0"/>
            <a:t>List your plans for this step</a:t>
          </a:r>
          <a:endParaRPr lang="en-US" sz="800" kern="1200" dirty="0" smtClean="0"/>
        </a:p>
      </dsp:txBody>
      <dsp:txXfrm>
        <a:off x="3670838" y="957"/>
        <a:ext cx="2102941" cy="1261764"/>
      </dsp:txXfrm>
    </dsp:sp>
    <dsp:sp modelId="{279C9A4C-4587-4C5E-A0D4-3B2B5D83EF43}">
      <dsp:nvSpPr>
        <dsp:cNvPr id="0" name=""/>
        <dsp:cNvSpPr/>
      </dsp:nvSpPr>
      <dsp:spPr>
        <a:xfrm>
          <a:off x="3185361" y="2331561"/>
          <a:ext cx="453076" cy="91440"/>
        </a:xfrm>
        <a:custGeom>
          <a:avLst/>
          <a:gdLst/>
          <a:ahLst/>
          <a:cxnLst/>
          <a:rect l="0" t="0" r="0" b="0"/>
          <a:pathLst>
            <a:path>
              <a:moveTo>
                <a:pt x="0" y="45720"/>
              </a:moveTo>
              <a:lnTo>
                <a:pt x="453076"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99808" y="2374863"/>
        <a:ext cx="24183" cy="4836"/>
      </dsp:txXfrm>
    </dsp:sp>
    <dsp:sp modelId="{5FED4EE5-C4B1-4698-9D35-6FDC4E424482}">
      <dsp:nvSpPr>
        <dsp:cNvPr id="0" name=""/>
        <dsp:cNvSpPr/>
      </dsp:nvSpPr>
      <dsp:spPr>
        <a:xfrm>
          <a:off x="1084220" y="1746399"/>
          <a:ext cx="2102941" cy="1261764"/>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t" anchorCtr="0">
          <a:noAutofit/>
        </a:bodyPr>
        <a:lstStyle/>
        <a:p>
          <a:pPr lvl="0" algn="l" defTabSz="444500">
            <a:lnSpc>
              <a:spcPct val="90000"/>
            </a:lnSpc>
            <a:spcBef>
              <a:spcPct val="0"/>
            </a:spcBef>
            <a:spcAft>
              <a:spcPct val="35000"/>
            </a:spcAft>
          </a:pPr>
          <a:r>
            <a:rPr lang="en-US" sz="1000" kern="1200" dirty="0" smtClean="0"/>
            <a:t>Propose initiatives and solutions that ensure alignment of people with business requirements</a:t>
          </a:r>
        </a:p>
        <a:p>
          <a:pPr marL="57150" lvl="1" indent="-57150" algn="l" defTabSz="355600">
            <a:lnSpc>
              <a:spcPct val="90000"/>
            </a:lnSpc>
            <a:spcBef>
              <a:spcPct val="0"/>
            </a:spcBef>
            <a:spcAft>
              <a:spcPct val="15000"/>
            </a:spcAft>
            <a:buChar char="••"/>
          </a:pPr>
          <a:r>
            <a:rPr lang="en-US" sz="800" i="1" kern="1200" dirty="0" smtClean="0"/>
            <a:t>List your plans for workforce planning and staffing, learning and development, organization development, performance management, and employee relations</a:t>
          </a:r>
        </a:p>
      </dsp:txBody>
      <dsp:txXfrm>
        <a:off x="1084220" y="1746399"/>
        <a:ext cx="2102941" cy="1261764"/>
      </dsp:txXfrm>
    </dsp:sp>
    <dsp:sp modelId="{9A403550-A68F-4022-AA78-0A6D55947C1E}">
      <dsp:nvSpPr>
        <dsp:cNvPr id="0" name=""/>
        <dsp:cNvSpPr/>
      </dsp:nvSpPr>
      <dsp:spPr>
        <a:xfrm>
          <a:off x="2135691" y="3006363"/>
          <a:ext cx="2586617" cy="453076"/>
        </a:xfrm>
        <a:custGeom>
          <a:avLst/>
          <a:gdLst/>
          <a:ahLst/>
          <a:cxnLst/>
          <a:rect l="0" t="0" r="0" b="0"/>
          <a:pathLst>
            <a:path>
              <a:moveTo>
                <a:pt x="2586617" y="0"/>
              </a:moveTo>
              <a:lnTo>
                <a:pt x="2586617" y="243638"/>
              </a:lnTo>
              <a:lnTo>
                <a:pt x="0" y="243638"/>
              </a:lnTo>
              <a:lnTo>
                <a:pt x="0" y="453076"/>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63213" y="3230483"/>
        <a:ext cx="131572" cy="4836"/>
      </dsp:txXfrm>
    </dsp:sp>
    <dsp:sp modelId="{64F47851-E4A1-497E-81E3-9005100F51FA}">
      <dsp:nvSpPr>
        <dsp:cNvPr id="0" name=""/>
        <dsp:cNvSpPr/>
      </dsp:nvSpPr>
      <dsp:spPr>
        <a:xfrm>
          <a:off x="3670838" y="1746399"/>
          <a:ext cx="2102941" cy="1261764"/>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t" anchorCtr="0">
          <a:noAutofit/>
        </a:bodyPr>
        <a:lstStyle/>
        <a:p>
          <a:pPr lvl="0" algn="l" defTabSz="444500">
            <a:lnSpc>
              <a:spcPct val="90000"/>
            </a:lnSpc>
            <a:spcBef>
              <a:spcPct val="0"/>
            </a:spcBef>
            <a:spcAft>
              <a:spcPct val="35000"/>
            </a:spcAft>
          </a:pPr>
          <a:r>
            <a:rPr lang="en-US" sz="1000" kern="1200" dirty="0" smtClean="0"/>
            <a:t>Provide the business case for HR solutions that are proposed</a:t>
          </a:r>
        </a:p>
        <a:p>
          <a:pPr marL="57150" lvl="1" indent="-57150" algn="l" defTabSz="355600">
            <a:lnSpc>
              <a:spcPct val="90000"/>
            </a:lnSpc>
            <a:spcBef>
              <a:spcPct val="0"/>
            </a:spcBef>
            <a:spcAft>
              <a:spcPct val="15000"/>
            </a:spcAft>
            <a:buChar char="••"/>
          </a:pPr>
          <a:r>
            <a:rPr lang="en-US" sz="800" i="1" kern="1200" smtClean="0"/>
            <a:t>List your plans for this step</a:t>
          </a:r>
          <a:endParaRPr lang="en-US" sz="800" kern="1200" dirty="0" smtClean="0"/>
        </a:p>
      </dsp:txBody>
      <dsp:txXfrm>
        <a:off x="3670838" y="1746399"/>
        <a:ext cx="2102941" cy="1261764"/>
      </dsp:txXfrm>
    </dsp:sp>
    <dsp:sp modelId="{D1B2DCF7-883F-46E5-BD00-5019D6151608}">
      <dsp:nvSpPr>
        <dsp:cNvPr id="0" name=""/>
        <dsp:cNvSpPr/>
      </dsp:nvSpPr>
      <dsp:spPr>
        <a:xfrm>
          <a:off x="3185361" y="4077002"/>
          <a:ext cx="453076" cy="91440"/>
        </a:xfrm>
        <a:custGeom>
          <a:avLst/>
          <a:gdLst/>
          <a:ahLst/>
          <a:cxnLst/>
          <a:rect l="0" t="0" r="0" b="0"/>
          <a:pathLst>
            <a:path>
              <a:moveTo>
                <a:pt x="0" y="45720"/>
              </a:moveTo>
              <a:lnTo>
                <a:pt x="453076"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99808" y="4120304"/>
        <a:ext cx="24183" cy="4836"/>
      </dsp:txXfrm>
    </dsp:sp>
    <dsp:sp modelId="{D0F22B71-C0E7-4D19-ACC4-C730F83F44B1}">
      <dsp:nvSpPr>
        <dsp:cNvPr id="0" name=""/>
        <dsp:cNvSpPr/>
      </dsp:nvSpPr>
      <dsp:spPr>
        <a:xfrm>
          <a:off x="1084220" y="3491840"/>
          <a:ext cx="2102941" cy="1261764"/>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t" anchorCtr="0">
          <a:noAutofit/>
        </a:bodyPr>
        <a:lstStyle/>
        <a:p>
          <a:pPr lvl="0" algn="l" defTabSz="444500">
            <a:lnSpc>
              <a:spcPct val="90000"/>
            </a:lnSpc>
            <a:spcBef>
              <a:spcPct val="0"/>
            </a:spcBef>
            <a:spcAft>
              <a:spcPct val="35000"/>
            </a:spcAft>
          </a:pPr>
          <a:r>
            <a:rPr lang="en-US" sz="1000" kern="1200" dirty="0" smtClean="0"/>
            <a:t>Know the HR staff’s capability so you don’t over-commit and under-deliver</a:t>
          </a:r>
        </a:p>
        <a:p>
          <a:pPr marL="57150" lvl="1" indent="-57150" algn="l" defTabSz="355600">
            <a:lnSpc>
              <a:spcPct val="90000"/>
            </a:lnSpc>
            <a:spcBef>
              <a:spcPct val="0"/>
            </a:spcBef>
            <a:spcAft>
              <a:spcPct val="15000"/>
            </a:spcAft>
            <a:buChar char="••"/>
          </a:pPr>
          <a:r>
            <a:rPr lang="en-US" sz="800" i="1" kern="1200" dirty="0" smtClean="0"/>
            <a:t>List your plans for this step</a:t>
          </a:r>
          <a:endParaRPr lang="en-US" sz="800" kern="1200" dirty="0" smtClean="0"/>
        </a:p>
      </dsp:txBody>
      <dsp:txXfrm>
        <a:off x="1084220" y="3491840"/>
        <a:ext cx="2102941" cy="1261764"/>
      </dsp:txXfrm>
    </dsp:sp>
    <dsp:sp modelId="{F4123E5B-BE0F-442C-9F71-908967A94B1D}">
      <dsp:nvSpPr>
        <dsp:cNvPr id="0" name=""/>
        <dsp:cNvSpPr/>
      </dsp:nvSpPr>
      <dsp:spPr>
        <a:xfrm>
          <a:off x="3670838" y="3491840"/>
          <a:ext cx="2102941" cy="1261764"/>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t" anchorCtr="0">
          <a:noAutofit/>
        </a:bodyPr>
        <a:lstStyle/>
        <a:p>
          <a:pPr lvl="0" algn="l" defTabSz="444500">
            <a:lnSpc>
              <a:spcPct val="90000"/>
            </a:lnSpc>
            <a:spcBef>
              <a:spcPct val="0"/>
            </a:spcBef>
            <a:spcAft>
              <a:spcPct val="35000"/>
            </a:spcAft>
          </a:pPr>
          <a:r>
            <a:rPr lang="en-US" sz="1000" kern="1200" dirty="0" smtClean="0"/>
            <a:t>Measure results</a:t>
          </a:r>
        </a:p>
        <a:p>
          <a:pPr marL="57150" lvl="1" indent="-57150" algn="l" defTabSz="355600">
            <a:lnSpc>
              <a:spcPct val="90000"/>
            </a:lnSpc>
            <a:spcBef>
              <a:spcPct val="0"/>
            </a:spcBef>
            <a:spcAft>
              <a:spcPct val="15000"/>
            </a:spcAft>
            <a:buChar char="••"/>
          </a:pPr>
          <a:r>
            <a:rPr lang="en-US" sz="800" i="1" kern="1200" dirty="0" smtClean="0"/>
            <a:t>List your plans for this step</a:t>
          </a:r>
          <a:endParaRPr lang="en-US" sz="800" kern="1200" dirty="0" smtClean="0"/>
        </a:p>
      </dsp:txBody>
      <dsp:txXfrm>
        <a:off x="3670838" y="3491840"/>
        <a:ext cx="2102941" cy="126176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1" y="0"/>
            <a:ext cx="2972421"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84027" y="0"/>
            <a:ext cx="2972421"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1" y="8829675"/>
            <a:ext cx="2972421"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84027" y="8829675"/>
            <a:ext cx="2972421"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09F2100-07F8-43E3-9E0E-0F7863E9A44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1" y="0"/>
            <a:ext cx="2972421"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idx="1"/>
          </p:nvPr>
        </p:nvSpPr>
        <p:spPr bwMode="auto">
          <a:xfrm>
            <a:off x="3884027" y="0"/>
            <a:ext cx="2972421"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198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6421" y="4416426"/>
            <a:ext cx="5485158"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1" y="8829675"/>
            <a:ext cx="2972421"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3799" name="Rectangle 7"/>
          <p:cNvSpPr>
            <a:spLocks noGrp="1" noChangeArrowheads="1"/>
          </p:cNvSpPr>
          <p:nvPr>
            <p:ph type="sldNum" sz="quarter" idx="5"/>
          </p:nvPr>
        </p:nvSpPr>
        <p:spPr bwMode="auto">
          <a:xfrm>
            <a:off x="3884027" y="8829675"/>
            <a:ext cx="2972421"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807E6D4-B3AE-4ED8-AF20-15B1EDEEBDD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r>
              <a:rPr lang="en-US" smtClean="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a:lnSpc>
                <a:spcPct val="90000"/>
              </a:lnSpc>
            </a:pPr>
            <a:r>
              <a:rPr lang="en-US" dirty="0" smtClean="0"/>
              <a:t>Once you’ve identified the true client and gained access, trust</a:t>
            </a:r>
            <a:r>
              <a:rPr lang="en-US" baseline="0" dirty="0" smtClean="0"/>
              <a:t> </a:t>
            </a:r>
            <a:r>
              <a:rPr lang="en-US" dirty="0" smtClean="0"/>
              <a:t>and credibility, it’s time to identify and partner on strategic projects. </a:t>
            </a:r>
          </a:p>
          <a:p>
            <a:pPr>
              <a:lnSpc>
                <a:spcPct val="90000"/>
              </a:lnSpc>
            </a:pPr>
            <a:endParaRPr lang="en-US" dirty="0" smtClean="0"/>
          </a:p>
          <a:p>
            <a:pPr>
              <a:lnSpc>
                <a:spcPct val="90000"/>
              </a:lnSpc>
            </a:pPr>
            <a:r>
              <a:rPr lang="en-US" dirty="0" smtClean="0"/>
              <a:t>You may come across strategic projects reactively or proactively. A reactive example is when a client comes to you with a solution in mind and you reframe their request. For example, “What training program will enhance the negotiation skills our sales force?” You need to reframe the request and probe for the business problem. A good question would be, “What leads you to believe the sales people need negotiation skills?” If you have a true strategic business partnership with your client, he</a:t>
            </a:r>
            <a:r>
              <a:rPr lang="en-US" baseline="0" dirty="0" smtClean="0"/>
              <a:t> or she</a:t>
            </a:r>
            <a:r>
              <a:rPr lang="en-US" dirty="0" smtClean="0"/>
              <a:t> will hopefully discuss business problems with you and you can proactively engage the</a:t>
            </a:r>
            <a:r>
              <a:rPr lang="en-US" baseline="0" dirty="0" smtClean="0"/>
              <a:t> client in</a:t>
            </a:r>
            <a:r>
              <a:rPr lang="en-US" dirty="0" smtClean="0"/>
              <a:t> partnering to find the right solution. </a:t>
            </a:r>
          </a:p>
          <a:p>
            <a:pPr>
              <a:lnSpc>
                <a:spcPct val="90000"/>
              </a:lnSpc>
            </a:pPr>
            <a:endParaRPr lang="en-US" dirty="0" smtClean="0"/>
          </a:p>
          <a:p>
            <a:pPr>
              <a:lnSpc>
                <a:spcPct val="90000"/>
              </a:lnSpc>
            </a:pPr>
            <a:r>
              <a:rPr lang="en-US" dirty="0" smtClean="0"/>
              <a:t>A proactive example might be that your client mentions during a staff meeting that he has to reduce employee turnover by 20 percent</a:t>
            </a:r>
            <a:r>
              <a:rPr lang="en-US" baseline="0" dirty="0" smtClean="0"/>
              <a:t> </a:t>
            </a:r>
            <a:r>
              <a:rPr lang="en-US" dirty="0" smtClean="0"/>
              <a:t>and asks if you have any suggestions for how it can be done. </a:t>
            </a:r>
          </a:p>
          <a:p>
            <a:pPr>
              <a:lnSpc>
                <a:spcPct val="90000"/>
              </a:lnSpc>
            </a:pPr>
            <a:endParaRPr lang="en-US" dirty="0" smtClean="0"/>
          </a:p>
          <a:p>
            <a:pPr>
              <a:lnSpc>
                <a:spcPct val="90000"/>
              </a:lnSpc>
            </a:pPr>
            <a:r>
              <a:rPr lang="en-US" dirty="0" smtClean="0"/>
              <a:t>Whether you come across strategic projects reactively or proactively, Robinson and Robinson (2005) suggest you use the GAPS model to engage the client in strategic thinking and problem-solving before jumping to a solution.</a:t>
            </a:r>
          </a:p>
          <a:p>
            <a:pPr>
              <a:lnSpc>
                <a:spcPct val="90000"/>
              </a:lnSpc>
            </a:pPr>
            <a:endParaRPr lang="en-US" dirty="0" smtClean="0"/>
          </a:p>
          <a:p>
            <a:pPr>
              <a:lnSpc>
                <a:spcPct val="90000"/>
              </a:lnSpc>
            </a:pPr>
            <a:r>
              <a:rPr lang="en-US" dirty="0" smtClean="0"/>
              <a:t>(Read slide. See page 98 in Robinson and Robinson for specific examples.)</a:t>
            </a:r>
          </a:p>
          <a:p>
            <a:pPr>
              <a:lnSpc>
                <a:spcPct val="90000"/>
              </a:lnSpc>
            </a:pPr>
            <a:endParaRPr lang="en-US" sz="1400" dirty="0" smtClean="0"/>
          </a:p>
        </p:txBody>
      </p:sp>
      <p:sp>
        <p:nvSpPr>
          <p:cNvPr id="52228" name="Slide Number Placeholder 3"/>
          <p:cNvSpPr>
            <a:spLocks noGrp="1"/>
          </p:cNvSpPr>
          <p:nvPr>
            <p:ph type="sldNum" sz="quarter" idx="5"/>
          </p:nvPr>
        </p:nvSpPr>
        <p:spPr>
          <a:noFill/>
        </p:spPr>
        <p:txBody>
          <a:bodyPr/>
          <a:lstStyle/>
          <a:p>
            <a:fld id="{21670B73-D8F5-4288-88AB-8CB19DEFBDB8}"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1219200" y="457201"/>
            <a:ext cx="4419600" cy="3200399"/>
          </a:xfrm>
          <a:ln/>
        </p:spPr>
      </p:sp>
      <p:sp>
        <p:nvSpPr>
          <p:cNvPr id="53251" name="Notes Placeholder 2"/>
          <p:cNvSpPr>
            <a:spLocks noGrp="1"/>
          </p:cNvSpPr>
          <p:nvPr>
            <p:ph type="body" idx="1"/>
          </p:nvPr>
        </p:nvSpPr>
        <p:spPr>
          <a:xfrm>
            <a:off x="686421" y="3810000"/>
            <a:ext cx="5485158" cy="5257800"/>
          </a:xfrm>
          <a:noFill/>
          <a:ln/>
        </p:spPr>
        <p:txBody>
          <a:bodyPr/>
          <a:lstStyle/>
          <a:p>
            <a:r>
              <a:rPr lang="en-US" sz="1000" dirty="0" smtClean="0"/>
              <a:t>Distribute the case study.</a:t>
            </a:r>
          </a:p>
          <a:p>
            <a:endParaRPr lang="en-US" sz="1000" dirty="0" smtClean="0"/>
          </a:p>
          <a:p>
            <a:r>
              <a:rPr lang="en-US" sz="1000" b="1" dirty="0" smtClean="0"/>
              <a:t>Case study introduction:</a:t>
            </a:r>
            <a:r>
              <a:rPr lang="en-US" sz="1000" dirty="0" smtClean="0"/>
              <a:t> Read the introduction aloud to the class and ask the following discussion questions before reading the last paragraph:</a:t>
            </a:r>
          </a:p>
          <a:p>
            <a:pPr>
              <a:buFontTx/>
              <a:buChar char="•"/>
            </a:pPr>
            <a:r>
              <a:rPr lang="en-US" sz="1000" dirty="0" smtClean="0"/>
              <a:t>What should Karen do? </a:t>
            </a:r>
          </a:p>
          <a:p>
            <a:pPr>
              <a:buFontTx/>
              <a:buChar char="•"/>
            </a:pPr>
            <a:r>
              <a:rPr lang="en-US" sz="1000" dirty="0" smtClean="0"/>
              <a:t>Should she continue the discussion and try to build a long-term, strategic partnership with Jacob? </a:t>
            </a:r>
          </a:p>
          <a:p>
            <a:pPr>
              <a:buFontTx/>
              <a:buChar char="•"/>
            </a:pPr>
            <a:r>
              <a:rPr lang="en-US" sz="1000" dirty="0" smtClean="0"/>
              <a:t>Is he the true client? If not, how should she identify and gain access to the true client?</a:t>
            </a:r>
          </a:p>
          <a:p>
            <a:endParaRPr lang="en-US" sz="1000" dirty="0" smtClean="0"/>
          </a:p>
          <a:p>
            <a:r>
              <a:rPr lang="en-US" sz="1000" dirty="0" smtClean="0"/>
              <a:t>Possible responses: Karen should politely end the conversation as soon as possible and thank Jacob for his time and insight. Jacob is not the true client because he doesn’t know the company’s business goals and strategic direction. He will not be able to partner with her for truly strategic projects. Not familiar with leadership levels within the sales department, she should probably consult Thomas, the VP of HR, for his advice. </a:t>
            </a:r>
          </a:p>
          <a:p>
            <a:endParaRPr lang="en-US" sz="1000" dirty="0" smtClean="0"/>
          </a:p>
          <a:p>
            <a:r>
              <a:rPr lang="en-US" sz="1000" b="1" dirty="0" smtClean="0"/>
              <a:t>Role-play activity:</a:t>
            </a:r>
            <a:r>
              <a:rPr lang="en-US" sz="1000" dirty="0" smtClean="0"/>
              <a:t> Students divide into pairs. One assumes the role of the VP of sales, Wendy Harris, and one assumes the role of the SP, Karen Johnson. Teams read through their role summaries and then role-play the meeting between Wendy and Karen. </a:t>
            </a:r>
          </a:p>
          <a:p>
            <a:endParaRPr lang="en-US" sz="1000" dirty="0" smtClean="0"/>
          </a:p>
          <a:p>
            <a:r>
              <a:rPr lang="en-US" sz="1000" b="1" dirty="0" smtClean="0"/>
              <a:t>Debriefing questions:</a:t>
            </a:r>
          </a:p>
          <a:p>
            <a:pPr>
              <a:buFontTx/>
              <a:buChar char="•"/>
            </a:pPr>
            <a:r>
              <a:rPr lang="en-US" sz="1000" dirty="0" smtClean="0"/>
              <a:t>What was challenging from Wendy’s point of view? </a:t>
            </a:r>
          </a:p>
          <a:p>
            <a:pPr>
              <a:buFontTx/>
              <a:buChar char="•"/>
            </a:pPr>
            <a:r>
              <a:rPr lang="en-US" sz="1000" dirty="0" smtClean="0"/>
              <a:t>What was challenging from Karen’s point of view? </a:t>
            </a:r>
          </a:p>
          <a:p>
            <a:endParaRPr lang="en-US" sz="1000" dirty="0" smtClean="0"/>
          </a:p>
          <a:p>
            <a:r>
              <a:rPr lang="en-US" sz="1000" dirty="0" smtClean="0"/>
              <a:t>Possible responses: Wendy may find it challenging to pull away from her tactical agenda. She really needs to increase sales revenue and has a solution in mind. She doesn’t want to wait on analysis to explore other interventions. Karen may find it challenging to steer Wendy away from her preconceived solution and persuade her to explore other possibilities. </a:t>
            </a:r>
          </a:p>
        </p:txBody>
      </p:sp>
      <p:sp>
        <p:nvSpPr>
          <p:cNvPr id="53252" name="Slide Number Placeholder 3"/>
          <p:cNvSpPr>
            <a:spLocks noGrp="1"/>
          </p:cNvSpPr>
          <p:nvPr>
            <p:ph type="sldNum" sz="quarter" idx="5"/>
          </p:nvPr>
        </p:nvSpPr>
        <p:spPr>
          <a:noFill/>
        </p:spPr>
        <p:txBody>
          <a:bodyPr/>
          <a:lstStyle/>
          <a:p>
            <a:fld id="{B1C839B4-D3F5-42B1-B9BC-DE3D569CE637}"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r>
              <a:rPr lang="en-US" i="1" smtClean="0"/>
              <a:t>If you will be presenting this module in three 50-minute classes, this concludes the first class.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r>
              <a:rPr lang="en-US" smtClean="0"/>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US" sz="1000" dirty="0" smtClean="0"/>
              <a:t>Recall from the previous lesson (slide 8) that step three in engaging in strategic work is to influence business strategies and direction through strategic engagement. This third and final step is perhaps the most complex</a:t>
            </a:r>
            <a:r>
              <a:rPr lang="en-US" sz="1000" baseline="0" dirty="0" smtClean="0"/>
              <a:t> </a:t>
            </a:r>
            <a:r>
              <a:rPr lang="en-US" sz="1000" dirty="0" smtClean="0"/>
              <a:t>and is where the most strategic work occurs. </a:t>
            </a:r>
          </a:p>
          <a:p>
            <a:r>
              <a:rPr lang="en-US" sz="1000" dirty="0" smtClean="0"/>
              <a:t>There are four stages in this step-three endeavor. </a:t>
            </a:r>
          </a:p>
        </p:txBody>
      </p:sp>
      <p:sp>
        <p:nvSpPr>
          <p:cNvPr id="56324" name="Slide Number Placeholder 3"/>
          <p:cNvSpPr>
            <a:spLocks noGrp="1"/>
          </p:cNvSpPr>
          <p:nvPr>
            <p:ph type="sldNum" sz="quarter" idx="5"/>
          </p:nvPr>
        </p:nvSpPr>
        <p:spPr>
          <a:noFill/>
        </p:spPr>
        <p:txBody>
          <a:bodyPr/>
          <a:lstStyle/>
          <a:p>
            <a:fld id="{8292DB96-72DE-4BCA-B5AF-E95BF11676A2}"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a:lnSpc>
                <a:spcPct val="90000"/>
              </a:lnSpc>
            </a:pPr>
            <a:r>
              <a:rPr lang="en-US" sz="1000" dirty="0" smtClean="0"/>
              <a:t>So let’s assume you’ve:</a:t>
            </a:r>
          </a:p>
          <a:p>
            <a:pPr>
              <a:lnSpc>
                <a:spcPct val="90000"/>
              </a:lnSpc>
            </a:pPr>
            <a:r>
              <a:rPr lang="en-US" sz="1000" dirty="0" smtClean="0"/>
              <a:t>1) Identified and partnered with top business leaders on multiple strategic projects for multiple business units, and</a:t>
            </a:r>
          </a:p>
          <a:p>
            <a:pPr>
              <a:lnSpc>
                <a:spcPct val="90000"/>
              </a:lnSpc>
            </a:pPr>
            <a:r>
              <a:rPr lang="en-US" sz="1000" dirty="0" smtClean="0"/>
              <a:t>2) Built access, credibility and trust with top leaders who’ve touted your capabilities in initiatives that have improved performance.</a:t>
            </a:r>
          </a:p>
          <a:p>
            <a:pPr>
              <a:lnSpc>
                <a:spcPct val="90000"/>
              </a:lnSpc>
            </a:pPr>
            <a:endParaRPr lang="en-US" sz="1000" dirty="0" smtClean="0"/>
          </a:p>
          <a:p>
            <a:pPr>
              <a:lnSpc>
                <a:spcPct val="90000"/>
              </a:lnSpc>
            </a:pPr>
            <a:r>
              <a:rPr lang="en-US" sz="1000" dirty="0" smtClean="0"/>
              <a:t>The result is that you’re engaging with business unit executives. You attend top-level strategy sessions about where the business is going and proactively listen for opportunities to integrate strategic performance plans into the business plans. For instance, during a strategy session business leaders discuss expanding market share outside of the U.S. The discussion may turn to you as you’re asked, “What is required for us to meet our goals from a performance perspective?” </a:t>
            </a:r>
          </a:p>
          <a:p>
            <a:pPr>
              <a:lnSpc>
                <a:spcPct val="90000"/>
              </a:lnSpc>
            </a:pPr>
            <a:endParaRPr lang="en-US" sz="1000" dirty="0" smtClean="0"/>
          </a:p>
          <a:p>
            <a:pPr>
              <a:lnSpc>
                <a:spcPct val="90000"/>
              </a:lnSpc>
            </a:pPr>
            <a:r>
              <a:rPr lang="en-US" sz="1000" dirty="0" smtClean="0"/>
              <a:t>During these types of discussions (Robinson and Robinson, 2005):</a:t>
            </a:r>
          </a:p>
          <a:p>
            <a:pPr>
              <a:lnSpc>
                <a:spcPct val="90000"/>
              </a:lnSpc>
              <a:buFontTx/>
              <a:buChar char="•"/>
            </a:pPr>
            <a:r>
              <a:rPr lang="en-US" sz="1000" dirty="0" smtClean="0"/>
              <a:t>A deep knowledge of the business is critical. Know the business language of your organization. </a:t>
            </a:r>
          </a:p>
          <a:p>
            <a:pPr>
              <a:lnSpc>
                <a:spcPct val="90000"/>
              </a:lnSpc>
              <a:buFontTx/>
              <a:buChar char="•"/>
            </a:pPr>
            <a:r>
              <a:rPr lang="en-US" sz="1000" dirty="0" smtClean="0"/>
              <a:t>Resist suggesting immediate solutions. Instead, ask thought-provoking questions. Use the SHOULD-IS-CAUSE logic of the GAPS model: “What business are we in—and what business SHOULD we be in” (Robinson and Robinson, 2005, p. 192). </a:t>
            </a:r>
          </a:p>
          <a:p>
            <a:pPr>
              <a:lnSpc>
                <a:spcPct val="90000"/>
              </a:lnSpc>
              <a:buFontTx/>
              <a:buChar char="•"/>
            </a:pPr>
            <a:r>
              <a:rPr lang="en-US" sz="1000" dirty="0" smtClean="0"/>
              <a:t>Be familiar with your organization’s strategic planning process. How does your organization go about conducting situational or environmental analyses to create its vision, mission, goals and strategies?</a:t>
            </a:r>
          </a:p>
          <a:p>
            <a:pPr>
              <a:lnSpc>
                <a:spcPct val="90000"/>
              </a:lnSpc>
              <a:buFontTx/>
              <a:buChar char="•"/>
            </a:pPr>
            <a:r>
              <a:rPr lang="en-US" sz="1000" dirty="0" smtClean="0"/>
              <a:t>Avoid using HR jargon that would be unfamiliar to business leaders.</a:t>
            </a:r>
          </a:p>
          <a:p>
            <a:pPr>
              <a:lnSpc>
                <a:spcPct val="90000"/>
              </a:lnSpc>
              <a:buFontTx/>
              <a:buChar char="•"/>
            </a:pPr>
            <a:r>
              <a:rPr lang="en-US" sz="1000" dirty="0" smtClean="0"/>
              <a:t>Be courageous and speak with candor.</a:t>
            </a:r>
          </a:p>
          <a:p>
            <a:pPr>
              <a:lnSpc>
                <a:spcPct val="90000"/>
              </a:lnSpc>
              <a:buFontTx/>
              <a:buChar char="•"/>
            </a:pPr>
            <a:r>
              <a:rPr lang="en-US" sz="1000" dirty="0" smtClean="0"/>
              <a:t>Disagree privately and agree publicly (raise concerns privately when appropriate, but support the team’s final decisions).</a:t>
            </a:r>
          </a:p>
        </p:txBody>
      </p:sp>
      <p:sp>
        <p:nvSpPr>
          <p:cNvPr id="57348" name="Slide Number Placeholder 3"/>
          <p:cNvSpPr>
            <a:spLocks noGrp="1"/>
          </p:cNvSpPr>
          <p:nvPr>
            <p:ph type="sldNum" sz="quarter" idx="5"/>
          </p:nvPr>
        </p:nvSpPr>
        <p:spPr>
          <a:noFill/>
        </p:spPr>
        <p:txBody>
          <a:bodyPr/>
          <a:lstStyle/>
          <a:p>
            <a:fld id="{15EDA79C-B426-4CE4-9FA6-E9A3C7ECA74B}"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pPr>
              <a:lnSpc>
                <a:spcPct val="80000"/>
              </a:lnSpc>
            </a:pPr>
            <a:r>
              <a:rPr lang="en-US" sz="900" smtClean="0"/>
              <a:t>Once a business strategy is formed, SPs must engage in strategic planning as they begin to translate business into performance and workplace requirements (Robinson and Robinson, 2005, p. 198-200). </a:t>
            </a:r>
          </a:p>
          <a:p>
            <a:pPr eaLnBrk="1" hangingPunct="1">
              <a:lnSpc>
                <a:spcPct val="80000"/>
              </a:lnSpc>
              <a:buFontTx/>
              <a:buChar char="•"/>
            </a:pPr>
            <a:r>
              <a:rPr lang="en-US" sz="900" smtClean="0"/>
              <a:t>Communicate the business plan to HR colleagues.</a:t>
            </a:r>
          </a:p>
          <a:p>
            <a:pPr eaLnBrk="1" hangingPunct="1">
              <a:lnSpc>
                <a:spcPct val="80000"/>
              </a:lnSpc>
              <a:buFontTx/>
              <a:buChar char="•"/>
            </a:pPr>
            <a:r>
              <a:rPr lang="en-US" sz="900" smtClean="0"/>
              <a:t>Conduct organization-wide audits to determine readiness.</a:t>
            </a:r>
          </a:p>
          <a:p>
            <a:pPr eaLnBrk="1" hangingPunct="1">
              <a:lnSpc>
                <a:spcPct val="80000"/>
              </a:lnSpc>
              <a:buFontTx/>
              <a:buChar char="•"/>
            </a:pPr>
            <a:r>
              <a:rPr lang="en-US" sz="900" smtClean="0"/>
              <a:t>Propose initiatives and solutions that ensure alignment of people with business requirements:</a:t>
            </a:r>
          </a:p>
          <a:p>
            <a:pPr lvl="1" eaLnBrk="1" hangingPunct="1">
              <a:lnSpc>
                <a:spcPct val="80000"/>
              </a:lnSpc>
              <a:buFontTx/>
              <a:buChar char="•"/>
            </a:pPr>
            <a:r>
              <a:rPr lang="en-US" sz="900" smtClean="0"/>
              <a:t>Workforce planning and staffing.</a:t>
            </a:r>
          </a:p>
          <a:p>
            <a:pPr lvl="1" eaLnBrk="1" hangingPunct="1">
              <a:lnSpc>
                <a:spcPct val="80000"/>
              </a:lnSpc>
              <a:buFontTx/>
              <a:buChar char="•"/>
            </a:pPr>
            <a:r>
              <a:rPr lang="en-US" sz="900" smtClean="0"/>
              <a:t>Learning and development.</a:t>
            </a:r>
          </a:p>
          <a:p>
            <a:pPr lvl="1" eaLnBrk="1" hangingPunct="1">
              <a:lnSpc>
                <a:spcPct val="80000"/>
              </a:lnSpc>
              <a:buFontTx/>
              <a:buChar char="•"/>
            </a:pPr>
            <a:r>
              <a:rPr lang="en-US" sz="900" smtClean="0"/>
              <a:t>Organization development.</a:t>
            </a:r>
          </a:p>
          <a:p>
            <a:pPr lvl="1" eaLnBrk="1" hangingPunct="1">
              <a:lnSpc>
                <a:spcPct val="80000"/>
              </a:lnSpc>
              <a:buFontTx/>
              <a:buChar char="•"/>
            </a:pPr>
            <a:r>
              <a:rPr lang="en-US" sz="900" smtClean="0"/>
              <a:t>Performance management.</a:t>
            </a:r>
          </a:p>
          <a:p>
            <a:pPr lvl="1" eaLnBrk="1" hangingPunct="1">
              <a:lnSpc>
                <a:spcPct val="80000"/>
              </a:lnSpc>
              <a:buFontTx/>
              <a:buChar char="•"/>
            </a:pPr>
            <a:r>
              <a:rPr lang="en-US" sz="900" smtClean="0"/>
              <a:t>Employee relations.</a:t>
            </a:r>
          </a:p>
          <a:p>
            <a:pPr eaLnBrk="1" hangingPunct="1">
              <a:lnSpc>
                <a:spcPct val="80000"/>
              </a:lnSpc>
              <a:buFontTx/>
              <a:buChar char="•"/>
            </a:pPr>
            <a:r>
              <a:rPr lang="en-US" sz="900" smtClean="0"/>
              <a:t>Provide the business case for proposed HR solutions.</a:t>
            </a:r>
          </a:p>
          <a:p>
            <a:pPr eaLnBrk="1" hangingPunct="1">
              <a:lnSpc>
                <a:spcPct val="80000"/>
              </a:lnSpc>
              <a:buFontTx/>
              <a:buChar char="•"/>
            </a:pPr>
            <a:r>
              <a:rPr lang="en-US" sz="900" smtClean="0"/>
              <a:t>Know the HR staff’s capability so you don’t over-commit and under-deliver.</a:t>
            </a:r>
          </a:p>
          <a:p>
            <a:pPr>
              <a:lnSpc>
                <a:spcPct val="80000"/>
              </a:lnSpc>
            </a:pPr>
            <a:endParaRPr lang="en-US" sz="900" smtClean="0"/>
          </a:p>
          <a:p>
            <a:pPr>
              <a:lnSpc>
                <a:spcPct val="80000"/>
              </a:lnSpc>
            </a:pPr>
            <a:endParaRPr lang="en-US" sz="900" smtClean="0"/>
          </a:p>
          <a:p>
            <a:pPr>
              <a:lnSpc>
                <a:spcPct val="80000"/>
              </a:lnSpc>
            </a:pPr>
            <a:r>
              <a:rPr lang="en-US" sz="900" smtClean="0"/>
              <a:t>A new business strategy will undoubtedly affect the major HR functions:</a:t>
            </a:r>
          </a:p>
          <a:p>
            <a:pPr eaLnBrk="1" hangingPunct="1">
              <a:lnSpc>
                <a:spcPct val="80000"/>
              </a:lnSpc>
              <a:buFontTx/>
              <a:buChar char="•"/>
            </a:pPr>
            <a:r>
              <a:rPr lang="en-US" sz="900" smtClean="0"/>
              <a:t>Workforce planning and staffing.</a:t>
            </a:r>
          </a:p>
          <a:p>
            <a:pPr eaLnBrk="1" hangingPunct="1">
              <a:lnSpc>
                <a:spcPct val="80000"/>
              </a:lnSpc>
              <a:buFontTx/>
              <a:buChar char="•"/>
            </a:pPr>
            <a:r>
              <a:rPr lang="en-US" sz="900" smtClean="0"/>
              <a:t>Learning and development.</a:t>
            </a:r>
          </a:p>
          <a:p>
            <a:pPr eaLnBrk="1" hangingPunct="1">
              <a:lnSpc>
                <a:spcPct val="80000"/>
              </a:lnSpc>
              <a:buFontTx/>
              <a:buChar char="•"/>
            </a:pPr>
            <a:r>
              <a:rPr lang="en-US" sz="900" smtClean="0"/>
              <a:t>Organization development.</a:t>
            </a:r>
          </a:p>
          <a:p>
            <a:pPr eaLnBrk="1" hangingPunct="1">
              <a:lnSpc>
                <a:spcPct val="80000"/>
              </a:lnSpc>
              <a:buFontTx/>
              <a:buChar char="•"/>
            </a:pPr>
            <a:r>
              <a:rPr lang="en-US" sz="900" smtClean="0"/>
              <a:t>Performance management.</a:t>
            </a:r>
          </a:p>
          <a:p>
            <a:pPr eaLnBrk="1" hangingPunct="1">
              <a:lnSpc>
                <a:spcPct val="80000"/>
              </a:lnSpc>
              <a:buFontTx/>
              <a:buChar char="•"/>
            </a:pPr>
            <a:r>
              <a:rPr lang="en-US" sz="900" smtClean="0"/>
              <a:t>Employee relations.</a:t>
            </a:r>
          </a:p>
          <a:p>
            <a:pPr>
              <a:lnSpc>
                <a:spcPct val="80000"/>
              </a:lnSpc>
            </a:pPr>
            <a:endParaRPr lang="en-US" sz="900" smtClean="0"/>
          </a:p>
        </p:txBody>
      </p:sp>
      <p:sp>
        <p:nvSpPr>
          <p:cNvPr id="58372" name="Slide Number Placeholder 3"/>
          <p:cNvSpPr>
            <a:spLocks noGrp="1"/>
          </p:cNvSpPr>
          <p:nvPr>
            <p:ph type="sldNum" sz="quarter" idx="5"/>
          </p:nvPr>
        </p:nvSpPr>
        <p:spPr>
          <a:noFill/>
        </p:spPr>
        <p:txBody>
          <a:bodyPr/>
          <a:lstStyle/>
          <a:p>
            <a:fld id="{F1BB5257-D34C-4194-A8F8-CC5CE795185A}"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sz="1000" smtClean="0"/>
              <a:t>Successfully executing the plans you made during the second stage of strategic engagement and managing the change process associated with those plans is critical for the SP. Doing so builds your credibility with business executives and HR colleagues, and ensures an ongoing partnership with clients.</a:t>
            </a:r>
          </a:p>
          <a:p>
            <a:endParaRPr lang="en-US" sz="1000" smtClean="0"/>
          </a:p>
          <a:p>
            <a:r>
              <a:rPr lang="en-US" sz="1000" smtClean="0"/>
              <a:t>The SP wears several hats during the implementation phase:</a:t>
            </a:r>
          </a:p>
          <a:p>
            <a:pPr>
              <a:buFontTx/>
              <a:buChar char="•"/>
            </a:pPr>
            <a:r>
              <a:rPr lang="en-US" sz="1000" smtClean="0"/>
              <a:t>Must ensure that the projects associated with the initiative are on schedule and negotiate any major roadblocks.</a:t>
            </a:r>
          </a:p>
          <a:p>
            <a:pPr>
              <a:buFontTx/>
              <a:buChar char="•"/>
            </a:pPr>
            <a:r>
              <a:rPr lang="en-US" sz="1000" smtClean="0"/>
              <a:t>Must be a broker of resources, assigning work to the most appropriate resource (which may or may not reside in HR).</a:t>
            </a:r>
          </a:p>
          <a:p>
            <a:pPr>
              <a:buFontTx/>
              <a:buChar char="•"/>
            </a:pPr>
            <a:r>
              <a:rPr lang="en-US" sz="1000" smtClean="0"/>
              <a:t>Must communicate progress to the clients on a continual basis.</a:t>
            </a:r>
          </a:p>
          <a:p>
            <a:pPr>
              <a:buFontTx/>
              <a:buChar char="•"/>
            </a:pPr>
            <a:r>
              <a:rPr lang="en-US" sz="1000" smtClean="0"/>
              <a:t>Must keep the energy high around the programs for the initiative. These kinds of engagements last over a period of months; consistent momentum is needed.</a:t>
            </a:r>
          </a:p>
          <a:p>
            <a:pPr>
              <a:buFontTx/>
              <a:buChar char="•"/>
            </a:pPr>
            <a:endParaRPr lang="en-US" smtClean="0"/>
          </a:p>
        </p:txBody>
      </p:sp>
      <p:sp>
        <p:nvSpPr>
          <p:cNvPr id="59396" name="Slide Number Placeholder 3"/>
          <p:cNvSpPr>
            <a:spLocks noGrp="1"/>
          </p:cNvSpPr>
          <p:nvPr>
            <p:ph type="sldNum" sz="quarter" idx="5"/>
          </p:nvPr>
        </p:nvSpPr>
        <p:spPr>
          <a:noFill/>
        </p:spPr>
        <p:txBody>
          <a:bodyPr/>
          <a:lstStyle/>
          <a:p>
            <a:fld id="{5C5D2479-CFB9-43C3-90F4-55F00C6903CF}"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sz="1000" smtClean="0"/>
              <a:t>SPs must create ways of measuring the results of their work in major areas (Robinson and Robinson, 2005, p. 205):</a:t>
            </a:r>
          </a:p>
          <a:p>
            <a:endParaRPr lang="en-US" sz="1000" smtClean="0"/>
          </a:p>
          <a:p>
            <a:pPr eaLnBrk="1" hangingPunct="1">
              <a:lnSpc>
                <a:spcPct val="90000"/>
              </a:lnSpc>
              <a:buFontTx/>
              <a:buChar char="•"/>
            </a:pPr>
            <a:r>
              <a:rPr lang="en-US" sz="1000" smtClean="0"/>
              <a:t>Performance change that is occurring for the employees whose roles are shifting.</a:t>
            </a:r>
          </a:p>
          <a:p>
            <a:pPr eaLnBrk="1" hangingPunct="1">
              <a:lnSpc>
                <a:spcPct val="90000"/>
              </a:lnSpc>
              <a:buFontTx/>
              <a:buChar char="•"/>
            </a:pPr>
            <a:r>
              <a:rPr lang="en-US" sz="1000" smtClean="0"/>
              <a:t>Results regarding the changes made to the work environment infrastructure and the capability of employees.</a:t>
            </a:r>
          </a:p>
          <a:p>
            <a:pPr eaLnBrk="1" hangingPunct="1">
              <a:lnSpc>
                <a:spcPct val="90000"/>
              </a:lnSpc>
              <a:buFontTx/>
              <a:buChar char="•"/>
            </a:pPr>
            <a:r>
              <a:rPr lang="en-US" sz="1000" smtClean="0"/>
              <a:t>Results that are occurring in the operational metrics and business goals that were drivers for initiative.</a:t>
            </a:r>
          </a:p>
          <a:p>
            <a:endParaRPr lang="en-US" smtClean="0"/>
          </a:p>
        </p:txBody>
      </p:sp>
      <p:sp>
        <p:nvSpPr>
          <p:cNvPr id="60420" name="Slide Number Placeholder 3"/>
          <p:cNvSpPr>
            <a:spLocks noGrp="1"/>
          </p:cNvSpPr>
          <p:nvPr>
            <p:ph type="sldNum" sz="quarter" idx="5"/>
          </p:nvPr>
        </p:nvSpPr>
        <p:spPr>
          <a:noFill/>
        </p:spPr>
        <p:txBody>
          <a:bodyPr/>
          <a:lstStyle/>
          <a:p>
            <a:fld id="{22EFA363-C1D2-4433-AC31-D60261C2488E}"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r>
              <a:rPr lang="en-US" sz="1000" b="1" dirty="0" smtClean="0"/>
              <a:t>Introduction:</a:t>
            </a:r>
            <a:r>
              <a:rPr lang="en-US" sz="1000" dirty="0" smtClean="0"/>
              <a:t> Read the introduction of the case study aloud to the class up to this sentence: “As a result, the CEO asks Thomas, the VP of HR, to attend the next planning meeting to determine the business model and strategy for the organization over the next several years.” </a:t>
            </a:r>
          </a:p>
          <a:p>
            <a:r>
              <a:rPr lang="en-US" sz="1000" dirty="0" smtClean="0"/>
              <a:t>Ask students: </a:t>
            </a:r>
          </a:p>
          <a:p>
            <a:pPr>
              <a:buFontTx/>
              <a:buChar char="•"/>
            </a:pPr>
            <a:r>
              <a:rPr lang="en-US" sz="1000" dirty="0" smtClean="0"/>
              <a:t>How should the VP of HR prepare? </a:t>
            </a:r>
          </a:p>
          <a:p>
            <a:pPr>
              <a:buFontTx/>
              <a:buChar char="•"/>
            </a:pPr>
            <a:r>
              <a:rPr lang="en-US" sz="1000" dirty="0" smtClean="0"/>
              <a:t>What skills does he need to participate in the executive team meeting?</a:t>
            </a:r>
          </a:p>
          <a:p>
            <a:endParaRPr lang="en-US" sz="1000" dirty="0" smtClean="0"/>
          </a:p>
          <a:p>
            <a:r>
              <a:rPr lang="en-US" sz="1000" dirty="0" smtClean="0"/>
              <a:t>Possible responses: Thomas should study recent industry publications to see where analysts think the industry is headed in the future. He should also build his competitive awareness so that he understands where other companies in the same industry have gone and where they’re headed. He may also research if the organization has a strategic planning process. Based on his research, he should come to the meeting ready to do the following:</a:t>
            </a:r>
          </a:p>
          <a:p>
            <a:pPr>
              <a:buFontTx/>
              <a:buChar char="•"/>
            </a:pPr>
            <a:r>
              <a:rPr lang="en-US" sz="1000" dirty="0" smtClean="0"/>
              <a:t>Demonstrate his industry awareness and business acumen.</a:t>
            </a:r>
          </a:p>
          <a:p>
            <a:pPr>
              <a:buFontTx/>
              <a:buChar char="•"/>
            </a:pPr>
            <a:r>
              <a:rPr lang="en-US" sz="1000" dirty="0" smtClean="0"/>
              <a:t>Be prepared to relate business issues to HR-related issues.</a:t>
            </a:r>
          </a:p>
          <a:p>
            <a:pPr>
              <a:buFontTx/>
              <a:buChar char="•"/>
            </a:pPr>
            <a:r>
              <a:rPr lang="en-US" sz="1000" dirty="0" smtClean="0"/>
              <a:t>Ask thought-provoking questions.</a:t>
            </a:r>
          </a:p>
          <a:p>
            <a:pPr>
              <a:buFontTx/>
              <a:buChar char="•"/>
            </a:pPr>
            <a:r>
              <a:rPr lang="en-US" sz="1000" dirty="0" smtClean="0"/>
              <a:t>Resist suggesting immediate solutions.</a:t>
            </a:r>
          </a:p>
          <a:p>
            <a:endParaRPr lang="en-US" sz="1000" dirty="0" smtClean="0"/>
          </a:p>
          <a:p>
            <a:r>
              <a:rPr lang="en-US" sz="1000" b="1" dirty="0" smtClean="0"/>
              <a:t>Small group work:</a:t>
            </a:r>
            <a:r>
              <a:rPr lang="en-US" sz="1000" dirty="0" smtClean="0"/>
              <a:t> In groups of 4-5 students, students brainstorm and chart the roadmap Thomas must present to the executive team. An example of a roadmap is provided on the next slide; instructors can distribute it to the students to use as a template. </a:t>
            </a:r>
          </a:p>
          <a:p>
            <a:endParaRPr lang="en-US" sz="1000" dirty="0" smtClean="0"/>
          </a:p>
          <a:p>
            <a:r>
              <a:rPr lang="en-US" sz="1000" b="1" dirty="0" smtClean="0"/>
              <a:t>Debriefing:</a:t>
            </a:r>
            <a:r>
              <a:rPr lang="en-US" sz="1000" dirty="0" smtClean="0"/>
              <a:t> Each group presents its roadmap. The instructor facilitates the debriefing, comparing and contrasting the groups’ roadmaps.</a:t>
            </a:r>
          </a:p>
        </p:txBody>
      </p:sp>
      <p:sp>
        <p:nvSpPr>
          <p:cNvPr id="61444" name="Slide Number Placeholder 3"/>
          <p:cNvSpPr>
            <a:spLocks noGrp="1"/>
          </p:cNvSpPr>
          <p:nvPr>
            <p:ph type="sldNum" sz="quarter" idx="5"/>
          </p:nvPr>
        </p:nvSpPr>
        <p:spPr>
          <a:noFill/>
        </p:spPr>
        <p:txBody>
          <a:bodyPr/>
          <a:lstStyle/>
          <a:p>
            <a:fld id="{3DD5BB7D-FE9F-4829-83D6-FB0BB58E812D}"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r>
              <a:rPr lang="en-US" smtClean="0"/>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r>
              <a:rPr lang="en-US" sz="1000" smtClean="0"/>
              <a:t>Instructors may distribute this as a template for students to use to chart their roadmap. </a:t>
            </a:r>
          </a:p>
        </p:txBody>
      </p:sp>
      <p:sp>
        <p:nvSpPr>
          <p:cNvPr id="62468" name="Slide Number Placeholder 3"/>
          <p:cNvSpPr>
            <a:spLocks noGrp="1"/>
          </p:cNvSpPr>
          <p:nvPr>
            <p:ph type="sldNum" sz="quarter" idx="5"/>
          </p:nvPr>
        </p:nvSpPr>
        <p:spPr>
          <a:noFill/>
        </p:spPr>
        <p:txBody>
          <a:bodyPr/>
          <a:lstStyle/>
          <a:p>
            <a:fld id="{140F73C5-DB03-4F32-B0EF-430FF2E18458}"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r>
              <a:rPr lang="en-US" i="1" smtClean="0"/>
              <a:t>If you will be presenting this module over three 50-minute class periods, this concludes the second class.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r>
              <a:rPr lang="en-US" smtClean="0"/>
              <a:t>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r>
              <a:rPr lang="en-US" sz="1000" b="1" dirty="0" smtClean="0"/>
              <a:t>Introduction:</a:t>
            </a:r>
            <a:r>
              <a:rPr lang="en-US" sz="1000" dirty="0" smtClean="0"/>
              <a:t> Read the introduction portion of the case study aloud to the class. </a:t>
            </a:r>
          </a:p>
          <a:p>
            <a:endParaRPr lang="en-US" sz="1000" dirty="0" smtClean="0"/>
          </a:p>
          <a:p>
            <a:r>
              <a:rPr lang="en-US" sz="1000" b="1" dirty="0" smtClean="0"/>
              <a:t>Small group activity:</a:t>
            </a:r>
            <a:r>
              <a:rPr lang="en-US" sz="1000" dirty="0" smtClean="0"/>
              <a:t> In groups of 4-5 students, students brainstorm and chart the competencies SPs need to master their role.</a:t>
            </a:r>
          </a:p>
        </p:txBody>
      </p:sp>
      <p:sp>
        <p:nvSpPr>
          <p:cNvPr id="65540" name="Slide Number Placeholder 3"/>
          <p:cNvSpPr>
            <a:spLocks noGrp="1"/>
          </p:cNvSpPr>
          <p:nvPr>
            <p:ph type="sldNum" sz="quarter" idx="5"/>
          </p:nvPr>
        </p:nvSpPr>
        <p:spPr>
          <a:noFill/>
        </p:spPr>
        <p:txBody>
          <a:bodyPr/>
          <a:lstStyle/>
          <a:p>
            <a:fld id="{5B0CA686-BCCC-4E62-8937-1FC515DE4DC9}"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r>
              <a:rPr lang="en-US" smtClean="0"/>
              <a:t>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r>
              <a:rPr lang="en-US" smtClean="0"/>
              <a:t>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r>
              <a:rPr lang="en-US" sz="1000" dirty="0" smtClean="0"/>
              <a:t>For 15 minutes, students consider the competencies of a Strategic Partner and list five competencies/attributes that they need to improve on to become a successful SP. Then they create a brief action plan to address each area. </a:t>
            </a:r>
          </a:p>
        </p:txBody>
      </p:sp>
      <p:sp>
        <p:nvSpPr>
          <p:cNvPr id="68612" name="Slide Number Placeholder 3"/>
          <p:cNvSpPr>
            <a:spLocks noGrp="1"/>
          </p:cNvSpPr>
          <p:nvPr>
            <p:ph type="sldNum" sz="quarter" idx="5"/>
          </p:nvPr>
        </p:nvSpPr>
        <p:spPr>
          <a:noFill/>
        </p:spPr>
        <p:txBody>
          <a:bodyPr/>
          <a:lstStyle/>
          <a:p>
            <a:fld id="{A3B9C5CC-70ED-4123-AD47-4396744C3054}"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r>
              <a:rPr lang="en-US" sz="1000" dirty="0" smtClean="0"/>
              <a:t>The instructor wraps ups the module:</a:t>
            </a:r>
          </a:p>
          <a:p>
            <a:endParaRPr lang="en-US" sz="1000" dirty="0" smtClean="0"/>
          </a:p>
          <a:p>
            <a:pPr>
              <a:buFontTx/>
              <a:buChar char="•"/>
            </a:pPr>
            <a:r>
              <a:rPr lang="en-US" sz="1000" dirty="0" smtClean="0"/>
              <a:t>Summarize the main concepts of the module.</a:t>
            </a:r>
          </a:p>
          <a:p>
            <a:pPr>
              <a:buFontTx/>
              <a:buChar char="•"/>
            </a:pPr>
            <a:r>
              <a:rPr lang="en-US" sz="1000" dirty="0" smtClean="0"/>
              <a:t>Ask the class what they think the barriers are to engaging in strategic HRM. </a:t>
            </a:r>
          </a:p>
          <a:p>
            <a:pPr>
              <a:buFontTx/>
              <a:buChar char="•"/>
            </a:pPr>
            <a:r>
              <a:rPr lang="en-US" sz="1000" dirty="0" smtClean="0"/>
              <a:t>Ask them how they think those barriers can be overcome. </a:t>
            </a:r>
          </a:p>
          <a:p>
            <a:r>
              <a:rPr lang="en-US" sz="1000" i="1" dirty="0" smtClean="0"/>
              <a:t>Answers:</a:t>
            </a:r>
          </a:p>
          <a:p>
            <a:pPr lvl="1">
              <a:buFontTx/>
              <a:buChar char="•"/>
            </a:pPr>
            <a:r>
              <a:rPr lang="en-US" sz="1000" dirty="0" smtClean="0"/>
              <a:t>Need strong HR leadership.</a:t>
            </a:r>
          </a:p>
          <a:p>
            <a:pPr lvl="1">
              <a:buFontTx/>
              <a:buChar char="•"/>
            </a:pPr>
            <a:r>
              <a:rPr lang="en-US" sz="1000" dirty="0" smtClean="0"/>
              <a:t>Need direct access to client.</a:t>
            </a:r>
          </a:p>
          <a:p>
            <a:pPr lvl="1">
              <a:buFontTx/>
              <a:buChar char="•"/>
            </a:pPr>
            <a:r>
              <a:rPr lang="en-US" sz="1000" dirty="0" smtClean="0"/>
              <a:t>Need business unit support for new HR mission.</a:t>
            </a:r>
          </a:p>
          <a:p>
            <a:pPr lvl="1">
              <a:buFontTx/>
              <a:buChar char="•"/>
            </a:pPr>
            <a:r>
              <a:rPr lang="en-US" sz="1000" dirty="0" smtClean="0"/>
              <a:t>Form a change strategy; monitor progress.</a:t>
            </a:r>
          </a:p>
          <a:p>
            <a:pPr lvl="1">
              <a:buFontTx/>
              <a:buChar char="•"/>
            </a:pPr>
            <a:r>
              <a:rPr lang="en-US" sz="1000" dirty="0" smtClean="0"/>
              <a:t>Get small wins and market them.</a:t>
            </a:r>
          </a:p>
          <a:p>
            <a:pPr lvl="1">
              <a:buFontTx/>
              <a:buChar char="•"/>
            </a:pPr>
            <a:r>
              <a:rPr lang="en-US" sz="1000" dirty="0" smtClean="0"/>
              <a:t>Communicate, communicate, communicate.</a:t>
            </a:r>
          </a:p>
        </p:txBody>
      </p:sp>
      <p:sp>
        <p:nvSpPr>
          <p:cNvPr id="69636" name="Slide Number Placeholder 3"/>
          <p:cNvSpPr>
            <a:spLocks noGrp="1"/>
          </p:cNvSpPr>
          <p:nvPr>
            <p:ph type="sldNum" sz="quarter" idx="5"/>
          </p:nvPr>
        </p:nvSpPr>
        <p:spPr>
          <a:noFill/>
        </p:spPr>
        <p:txBody>
          <a:bodyPr/>
          <a:lstStyle/>
          <a:p>
            <a:fld id="{4119BECF-8239-4F6C-8AF2-9C24CED152BE}"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r>
              <a:rPr lang="en-US" smtClean="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r>
              <a:rPr lang="en-US" smtClean="0"/>
              <a:t> </a:t>
            </a:r>
          </a:p>
        </p:txBody>
      </p:sp>
      <p:sp>
        <p:nvSpPr>
          <p:cNvPr id="45060" name="Slide Number Placeholder 3"/>
          <p:cNvSpPr>
            <a:spLocks noGrp="1"/>
          </p:cNvSpPr>
          <p:nvPr>
            <p:ph type="sldNum" sz="quarter" idx="5"/>
          </p:nvPr>
        </p:nvSpPr>
        <p:spPr>
          <a:noFill/>
        </p:spPr>
        <p:txBody>
          <a:bodyPr/>
          <a:lstStyle/>
          <a:p>
            <a:fld id="{94F31D27-CCA0-400F-91F0-D8727EE829DD}"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pPr eaLnBrk="1" hangingPunct="1"/>
            <a:r>
              <a:rPr lang="en-US" sz="1000" dirty="0" smtClean="0"/>
              <a:t>What is today known as human resources (HR) has evolved dramatically in name and function since the mid 20</a:t>
            </a:r>
            <a:r>
              <a:rPr lang="en-US" sz="1000" baseline="30000" dirty="0" smtClean="0"/>
              <a:t>th</a:t>
            </a:r>
            <a:r>
              <a:rPr lang="en-US" sz="1000" dirty="0" smtClean="0"/>
              <a:t> century. Early on, an organization’s purchasing department included human labor in its purview. The purchasing department hired and fired at best cost and negotiated labor contracts. The function added professionals skilled in labor law and negotiation with the rise of unions that were bargaining for talent and wages. The term “personnel” became common as professionals in the function took over the administration of employee benefits and compensation. Another change in name gained popularity—human resources—though there was little difference in the core functions of the past: administration, labor law and employee relations. </a:t>
            </a:r>
          </a:p>
          <a:p>
            <a:pPr eaLnBrk="1" hangingPunct="1"/>
            <a:endParaRPr lang="en-US" sz="1000" dirty="0" smtClean="0"/>
          </a:p>
          <a:p>
            <a:pPr eaLnBrk="1" hangingPunct="1"/>
            <a:r>
              <a:rPr lang="en-US" sz="1000" dirty="0" smtClean="0"/>
              <a:t>The next step in the evolution is upon us—strategic HR—where professionals manage organizational and employee performance. According to Christensen (2006), “HR needs to go from focusing on transactional tasks to delivering strategic and transformation work. The catalyst for this change is a new set of business realities: globalization, customer choice, technological change, and employee diversity. HR expertise should help business leaders reach their goals. The new HR must include OD and change programs. HR professionals should have competencies in large-scale systems change.” </a:t>
            </a:r>
          </a:p>
          <a:p>
            <a:pPr eaLnBrk="1" hangingPunct="1"/>
            <a:endParaRPr lang="en-US" sz="1000" dirty="0" smtClean="0"/>
          </a:p>
          <a:p>
            <a:pPr eaLnBrk="1" hangingPunct="1"/>
            <a:r>
              <a:rPr lang="en-US" sz="1000" dirty="0" smtClean="0"/>
              <a:t>The skills necessary to meet this modern transformation include a background in business strategy, people, systems</a:t>
            </a:r>
            <a:r>
              <a:rPr lang="en-US" sz="1000" baseline="0" dirty="0" smtClean="0"/>
              <a:t> </a:t>
            </a:r>
            <a:r>
              <a:rPr lang="en-US" sz="1000" dirty="0" smtClean="0"/>
              <a:t>and the organization. </a:t>
            </a:r>
          </a:p>
          <a:p>
            <a:pPr eaLnBrk="1" hangingPunct="1"/>
            <a:endParaRPr lang="en-US" sz="1000" dirty="0" smtClean="0"/>
          </a:p>
          <a:p>
            <a:pPr eaLnBrk="1" hangingPunct="1"/>
            <a:r>
              <a:rPr lang="en-US" sz="1000" dirty="0" smtClean="0"/>
              <a:t>In addition to the new business realities that Christensen refers to, outsourcing is sparking change. According to a 2004 SHRM study, almost 60 percent of organizations responding said they currently outsource at least one HR function. Many of the most common functions outsourced are transactional and administrative in nature, including employee assistance and counseling, health benefits administration and temporary staffing (Robinson and Robinson, 2005). As more transactional, administrative tasks are taken off the hands of internal HR professionals, they now have the opportunity to focus on more strategic, value-added projects and initiatives. </a:t>
            </a:r>
            <a:endParaRPr lang="en-US" dirty="0" smtClean="0"/>
          </a:p>
        </p:txBody>
      </p:sp>
      <p:sp>
        <p:nvSpPr>
          <p:cNvPr id="46084" name="Slide Number Placeholder 3"/>
          <p:cNvSpPr>
            <a:spLocks noGrp="1"/>
          </p:cNvSpPr>
          <p:nvPr>
            <p:ph type="sldNum" sz="quarter" idx="5"/>
          </p:nvPr>
        </p:nvSpPr>
        <p:spPr>
          <a:noFill/>
        </p:spPr>
        <p:txBody>
          <a:bodyPr/>
          <a:lstStyle/>
          <a:p>
            <a:fld id="{4DE8D5E0-8802-4FCC-8672-9600C53D9D0D}"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a:lnSpc>
                <a:spcPct val="90000"/>
              </a:lnSpc>
            </a:pPr>
            <a:r>
              <a:rPr lang="en-US" sz="1000" smtClean="0"/>
              <a:t>Here are two definitions of strategic HRM. </a:t>
            </a:r>
            <a:endParaRPr lang="en-US" smtClean="0"/>
          </a:p>
        </p:txBody>
      </p:sp>
      <p:sp>
        <p:nvSpPr>
          <p:cNvPr id="47108" name="Slide Number Placeholder 3"/>
          <p:cNvSpPr>
            <a:spLocks noGrp="1"/>
          </p:cNvSpPr>
          <p:nvPr>
            <p:ph type="sldNum" sz="quarter" idx="5"/>
          </p:nvPr>
        </p:nvSpPr>
        <p:spPr>
          <a:noFill/>
        </p:spPr>
        <p:txBody>
          <a:bodyPr/>
          <a:lstStyle/>
          <a:p>
            <a:fld id="{BDB2A5A1-E470-454D-BE20-E1AF5A1AB360}"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pPr>
              <a:lnSpc>
                <a:spcPct val="90000"/>
              </a:lnSpc>
            </a:pPr>
            <a:r>
              <a:rPr lang="en-US" sz="900" smtClean="0"/>
              <a:t>Now let’s talk more about what types of work are considered transactional, tactical and strategic. </a:t>
            </a:r>
          </a:p>
          <a:p>
            <a:pPr>
              <a:lnSpc>
                <a:spcPct val="90000"/>
              </a:lnSpc>
            </a:pPr>
            <a:endParaRPr lang="en-US" sz="900" smtClean="0"/>
          </a:p>
          <a:p>
            <a:pPr>
              <a:lnSpc>
                <a:spcPct val="90000"/>
              </a:lnSpc>
            </a:pPr>
            <a:r>
              <a:rPr lang="en-US" sz="900" smtClean="0"/>
              <a:t>Transactional: Administrative, order-taking. For example, updating an individual employee’s HR records, filling a vacant position, locating a training program for an individual. Completing this work efficiently and effectively is a requirement to earn credibility to work strategically.</a:t>
            </a:r>
          </a:p>
          <a:p>
            <a:pPr>
              <a:lnSpc>
                <a:spcPct val="90000"/>
              </a:lnSpc>
            </a:pPr>
            <a:endParaRPr lang="en-US" sz="900" smtClean="0"/>
          </a:p>
          <a:p>
            <a:pPr>
              <a:lnSpc>
                <a:spcPct val="90000"/>
              </a:lnSpc>
            </a:pPr>
            <a:r>
              <a:rPr lang="en-US" sz="900" smtClean="0"/>
              <a:t>Tactical: Solutions offered. Most HR work over the past 20 years is tactical. For example, recruitment initiatives, training programs, restructuring of departments, succession-planning process.</a:t>
            </a:r>
          </a:p>
          <a:p>
            <a:pPr>
              <a:lnSpc>
                <a:spcPct val="90000"/>
              </a:lnSpc>
            </a:pPr>
            <a:endParaRPr lang="en-US" sz="900" smtClean="0"/>
          </a:p>
          <a:p>
            <a:pPr>
              <a:lnSpc>
                <a:spcPct val="90000"/>
              </a:lnSpc>
            </a:pPr>
            <a:r>
              <a:rPr lang="en-US" sz="900" smtClean="0"/>
              <a:t>Strategic: Work that moves the business into a favorable position, supporting one or more courses of action developed by the organization’s leaders. </a:t>
            </a:r>
          </a:p>
          <a:p>
            <a:pPr>
              <a:lnSpc>
                <a:spcPct val="90000"/>
              </a:lnSpc>
            </a:pPr>
            <a:endParaRPr lang="en-US" sz="900" smtClean="0"/>
          </a:p>
          <a:p>
            <a:pPr>
              <a:lnSpc>
                <a:spcPct val="90000"/>
              </a:lnSpc>
            </a:pPr>
            <a:r>
              <a:rPr lang="en-US" sz="900" smtClean="0"/>
              <a:t>Characteristics of strategic work --</a:t>
            </a:r>
          </a:p>
          <a:p>
            <a:pPr lvl="1">
              <a:lnSpc>
                <a:spcPct val="90000"/>
              </a:lnSpc>
              <a:buFontTx/>
              <a:buChar char="•"/>
            </a:pPr>
            <a:r>
              <a:rPr lang="en-US" sz="900" smtClean="0"/>
              <a:t>Long term (two or more years).</a:t>
            </a:r>
          </a:p>
          <a:p>
            <a:pPr lvl="1">
              <a:lnSpc>
                <a:spcPct val="90000"/>
              </a:lnSpc>
              <a:buFontTx/>
              <a:buChar char="•"/>
            </a:pPr>
            <a:r>
              <a:rPr lang="en-US" sz="900" smtClean="0"/>
              <a:t>Linked to one or more business goals.</a:t>
            </a:r>
          </a:p>
          <a:p>
            <a:pPr lvl="1">
              <a:lnSpc>
                <a:spcPct val="90000"/>
              </a:lnSpc>
              <a:buFontTx/>
              <a:buChar char="•"/>
            </a:pPr>
            <a:r>
              <a:rPr lang="en-US" sz="900" smtClean="0"/>
              <a:t>Solution-neutral in early stages of partnering. When a client approaches you with a tactical request (for example, increase negotiation skills of sales teams), resist the urge to offer an immediate solution (for example, more training). Focus on the result the client is seeking to achieve (increased sales revenue) and propose ideas for analyzing the root causes of the business problem (for example, analyzing the contributing factors to low sales revenue). </a:t>
            </a:r>
          </a:p>
          <a:p>
            <a:pPr lvl="1">
              <a:lnSpc>
                <a:spcPct val="90000"/>
              </a:lnSpc>
              <a:buFontTx/>
              <a:buChar char="•"/>
            </a:pPr>
            <a:r>
              <a:rPr lang="en-US" sz="900" smtClean="0"/>
              <a:t>Requires multiple solutions or tactics to be implemented.</a:t>
            </a:r>
          </a:p>
          <a:p>
            <a:pPr lvl="1">
              <a:lnSpc>
                <a:spcPct val="90000"/>
              </a:lnSpc>
              <a:buFontTx/>
              <a:buChar char="•"/>
            </a:pPr>
            <a:r>
              <a:rPr lang="en-US" sz="900" smtClean="0"/>
              <a:t>It’s macro (focuses on department, functions or entire enterprise).</a:t>
            </a:r>
          </a:p>
        </p:txBody>
      </p:sp>
      <p:sp>
        <p:nvSpPr>
          <p:cNvPr id="48132" name="Slide Number Placeholder 3"/>
          <p:cNvSpPr>
            <a:spLocks noGrp="1"/>
          </p:cNvSpPr>
          <p:nvPr>
            <p:ph type="sldNum" sz="quarter" idx="5"/>
          </p:nvPr>
        </p:nvSpPr>
        <p:spPr>
          <a:noFill/>
        </p:spPr>
        <p:txBody>
          <a:bodyPr/>
          <a:lstStyle/>
          <a:p>
            <a:fld id="{6187DD11-A120-4BFE-A9B1-AE8310B37613}"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marL="228600" indent="-228600"/>
            <a:r>
              <a:rPr lang="en-US" sz="1000" smtClean="0"/>
              <a:t>Let’s do a quick exercise with real-world examples of each type of work. On a piece of paper, indicate if each activity is transactional, tactical or strategic. </a:t>
            </a:r>
          </a:p>
          <a:p>
            <a:pPr marL="228600" indent="-228600"/>
            <a:endParaRPr lang="en-US" sz="1000" smtClean="0"/>
          </a:p>
          <a:p>
            <a:pPr marL="228600" indent="-228600"/>
            <a:r>
              <a:rPr lang="en-US" sz="1000" smtClean="0"/>
              <a:t>Answers:</a:t>
            </a:r>
          </a:p>
          <a:p>
            <a:pPr marL="228600" lvl="1" indent="-228600">
              <a:buFont typeface="Calibri" pitchFamily="34" charset="0"/>
              <a:buAutoNum type="arabicPeriod"/>
            </a:pPr>
            <a:r>
              <a:rPr lang="en-US" sz="1000" smtClean="0"/>
              <a:t>Transactional (Robinson).</a:t>
            </a:r>
          </a:p>
          <a:p>
            <a:pPr marL="228600" lvl="1" indent="-228600">
              <a:buFont typeface="Calibri" pitchFamily="34" charset="0"/>
              <a:buAutoNum type="arabicPeriod"/>
            </a:pPr>
            <a:r>
              <a:rPr lang="en-US" sz="1000" smtClean="0"/>
              <a:t>Strategic (Christensen).</a:t>
            </a:r>
          </a:p>
          <a:p>
            <a:pPr marL="228600" lvl="1" indent="-228600">
              <a:buFont typeface="Calibri" pitchFamily="34" charset="0"/>
              <a:buAutoNum type="arabicPeriod"/>
            </a:pPr>
            <a:r>
              <a:rPr lang="en-US" sz="1000" smtClean="0"/>
              <a:t>Transactional (Robinson).</a:t>
            </a:r>
          </a:p>
          <a:p>
            <a:pPr marL="228600" lvl="1" indent="-228600">
              <a:buFont typeface="Calibri" pitchFamily="34" charset="0"/>
              <a:buAutoNum type="arabicPeriod"/>
            </a:pPr>
            <a:r>
              <a:rPr lang="en-US" sz="1000" smtClean="0"/>
              <a:t>Tactical (Jones).</a:t>
            </a:r>
          </a:p>
          <a:p>
            <a:pPr marL="228600" lvl="1" indent="-228600">
              <a:buFont typeface="Calibri" pitchFamily="34" charset="0"/>
              <a:buAutoNum type="arabicPeriod"/>
            </a:pPr>
            <a:r>
              <a:rPr lang="en-US" sz="1000" smtClean="0"/>
              <a:t>Strategic (Christensen).</a:t>
            </a:r>
          </a:p>
          <a:p>
            <a:pPr marL="228600" lvl="1" indent="-228600">
              <a:buFont typeface="Calibri" pitchFamily="34" charset="0"/>
              <a:buAutoNum type="arabicPeriod"/>
            </a:pPr>
            <a:r>
              <a:rPr lang="en-US" sz="1000" smtClean="0"/>
              <a:t>Tactical (Jones).</a:t>
            </a:r>
          </a:p>
        </p:txBody>
      </p:sp>
      <p:sp>
        <p:nvSpPr>
          <p:cNvPr id="49156" name="Slide Number Placeholder 3"/>
          <p:cNvSpPr>
            <a:spLocks noGrp="1"/>
          </p:cNvSpPr>
          <p:nvPr>
            <p:ph type="sldNum" sz="quarter" idx="5"/>
          </p:nvPr>
        </p:nvSpPr>
        <p:spPr>
          <a:noFill/>
        </p:spPr>
        <p:txBody>
          <a:bodyPr/>
          <a:lstStyle/>
          <a:p>
            <a:fld id="{1AE7AA75-536A-40F7-BFA1-EB3E230C7CD4}"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sz="1000" smtClean="0"/>
              <a:t>How should a strategic HR partner start to engage in strategic work? The Robinson and Robinson (2005) model for progressing to this partnership level is a three-step process. First, you must build client partnerships. Second, you must identify and partner on strategic projects with your clients. In doing those things, you will ideally earn the opportunity to influence business strategy and direction. This is often a process that happens over time. In the next few slides, we’ll discuss the first two steps in greater detail and discuss a case study that illustrates a real-world example. In the next section, we’ll explore strategic engagement. </a:t>
            </a:r>
          </a:p>
        </p:txBody>
      </p:sp>
      <p:sp>
        <p:nvSpPr>
          <p:cNvPr id="50180" name="Slide Number Placeholder 3"/>
          <p:cNvSpPr>
            <a:spLocks noGrp="1"/>
          </p:cNvSpPr>
          <p:nvPr>
            <p:ph type="sldNum" sz="quarter" idx="5"/>
          </p:nvPr>
        </p:nvSpPr>
        <p:spPr>
          <a:noFill/>
        </p:spPr>
        <p:txBody>
          <a:bodyPr/>
          <a:lstStyle/>
          <a:p>
            <a:fld id="{C821E4AC-065A-4293-8080-6682B5FE27FD}"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sz="1000" smtClean="0"/>
              <a:t>Read through slide. </a:t>
            </a:r>
          </a:p>
          <a:p>
            <a:endParaRPr lang="en-US" sz="1000" smtClean="0"/>
          </a:p>
          <a:p>
            <a:pPr>
              <a:buFont typeface="Calibri" pitchFamily="34" charset="0"/>
              <a:buAutoNum type="arabicPeriod"/>
            </a:pPr>
            <a:r>
              <a:rPr lang="en-US" sz="1000" smtClean="0"/>
              <a:t> The true client is an internal leader who can articulate the goals of the business and has ideas about the critical success factors that are key to reaching those goals. </a:t>
            </a:r>
          </a:p>
          <a:p>
            <a:pPr>
              <a:buFont typeface="Calibri" pitchFamily="34" charset="0"/>
              <a:buAutoNum type="arabicPeriod"/>
            </a:pPr>
            <a:r>
              <a:rPr lang="en-US" sz="1000" smtClean="0"/>
              <a:t> Gaining access to the true client is important, since only the true client engages in strategic work.</a:t>
            </a:r>
          </a:p>
          <a:p>
            <a:pPr>
              <a:buFont typeface="Calibri" pitchFamily="34" charset="0"/>
              <a:buAutoNum type="arabicPeriod"/>
            </a:pPr>
            <a:r>
              <a:rPr lang="en-US" sz="1000" smtClean="0"/>
              <a:t> When you have access to the true client, you must prove that you are capable of delivering business results. </a:t>
            </a:r>
          </a:p>
        </p:txBody>
      </p:sp>
      <p:sp>
        <p:nvSpPr>
          <p:cNvPr id="51204" name="Slide Number Placeholder 3"/>
          <p:cNvSpPr>
            <a:spLocks noGrp="1"/>
          </p:cNvSpPr>
          <p:nvPr>
            <p:ph type="sldNum" sz="quarter" idx="5"/>
          </p:nvPr>
        </p:nvSpPr>
        <p:spPr>
          <a:noFill/>
        </p:spPr>
        <p:txBody>
          <a:bodyPr/>
          <a:lstStyle/>
          <a:p>
            <a:fld id="{811740C1-6BC2-4808-8052-46FBA37E5CFF}"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2" descr="PPfullGreen"/>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8455" name="Rectangle 23"/>
          <p:cNvSpPr>
            <a:spLocks noGrp="1" noChangeArrowheads="1"/>
          </p:cNvSpPr>
          <p:nvPr>
            <p:ph type="ctrTitle" sz="quarter"/>
          </p:nvPr>
        </p:nvSpPr>
        <p:spPr>
          <a:xfrm>
            <a:off x="2895600" y="3276600"/>
            <a:ext cx="5943600" cy="762000"/>
          </a:xfrm>
        </p:spPr>
        <p:txBody>
          <a:bodyPr/>
          <a:lstStyle>
            <a:lvl1pPr algn="r">
              <a:defRPr/>
            </a:lvl1pPr>
          </a:lstStyle>
          <a:p>
            <a:r>
              <a:rPr lang="en-US"/>
              <a:t>Click to edit Master title style</a:t>
            </a:r>
          </a:p>
        </p:txBody>
      </p:sp>
      <p:sp>
        <p:nvSpPr>
          <p:cNvPr id="18456" name="Rectangle 24"/>
          <p:cNvSpPr>
            <a:spLocks noGrp="1" noChangeArrowheads="1"/>
          </p:cNvSpPr>
          <p:nvPr>
            <p:ph type="subTitle" sz="quarter" idx="1"/>
          </p:nvPr>
        </p:nvSpPr>
        <p:spPr>
          <a:xfrm>
            <a:off x="2895600" y="4267200"/>
            <a:ext cx="5943600" cy="457200"/>
          </a:xfrm>
        </p:spPr>
        <p:txBody>
          <a:bodyPr/>
          <a:lstStyle>
            <a:lvl1pPr marL="0" indent="0" algn="r">
              <a:spcBef>
                <a:spcPct val="50000"/>
              </a:spcBef>
              <a:buFontTx/>
              <a:buNone/>
              <a:defRPr sz="1400">
                <a:solidFill>
                  <a:srgbClr val="6F90BB"/>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A3E835EF-A0BE-493A-9B4D-4B798F90C25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274638"/>
            <a:ext cx="17145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274638"/>
            <a:ext cx="49911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D5D9880D-5E8F-4DC4-978F-6925D2A70EC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2115BE1E-900B-4ECD-8DA4-780107DBBB6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43F220B7-D419-438F-92E4-F18A25DCA75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1371600"/>
            <a:ext cx="33528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1371600"/>
            <a:ext cx="33528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6" name="Slide Number Placeholder 5"/>
          <p:cNvSpPr>
            <a:spLocks noGrp="1"/>
          </p:cNvSpPr>
          <p:nvPr>
            <p:ph type="sldNum" sz="quarter" idx="11"/>
          </p:nvPr>
        </p:nvSpPr>
        <p:spPr/>
        <p:txBody>
          <a:bodyPr/>
          <a:lstStyle>
            <a:lvl1pPr>
              <a:defRPr/>
            </a:lvl1pPr>
          </a:lstStyle>
          <a:p>
            <a:pPr>
              <a:defRPr/>
            </a:pPr>
            <a:fld id="{286C9C5F-2DEC-4A3B-BB1A-D6CF549E0D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8" name="Slide Number Placeholder 7"/>
          <p:cNvSpPr>
            <a:spLocks noGrp="1"/>
          </p:cNvSpPr>
          <p:nvPr>
            <p:ph type="sldNum" sz="quarter" idx="11"/>
          </p:nvPr>
        </p:nvSpPr>
        <p:spPr/>
        <p:txBody>
          <a:bodyPr/>
          <a:lstStyle>
            <a:lvl1pPr>
              <a:defRPr/>
            </a:lvl1pPr>
          </a:lstStyle>
          <a:p>
            <a:pPr>
              <a:defRPr/>
            </a:pPr>
            <a:fld id="{CA243C8E-4CA5-4B54-B11B-E1B973D253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4" name="Slide Number Placeholder 3"/>
          <p:cNvSpPr>
            <a:spLocks noGrp="1"/>
          </p:cNvSpPr>
          <p:nvPr>
            <p:ph type="sldNum" sz="quarter" idx="11"/>
          </p:nvPr>
        </p:nvSpPr>
        <p:spPr/>
        <p:txBody>
          <a:bodyPr/>
          <a:lstStyle>
            <a:lvl1pPr>
              <a:defRPr/>
            </a:lvl1pPr>
          </a:lstStyle>
          <a:p>
            <a:pPr>
              <a:defRPr/>
            </a:pPr>
            <a:fld id="{4558FEA2-8C63-4456-84E3-499112F54CD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3" name="Slide Number Placeholder 2"/>
          <p:cNvSpPr>
            <a:spLocks noGrp="1"/>
          </p:cNvSpPr>
          <p:nvPr>
            <p:ph type="sldNum" sz="quarter" idx="11"/>
          </p:nvPr>
        </p:nvSpPr>
        <p:spPr/>
        <p:txBody>
          <a:bodyPr/>
          <a:lstStyle>
            <a:lvl1pPr>
              <a:defRPr/>
            </a:lvl1pPr>
          </a:lstStyle>
          <a:p>
            <a:pPr>
              <a:defRPr/>
            </a:pPr>
            <a:fld id="{02850CB8-8540-477C-BCEA-2F6F8CCED67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6" name="Slide Number Placeholder 5"/>
          <p:cNvSpPr>
            <a:spLocks noGrp="1"/>
          </p:cNvSpPr>
          <p:nvPr>
            <p:ph type="sldNum" sz="quarter" idx="11"/>
          </p:nvPr>
        </p:nvSpPr>
        <p:spPr/>
        <p:txBody>
          <a:bodyPr/>
          <a:lstStyle>
            <a:lvl1pPr>
              <a:defRPr/>
            </a:lvl1pPr>
          </a:lstStyle>
          <a:p>
            <a:pPr>
              <a:defRPr/>
            </a:pPr>
            <a:fld id="{8FF4DBB7-D490-4234-A785-8FC08E994ED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6" name="Slide Number Placeholder 5"/>
          <p:cNvSpPr>
            <a:spLocks noGrp="1"/>
          </p:cNvSpPr>
          <p:nvPr>
            <p:ph type="sldNum" sz="quarter" idx="11"/>
          </p:nvPr>
        </p:nvSpPr>
        <p:spPr/>
        <p:txBody>
          <a:bodyPr/>
          <a:lstStyle>
            <a:lvl1pPr>
              <a:defRPr/>
            </a:lvl1pPr>
          </a:lstStyle>
          <a:p>
            <a:pPr>
              <a:defRPr/>
            </a:pPr>
            <a:fld id="{EA806F01-A289-41ED-AACB-89C8E65D388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8" descr="PPfullGreen2"/>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9"/>
          <p:cNvSpPr>
            <a:spLocks noGrp="1" noChangeArrowheads="1"/>
          </p:cNvSpPr>
          <p:nvPr>
            <p:ph type="title"/>
          </p:nvPr>
        </p:nvSpPr>
        <p:spPr bwMode="auto">
          <a:xfrm>
            <a:off x="1828800" y="274638"/>
            <a:ext cx="6858000" cy="487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0"/>
          <p:cNvSpPr>
            <a:spLocks noGrp="1" noChangeArrowheads="1"/>
          </p:cNvSpPr>
          <p:nvPr>
            <p:ph type="body" idx="1"/>
          </p:nvPr>
        </p:nvSpPr>
        <p:spPr bwMode="auto">
          <a:xfrm>
            <a:off x="1828800" y="1371600"/>
            <a:ext cx="68580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55" name="Rectangle 31"/>
          <p:cNvSpPr>
            <a:spLocks noGrp="1" noChangeArrowheads="1"/>
          </p:cNvSpPr>
          <p:nvPr>
            <p:ph type="ftr" sz="quarter" idx="3"/>
          </p:nvPr>
        </p:nvSpPr>
        <p:spPr bwMode="auto">
          <a:xfrm>
            <a:off x="3124200" y="647700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baseline="30000">
                <a:cs typeface="Arial" charset="0"/>
              </a:defRPr>
            </a:lvl1pPr>
          </a:lstStyle>
          <a:p>
            <a:pPr>
              <a:defRPr/>
            </a:pPr>
            <a:r>
              <a:rPr lang="en-US" smtClean="0"/>
              <a:t>©SHRM 2009</a:t>
            </a:r>
            <a:endParaRPr lang="en-US"/>
          </a:p>
        </p:txBody>
      </p:sp>
      <p:sp>
        <p:nvSpPr>
          <p:cNvPr id="1056" name="Rectangle 32"/>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1C20FB9E-4E52-440D-B357-4791FA4139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l" rtl="0" eaLnBrk="0" fontAlgn="base" hangingPunct="0">
        <a:spcBef>
          <a:spcPct val="50000"/>
        </a:spcBef>
        <a:spcAft>
          <a:spcPct val="0"/>
        </a:spcAft>
        <a:defRPr sz="2400">
          <a:solidFill>
            <a:srgbClr val="0B5594"/>
          </a:solidFill>
          <a:latin typeface="+mj-lt"/>
          <a:ea typeface="+mj-ea"/>
          <a:cs typeface="+mj-cs"/>
        </a:defRPr>
      </a:lvl1pPr>
      <a:lvl2pPr algn="l" rtl="0" eaLnBrk="0" fontAlgn="base" hangingPunct="0">
        <a:spcBef>
          <a:spcPct val="50000"/>
        </a:spcBef>
        <a:spcAft>
          <a:spcPct val="0"/>
        </a:spcAft>
        <a:defRPr sz="2400">
          <a:solidFill>
            <a:srgbClr val="0B5594"/>
          </a:solidFill>
          <a:latin typeface="Arial" charset="0"/>
        </a:defRPr>
      </a:lvl2pPr>
      <a:lvl3pPr algn="l" rtl="0" eaLnBrk="0" fontAlgn="base" hangingPunct="0">
        <a:spcBef>
          <a:spcPct val="50000"/>
        </a:spcBef>
        <a:spcAft>
          <a:spcPct val="0"/>
        </a:spcAft>
        <a:defRPr sz="2400">
          <a:solidFill>
            <a:srgbClr val="0B5594"/>
          </a:solidFill>
          <a:latin typeface="Arial" charset="0"/>
        </a:defRPr>
      </a:lvl3pPr>
      <a:lvl4pPr algn="l" rtl="0" eaLnBrk="0" fontAlgn="base" hangingPunct="0">
        <a:spcBef>
          <a:spcPct val="50000"/>
        </a:spcBef>
        <a:spcAft>
          <a:spcPct val="0"/>
        </a:spcAft>
        <a:defRPr sz="2400">
          <a:solidFill>
            <a:srgbClr val="0B5594"/>
          </a:solidFill>
          <a:latin typeface="Arial" charset="0"/>
        </a:defRPr>
      </a:lvl4pPr>
      <a:lvl5pPr algn="l" rtl="0" eaLnBrk="0" fontAlgn="base" hangingPunct="0">
        <a:spcBef>
          <a:spcPct val="50000"/>
        </a:spcBef>
        <a:spcAft>
          <a:spcPct val="0"/>
        </a:spcAft>
        <a:defRPr sz="2400">
          <a:solidFill>
            <a:srgbClr val="0B5594"/>
          </a:solidFill>
          <a:latin typeface="Arial" charset="0"/>
        </a:defRPr>
      </a:lvl5pPr>
      <a:lvl6pPr marL="457200" algn="l" rtl="0" fontAlgn="base">
        <a:spcBef>
          <a:spcPct val="50000"/>
        </a:spcBef>
        <a:spcAft>
          <a:spcPct val="0"/>
        </a:spcAft>
        <a:defRPr sz="2400">
          <a:solidFill>
            <a:srgbClr val="0B5594"/>
          </a:solidFill>
          <a:latin typeface="Arial" charset="0"/>
        </a:defRPr>
      </a:lvl6pPr>
      <a:lvl7pPr marL="914400" algn="l" rtl="0" fontAlgn="base">
        <a:spcBef>
          <a:spcPct val="50000"/>
        </a:spcBef>
        <a:spcAft>
          <a:spcPct val="0"/>
        </a:spcAft>
        <a:defRPr sz="2400">
          <a:solidFill>
            <a:srgbClr val="0B5594"/>
          </a:solidFill>
          <a:latin typeface="Arial" charset="0"/>
        </a:defRPr>
      </a:lvl7pPr>
      <a:lvl8pPr marL="1371600" algn="l" rtl="0" fontAlgn="base">
        <a:spcBef>
          <a:spcPct val="50000"/>
        </a:spcBef>
        <a:spcAft>
          <a:spcPct val="0"/>
        </a:spcAft>
        <a:defRPr sz="2400">
          <a:solidFill>
            <a:srgbClr val="0B5594"/>
          </a:solidFill>
          <a:latin typeface="Arial" charset="0"/>
        </a:defRPr>
      </a:lvl8pPr>
      <a:lvl9pPr marL="1828800" algn="l" rtl="0" fontAlgn="base">
        <a:spcBef>
          <a:spcPct val="50000"/>
        </a:spcBef>
        <a:spcAft>
          <a:spcPct val="0"/>
        </a:spcAft>
        <a:defRPr sz="2400">
          <a:solidFill>
            <a:srgbClr val="0B5594"/>
          </a:solidFill>
          <a:latin typeface="Arial" charset="0"/>
        </a:defRPr>
      </a:lvl9pPr>
    </p:titleStyle>
    <p:bodyStyle>
      <a:lvl1pPr marL="342900" indent="-342900" algn="l" rtl="0" eaLnBrk="0" fontAlgn="base" hangingPunct="0">
        <a:spcBef>
          <a:spcPct val="20000"/>
        </a:spcBef>
        <a:spcAft>
          <a:spcPct val="0"/>
        </a:spcAft>
        <a:buChar char="•"/>
        <a:defRPr sz="2200">
          <a:solidFill>
            <a:srgbClr val="333333"/>
          </a:solidFill>
          <a:latin typeface="+mn-lt"/>
          <a:ea typeface="+mn-ea"/>
          <a:cs typeface="+mn-cs"/>
        </a:defRPr>
      </a:lvl1pPr>
      <a:lvl2pPr marL="742950" indent="-285750" algn="l" rtl="0" eaLnBrk="0" fontAlgn="base" hangingPunct="0">
        <a:spcBef>
          <a:spcPct val="20000"/>
        </a:spcBef>
        <a:spcAft>
          <a:spcPct val="0"/>
        </a:spcAft>
        <a:buSzPct val="85000"/>
        <a:buFont typeface="Arial" charset="0"/>
        <a:buChar char="&gt;"/>
        <a:defRPr sz="2000">
          <a:solidFill>
            <a:srgbClr val="333333"/>
          </a:solidFill>
          <a:latin typeface="+mn-lt"/>
        </a:defRPr>
      </a:lvl2pPr>
      <a:lvl3pPr marL="1143000" indent="-228600" algn="l" rtl="0" eaLnBrk="0" fontAlgn="base" hangingPunct="0">
        <a:spcBef>
          <a:spcPct val="20000"/>
        </a:spcBef>
        <a:spcAft>
          <a:spcPct val="0"/>
        </a:spcAft>
        <a:buChar char="•"/>
        <a:defRPr>
          <a:solidFill>
            <a:srgbClr val="333333"/>
          </a:solidFill>
          <a:latin typeface="+mn-lt"/>
        </a:defRPr>
      </a:lvl3pPr>
      <a:lvl4pPr marL="1600200" indent="-228600" algn="l" rtl="0" eaLnBrk="0" fontAlgn="base" hangingPunct="0">
        <a:spcBef>
          <a:spcPct val="20000"/>
        </a:spcBef>
        <a:spcAft>
          <a:spcPct val="0"/>
        </a:spcAft>
        <a:buChar char="–"/>
        <a:defRPr sz="1600">
          <a:solidFill>
            <a:srgbClr val="333333"/>
          </a:solidFill>
          <a:latin typeface="+mn-lt"/>
        </a:defRPr>
      </a:lvl4pPr>
      <a:lvl5pPr marL="2057400" indent="-228600" algn="l" rtl="0" eaLnBrk="0" fontAlgn="base" hangingPunct="0">
        <a:spcBef>
          <a:spcPct val="20000"/>
        </a:spcBef>
        <a:spcAft>
          <a:spcPct val="0"/>
        </a:spcAft>
        <a:buChar char="»"/>
        <a:defRPr sz="1600">
          <a:solidFill>
            <a:srgbClr val="333333"/>
          </a:solidFill>
          <a:latin typeface="+mn-lt"/>
        </a:defRPr>
      </a:lvl5pPr>
      <a:lvl6pPr marL="2514600" indent="-228600" algn="l" rtl="0" fontAlgn="base">
        <a:spcBef>
          <a:spcPct val="20000"/>
        </a:spcBef>
        <a:spcAft>
          <a:spcPct val="0"/>
        </a:spcAft>
        <a:buChar char="»"/>
        <a:defRPr sz="1600">
          <a:solidFill>
            <a:srgbClr val="333333"/>
          </a:solidFill>
          <a:latin typeface="+mn-lt"/>
        </a:defRPr>
      </a:lvl6pPr>
      <a:lvl7pPr marL="2971800" indent="-228600" algn="l" rtl="0" fontAlgn="base">
        <a:spcBef>
          <a:spcPct val="20000"/>
        </a:spcBef>
        <a:spcAft>
          <a:spcPct val="0"/>
        </a:spcAft>
        <a:buChar char="»"/>
        <a:defRPr sz="1600">
          <a:solidFill>
            <a:srgbClr val="333333"/>
          </a:solidFill>
          <a:latin typeface="+mn-lt"/>
        </a:defRPr>
      </a:lvl7pPr>
      <a:lvl8pPr marL="3429000" indent="-228600" algn="l" rtl="0" fontAlgn="base">
        <a:spcBef>
          <a:spcPct val="20000"/>
        </a:spcBef>
        <a:spcAft>
          <a:spcPct val="0"/>
        </a:spcAft>
        <a:buChar char="»"/>
        <a:defRPr sz="1600">
          <a:solidFill>
            <a:srgbClr val="333333"/>
          </a:solidFill>
          <a:latin typeface="+mn-lt"/>
        </a:defRPr>
      </a:lvl8pPr>
      <a:lvl9pPr marL="3886200" indent="-228600" algn="l" rtl="0" fontAlgn="base">
        <a:spcBef>
          <a:spcPct val="20000"/>
        </a:spcBef>
        <a:spcAft>
          <a:spcPct val="0"/>
        </a:spcAft>
        <a:buChar char="»"/>
        <a:defRPr sz="16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2895600" y="3352800"/>
            <a:ext cx="5943600" cy="685800"/>
          </a:xfrm>
        </p:spPr>
        <p:txBody>
          <a:bodyPr/>
          <a:lstStyle/>
          <a:p>
            <a:pPr eaLnBrk="1" hangingPunct="1"/>
            <a:r>
              <a:rPr lang="en-US" dirty="0" smtClean="0"/>
              <a:t>Beyond Tactical</a:t>
            </a:r>
          </a:p>
        </p:txBody>
      </p:sp>
      <p:sp>
        <p:nvSpPr>
          <p:cNvPr id="13315" name="Rectangle 3"/>
          <p:cNvSpPr>
            <a:spLocks noGrp="1" noChangeArrowheads="1"/>
          </p:cNvSpPr>
          <p:nvPr>
            <p:ph type="subTitle" idx="1"/>
          </p:nvPr>
        </p:nvSpPr>
        <p:spPr>
          <a:xfrm>
            <a:off x="2514600" y="4267200"/>
            <a:ext cx="5943600" cy="381000"/>
          </a:xfrm>
        </p:spPr>
        <p:txBody>
          <a:bodyPr/>
          <a:lstStyle/>
          <a:p>
            <a:pPr eaLnBrk="1" hangingPunct="1">
              <a:lnSpc>
                <a:spcPct val="90000"/>
              </a:lnSpc>
            </a:pPr>
            <a:r>
              <a:rPr lang="en-US" dirty="0" smtClean="0"/>
              <a:t>Frankie S. Jones, Ph.D.        2009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828800" y="0"/>
            <a:ext cx="7315200" cy="990601"/>
          </a:xfrm>
        </p:spPr>
        <p:txBody>
          <a:bodyPr/>
          <a:lstStyle/>
          <a:p>
            <a:r>
              <a:rPr lang="en-US" sz="2000" dirty="0" smtClean="0"/>
              <a:t>Step Two: Identifying and Partnering on </a:t>
            </a:r>
            <a:r>
              <a:rPr lang="en-US" sz="2000" dirty="0" smtClean="0"/>
              <a:t>Strategic </a:t>
            </a:r>
            <a:r>
              <a:rPr lang="en-US" sz="2000" dirty="0" smtClean="0"/>
              <a:t>Projects</a:t>
            </a:r>
          </a:p>
        </p:txBody>
      </p:sp>
      <p:graphicFrame>
        <p:nvGraphicFramePr>
          <p:cNvPr id="5" name="Content Placeholder 4"/>
          <p:cNvGraphicFramePr>
            <a:graphicFrameLocks noGrp="1"/>
          </p:cNvGraphicFramePr>
          <p:nvPr>
            <p:ph sz="quarter" idx="1"/>
          </p:nvPr>
        </p:nvGraphicFramePr>
        <p:xfrm>
          <a:off x="1698933" y="1069575"/>
          <a:ext cx="7066370" cy="425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532" name="Slide Number Placeholder 3"/>
          <p:cNvSpPr>
            <a:spLocks noGrp="1"/>
          </p:cNvSpPr>
          <p:nvPr>
            <p:ph type="sldNum" sz="quarter" idx="11"/>
          </p:nvPr>
        </p:nvSpPr>
        <p:spPr>
          <a:xfrm>
            <a:off x="8129588" y="5734050"/>
            <a:ext cx="609600" cy="520700"/>
          </a:xfrm>
          <a:noFill/>
        </p:spPr>
        <p:txBody>
          <a:bodyPr/>
          <a:lstStyle/>
          <a:p>
            <a:fld id="{49AB46D0-6711-44E6-B6BB-D9CE7EA488D4}" type="slidenum">
              <a:rPr lang="en-US" smtClean="0"/>
              <a:pPr/>
              <a:t>10</a:t>
            </a:fld>
            <a:endParaRPr lang="en-US" smtClean="0"/>
          </a:p>
        </p:txBody>
      </p:sp>
      <p:sp>
        <p:nvSpPr>
          <p:cNvPr id="22533" name="Text Box 6"/>
          <p:cNvSpPr txBox="1">
            <a:spLocks noChangeArrowheads="1"/>
          </p:cNvSpPr>
          <p:nvPr/>
        </p:nvSpPr>
        <p:spPr bwMode="auto">
          <a:xfrm>
            <a:off x="1676400" y="5029200"/>
            <a:ext cx="7086600" cy="457200"/>
          </a:xfrm>
          <a:prstGeom prst="rect">
            <a:avLst/>
          </a:prstGeom>
          <a:noFill/>
          <a:ln w="9525">
            <a:noFill/>
            <a:miter lim="800000"/>
            <a:headEnd/>
            <a:tailEnd/>
          </a:ln>
        </p:spPr>
        <p:txBody>
          <a:bodyPr>
            <a:spAutoFit/>
          </a:bodyPr>
          <a:lstStyle/>
          <a:p>
            <a:pPr>
              <a:spcBef>
                <a:spcPct val="50000"/>
              </a:spcBef>
            </a:pPr>
            <a:r>
              <a:rPr lang="en-US" sz="1200"/>
              <a:t>Source: Robinson, D. G., &amp; Robinson, J. C. (2005). </a:t>
            </a:r>
            <a:r>
              <a:rPr lang="en-US" sz="1200" i="1"/>
              <a:t>Strategic business partner: Aligning people strategies with business goals</a:t>
            </a:r>
            <a:r>
              <a:rPr lang="en-US" sz="1200"/>
              <a:t>. San Francisco: Berrett-Koehler Publishers, Inc. </a:t>
            </a:r>
          </a:p>
        </p:txBody>
      </p:sp>
      <p:sp>
        <p:nvSpPr>
          <p:cNvPr id="6" name="Footer Placeholder 5"/>
          <p:cNvSpPr>
            <a:spLocks noGrp="1"/>
          </p:cNvSpPr>
          <p:nvPr>
            <p:ph type="ftr" sz="quarter" idx="10"/>
          </p:nvPr>
        </p:nvSpPr>
        <p:spPr/>
        <p:txBody>
          <a:bodyPr/>
          <a:lstStyle/>
          <a:p>
            <a:pPr>
              <a:defRPr/>
            </a:pPr>
            <a:r>
              <a:rPr lang="en-US" smtClean="0"/>
              <a:t>©SHRM 2009</a:t>
            </a:r>
            <a:endParaRPr lang="en-US" baseline="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0"/>
          </p:nvPr>
        </p:nvSpPr>
        <p:spPr>
          <a:noFill/>
        </p:spPr>
        <p:txBody>
          <a:bodyPr/>
          <a:lstStyle/>
          <a:p>
            <a:r>
              <a:rPr lang="en-US" smtClean="0"/>
              <a:t>©SHRM 2009</a:t>
            </a:r>
            <a:endParaRPr lang="en-US" baseline="0" smtClean="0"/>
          </a:p>
        </p:txBody>
      </p:sp>
      <p:sp>
        <p:nvSpPr>
          <p:cNvPr id="23555" name="Slide Number Placeholder 4"/>
          <p:cNvSpPr>
            <a:spLocks noGrp="1"/>
          </p:cNvSpPr>
          <p:nvPr>
            <p:ph type="sldNum" sz="quarter" idx="11"/>
          </p:nvPr>
        </p:nvSpPr>
        <p:spPr>
          <a:noFill/>
        </p:spPr>
        <p:txBody>
          <a:bodyPr/>
          <a:lstStyle/>
          <a:p>
            <a:fld id="{4D60CB29-5D7F-4E8D-B393-0C8FC73A5DED}" type="slidenum">
              <a:rPr lang="en-US" smtClean="0"/>
              <a:pPr/>
              <a:t>11</a:t>
            </a:fld>
            <a:endParaRPr lang="en-US" smtClean="0"/>
          </a:p>
        </p:txBody>
      </p:sp>
      <p:sp>
        <p:nvSpPr>
          <p:cNvPr id="23556" name="Rectangle 2"/>
          <p:cNvSpPr>
            <a:spLocks noGrp="1" noChangeArrowheads="1"/>
          </p:cNvSpPr>
          <p:nvPr>
            <p:ph type="title"/>
          </p:nvPr>
        </p:nvSpPr>
        <p:spPr/>
        <p:txBody>
          <a:bodyPr/>
          <a:lstStyle/>
          <a:p>
            <a:pPr eaLnBrk="1" hangingPunct="1"/>
            <a:r>
              <a:rPr lang="en-US" smtClean="0"/>
              <a:t>Case Study Part 1</a:t>
            </a:r>
          </a:p>
        </p:txBody>
      </p:sp>
      <p:sp>
        <p:nvSpPr>
          <p:cNvPr id="23557" name="Rectangle 3"/>
          <p:cNvSpPr>
            <a:spLocks noGrp="1" noChangeArrowheads="1"/>
          </p:cNvSpPr>
          <p:nvPr>
            <p:ph type="body" idx="1"/>
          </p:nvPr>
        </p:nvSpPr>
        <p:spPr/>
        <p:txBody>
          <a:bodyPr/>
          <a:lstStyle/>
          <a:p>
            <a:pPr eaLnBrk="1" hangingPunct="1"/>
            <a:r>
              <a:rPr lang="en-US" smtClean="0"/>
              <a:t>Case study introduction (5 minutes).</a:t>
            </a:r>
          </a:p>
          <a:p>
            <a:pPr eaLnBrk="1" hangingPunct="1"/>
            <a:r>
              <a:rPr lang="en-US" smtClean="0"/>
              <a:t>Role-play activity (15 minutes).</a:t>
            </a:r>
          </a:p>
          <a:p>
            <a:pPr eaLnBrk="1" hangingPunct="1"/>
            <a:r>
              <a:rPr lang="en-US" smtClean="0"/>
              <a:t>Debriefing (5 minutes).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0"/>
          </p:nvPr>
        </p:nvSpPr>
        <p:spPr>
          <a:noFill/>
        </p:spPr>
        <p:txBody>
          <a:bodyPr/>
          <a:lstStyle/>
          <a:p>
            <a:r>
              <a:rPr lang="en-US" smtClean="0"/>
              <a:t>©SHRM 2009</a:t>
            </a:r>
            <a:endParaRPr lang="en-US" baseline="0" smtClean="0"/>
          </a:p>
        </p:txBody>
      </p:sp>
      <p:sp>
        <p:nvSpPr>
          <p:cNvPr id="24579" name="Slide Number Placeholder 4"/>
          <p:cNvSpPr>
            <a:spLocks noGrp="1"/>
          </p:cNvSpPr>
          <p:nvPr>
            <p:ph type="sldNum" sz="quarter" idx="11"/>
          </p:nvPr>
        </p:nvSpPr>
        <p:spPr>
          <a:noFill/>
        </p:spPr>
        <p:txBody>
          <a:bodyPr/>
          <a:lstStyle/>
          <a:p>
            <a:fld id="{A9D397E0-7B0B-420C-A4C8-84E7E54EDB1E}" type="slidenum">
              <a:rPr lang="en-US" smtClean="0"/>
              <a:pPr/>
              <a:t>12</a:t>
            </a:fld>
            <a:endParaRPr lang="en-US" smtClean="0"/>
          </a:p>
        </p:txBody>
      </p:sp>
      <p:sp>
        <p:nvSpPr>
          <p:cNvPr id="24580" name="Rectangle 2"/>
          <p:cNvSpPr>
            <a:spLocks noGrp="1" noChangeArrowheads="1"/>
          </p:cNvSpPr>
          <p:nvPr>
            <p:ph type="title"/>
          </p:nvPr>
        </p:nvSpPr>
        <p:spPr/>
        <p:txBody>
          <a:bodyPr/>
          <a:lstStyle/>
          <a:p>
            <a:pPr eaLnBrk="1" hangingPunct="1"/>
            <a:r>
              <a:rPr lang="en-US" smtClean="0"/>
              <a:t> </a:t>
            </a:r>
          </a:p>
        </p:txBody>
      </p:sp>
      <p:sp>
        <p:nvSpPr>
          <p:cNvPr id="24581" name="Rectangle 3"/>
          <p:cNvSpPr>
            <a:spLocks noGrp="1" noChangeArrowheads="1"/>
          </p:cNvSpPr>
          <p:nvPr>
            <p:ph type="body" idx="1"/>
          </p:nvPr>
        </p:nvSpPr>
        <p:spPr/>
        <p:txBody>
          <a:bodyPr/>
          <a:lstStyle/>
          <a:p>
            <a:pPr eaLnBrk="1" hangingPunct="1">
              <a:buFontTx/>
              <a:buNone/>
            </a:pPr>
            <a:endParaRPr lang="en-US" smtClean="0"/>
          </a:p>
          <a:p>
            <a:pPr eaLnBrk="1" hangingPunct="1">
              <a:buFontTx/>
              <a:buNone/>
            </a:pPr>
            <a:endParaRPr lang="en-US" smtClean="0"/>
          </a:p>
          <a:p>
            <a:pPr eaLnBrk="1" hangingPunct="1">
              <a:buFontTx/>
              <a:buNone/>
            </a:pPr>
            <a:endParaRPr lang="en-US" smtClean="0"/>
          </a:p>
          <a:p>
            <a:pPr eaLnBrk="1" hangingPunct="1">
              <a:buFontTx/>
              <a:buNone/>
            </a:pPr>
            <a:endParaRPr lang="en-US" smtClean="0"/>
          </a:p>
          <a:p>
            <a:pPr eaLnBrk="1" hangingPunct="1">
              <a:buFontTx/>
              <a:buNone/>
            </a:pPr>
            <a:endParaRPr lang="en-US" smtClean="0"/>
          </a:p>
          <a:p>
            <a:pPr algn="ctr" eaLnBrk="1" hangingPunct="1">
              <a:buFontTx/>
              <a:buNone/>
            </a:pPr>
            <a:r>
              <a:rPr lang="en-US" i="1" smtClean="0"/>
              <a:t>Break for 10 minutes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p:spPr>
        <p:txBody>
          <a:bodyPr/>
          <a:lstStyle/>
          <a:p>
            <a:r>
              <a:rPr lang="en-US" smtClean="0"/>
              <a:t>©SHRM 2009</a:t>
            </a:r>
            <a:endParaRPr lang="en-US" baseline="0" smtClean="0"/>
          </a:p>
        </p:txBody>
      </p:sp>
      <p:sp>
        <p:nvSpPr>
          <p:cNvPr id="25603" name="Slide Number Placeholder 4"/>
          <p:cNvSpPr>
            <a:spLocks noGrp="1"/>
          </p:cNvSpPr>
          <p:nvPr>
            <p:ph type="sldNum" sz="quarter" idx="11"/>
          </p:nvPr>
        </p:nvSpPr>
        <p:spPr>
          <a:noFill/>
        </p:spPr>
        <p:txBody>
          <a:bodyPr/>
          <a:lstStyle/>
          <a:p>
            <a:fld id="{D8E0BCF3-202F-453B-A98E-62694DE6DFF2}" type="slidenum">
              <a:rPr lang="en-US" smtClean="0"/>
              <a:pPr/>
              <a:t>13</a:t>
            </a:fld>
            <a:endParaRPr lang="en-US" smtClean="0"/>
          </a:p>
        </p:txBody>
      </p:sp>
      <p:sp>
        <p:nvSpPr>
          <p:cNvPr id="25604" name="Rectangle 2"/>
          <p:cNvSpPr>
            <a:spLocks noGrp="1" noChangeArrowheads="1"/>
          </p:cNvSpPr>
          <p:nvPr>
            <p:ph type="title"/>
          </p:nvPr>
        </p:nvSpPr>
        <p:spPr/>
        <p:txBody>
          <a:bodyPr/>
          <a:lstStyle/>
          <a:p>
            <a:pPr eaLnBrk="1" hangingPunct="1"/>
            <a:r>
              <a:rPr lang="en-US" smtClean="0"/>
              <a:t>Strategic Engagement</a:t>
            </a:r>
          </a:p>
        </p:txBody>
      </p:sp>
      <p:sp>
        <p:nvSpPr>
          <p:cNvPr id="25605" name="Rectangle 3"/>
          <p:cNvSpPr>
            <a:spLocks noGrp="1" noChangeArrowheads="1"/>
          </p:cNvSpPr>
          <p:nvPr>
            <p:ph type="body" idx="1"/>
          </p:nvPr>
        </p:nvSpPr>
        <p:spPr/>
        <p:txBody>
          <a:bodyPr/>
          <a:lstStyle/>
          <a:p>
            <a:pPr eaLnBrk="1" hangingPunct="1">
              <a:buFontTx/>
              <a:buNone/>
            </a:pPr>
            <a:r>
              <a:rPr lang="en-US" smtClean="0"/>
              <a:t>By the end of this section, you will be able to:</a:t>
            </a:r>
          </a:p>
          <a:p>
            <a:pPr lvl="1" eaLnBrk="1" hangingPunct="1"/>
            <a:r>
              <a:rPr lang="en-US" smtClean="0"/>
              <a:t>Explain the four stages of strategic engagement. </a:t>
            </a:r>
          </a:p>
          <a:p>
            <a:pPr lvl="1" eaLnBrk="1" hangingPunct="1"/>
            <a:r>
              <a:rPr lang="en-US" smtClean="0"/>
              <a:t>Create a roadmap for a strategic engagement.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2000" dirty="0" smtClean="0"/>
              <a:t>Influence Business Strategies and Direction through Four Stages of Strategic Engagement</a:t>
            </a:r>
          </a:p>
        </p:txBody>
      </p:sp>
      <p:graphicFrame>
        <p:nvGraphicFramePr>
          <p:cNvPr id="9" name="Content Placeholder 8"/>
          <p:cNvGraphicFramePr>
            <a:graphicFrameLocks noGrp="1"/>
          </p:cNvGraphicFramePr>
          <p:nvPr>
            <p:ph idx="1"/>
          </p:nvPr>
        </p:nvGraphicFramePr>
        <p:xfrm>
          <a:off x="1884362" y="1170477"/>
          <a:ext cx="6858001" cy="43313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628" name="Footer Placeholder 3"/>
          <p:cNvSpPr>
            <a:spLocks noGrp="1"/>
          </p:cNvSpPr>
          <p:nvPr>
            <p:ph type="ftr" sz="quarter" idx="10"/>
          </p:nvPr>
        </p:nvSpPr>
        <p:spPr>
          <a:noFill/>
        </p:spPr>
        <p:txBody>
          <a:bodyPr/>
          <a:lstStyle/>
          <a:p>
            <a:r>
              <a:rPr lang="en-US" smtClean="0"/>
              <a:t>©SHRM 2009</a:t>
            </a:r>
            <a:endParaRPr lang="en-US" baseline="0" smtClean="0"/>
          </a:p>
        </p:txBody>
      </p:sp>
      <p:sp>
        <p:nvSpPr>
          <p:cNvPr id="26629" name="Slide Number Placeholder 4"/>
          <p:cNvSpPr>
            <a:spLocks noGrp="1"/>
          </p:cNvSpPr>
          <p:nvPr>
            <p:ph type="sldNum" sz="quarter" idx="11"/>
          </p:nvPr>
        </p:nvSpPr>
        <p:spPr>
          <a:noFill/>
        </p:spPr>
        <p:txBody>
          <a:bodyPr/>
          <a:lstStyle/>
          <a:p>
            <a:fld id="{2976F440-F7AD-4F5C-8699-3D0D75EA24D7}" type="slidenum">
              <a:rPr lang="en-US" smtClean="0"/>
              <a:pPr/>
              <a:t>14</a:t>
            </a:fld>
            <a:endParaRPr lang="en-US" smtClean="0"/>
          </a:p>
        </p:txBody>
      </p:sp>
      <p:sp>
        <p:nvSpPr>
          <p:cNvPr id="26630" name="Text Box 7"/>
          <p:cNvSpPr txBox="1">
            <a:spLocks noChangeArrowheads="1"/>
          </p:cNvSpPr>
          <p:nvPr/>
        </p:nvSpPr>
        <p:spPr bwMode="auto">
          <a:xfrm>
            <a:off x="1600200" y="5562600"/>
            <a:ext cx="7315200" cy="457200"/>
          </a:xfrm>
          <a:prstGeom prst="rect">
            <a:avLst/>
          </a:prstGeom>
          <a:noFill/>
          <a:ln w="9525">
            <a:noFill/>
            <a:miter lim="800000"/>
            <a:headEnd/>
            <a:tailEnd/>
          </a:ln>
        </p:spPr>
        <p:txBody>
          <a:bodyPr>
            <a:spAutoFit/>
          </a:bodyPr>
          <a:lstStyle/>
          <a:p>
            <a:pPr>
              <a:spcBef>
                <a:spcPct val="50000"/>
              </a:spcBef>
            </a:pPr>
            <a:r>
              <a:rPr lang="en-US" sz="1200"/>
              <a:t>Source: Robinson, D. G., &amp; Robinson, J. C. (2005). </a:t>
            </a:r>
            <a:r>
              <a:rPr lang="en-US" sz="1200" i="1"/>
              <a:t>Strategic business partner: Aligning people strategies with business goals</a:t>
            </a:r>
            <a:r>
              <a:rPr lang="en-US" sz="1200"/>
              <a:t>. San Francisco: Berrett-Koehler Publishers, Inc.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p:spPr>
        <p:txBody>
          <a:bodyPr/>
          <a:lstStyle/>
          <a:p>
            <a:r>
              <a:rPr lang="en-US" smtClean="0"/>
              <a:t>©SHRM 2009</a:t>
            </a:r>
            <a:endParaRPr lang="en-US" baseline="0" smtClean="0"/>
          </a:p>
        </p:txBody>
      </p:sp>
      <p:sp>
        <p:nvSpPr>
          <p:cNvPr id="27651" name="Slide Number Placeholder 4"/>
          <p:cNvSpPr>
            <a:spLocks noGrp="1"/>
          </p:cNvSpPr>
          <p:nvPr>
            <p:ph type="sldNum" sz="quarter" idx="11"/>
          </p:nvPr>
        </p:nvSpPr>
        <p:spPr>
          <a:noFill/>
        </p:spPr>
        <p:txBody>
          <a:bodyPr/>
          <a:lstStyle/>
          <a:p>
            <a:fld id="{7B8AE170-B298-4632-B745-7F4BDC6413A5}" type="slidenum">
              <a:rPr lang="en-US" smtClean="0"/>
              <a:pPr/>
              <a:t>15</a:t>
            </a:fld>
            <a:endParaRPr lang="en-US" smtClean="0"/>
          </a:p>
        </p:txBody>
      </p:sp>
      <p:sp>
        <p:nvSpPr>
          <p:cNvPr id="27652" name="Rectangle 2"/>
          <p:cNvSpPr>
            <a:spLocks noGrp="1" noChangeArrowheads="1"/>
          </p:cNvSpPr>
          <p:nvPr>
            <p:ph type="title"/>
          </p:nvPr>
        </p:nvSpPr>
        <p:spPr/>
        <p:txBody>
          <a:bodyPr/>
          <a:lstStyle/>
          <a:p>
            <a:pPr eaLnBrk="1" hangingPunct="1"/>
            <a:r>
              <a:rPr lang="en-US" smtClean="0"/>
              <a:t>Stage One of Strategic Engagement</a:t>
            </a:r>
          </a:p>
        </p:txBody>
      </p:sp>
      <p:sp>
        <p:nvSpPr>
          <p:cNvPr id="27653" name="Rectangle 3"/>
          <p:cNvSpPr>
            <a:spLocks noGrp="1" noChangeArrowheads="1"/>
          </p:cNvSpPr>
          <p:nvPr>
            <p:ph type="body" idx="1"/>
          </p:nvPr>
        </p:nvSpPr>
        <p:spPr>
          <a:xfrm>
            <a:off x="1828800" y="1371600"/>
            <a:ext cx="7086600" cy="4754563"/>
          </a:xfrm>
        </p:spPr>
        <p:txBody>
          <a:bodyPr/>
          <a:lstStyle/>
          <a:p>
            <a:pPr eaLnBrk="1" hangingPunct="1"/>
            <a:r>
              <a:rPr lang="en-US" dirty="0" smtClean="0"/>
              <a:t>Contribute to formation of business strategies and plans:</a:t>
            </a:r>
          </a:p>
          <a:p>
            <a:pPr lvl="1" eaLnBrk="1" hangingPunct="1"/>
            <a:r>
              <a:rPr lang="en-US" dirty="0" smtClean="0"/>
              <a:t>Have a deep knowledge of the business.</a:t>
            </a:r>
          </a:p>
          <a:p>
            <a:pPr lvl="1" eaLnBrk="1" hangingPunct="1"/>
            <a:r>
              <a:rPr lang="en-US" dirty="0" smtClean="0"/>
              <a:t>Ask thought-provoking questions.</a:t>
            </a:r>
          </a:p>
          <a:p>
            <a:pPr lvl="1" eaLnBrk="1" hangingPunct="1"/>
            <a:r>
              <a:rPr lang="en-US" dirty="0" smtClean="0"/>
              <a:t>Familiarize yourself with your organization’s strategic planning process.</a:t>
            </a:r>
          </a:p>
          <a:p>
            <a:pPr lvl="1" eaLnBrk="1" hangingPunct="1"/>
            <a:r>
              <a:rPr lang="en-US" dirty="0" smtClean="0"/>
              <a:t>Avoid “HR speak.”</a:t>
            </a:r>
          </a:p>
          <a:p>
            <a:pPr lvl="1" eaLnBrk="1" hangingPunct="1"/>
            <a:r>
              <a:rPr lang="en-US" dirty="0" smtClean="0"/>
              <a:t>Speak with candor.</a:t>
            </a:r>
          </a:p>
          <a:p>
            <a:pPr lvl="1" eaLnBrk="1" hangingPunct="1"/>
            <a:r>
              <a:rPr lang="en-US" dirty="0" smtClean="0"/>
              <a:t>Disagree privately and agree publicly.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p:spPr>
        <p:txBody>
          <a:bodyPr/>
          <a:lstStyle/>
          <a:p>
            <a:r>
              <a:rPr lang="en-US" smtClean="0"/>
              <a:t>©SHRM 2009</a:t>
            </a:r>
            <a:endParaRPr lang="en-US" baseline="0" smtClean="0"/>
          </a:p>
        </p:txBody>
      </p:sp>
      <p:sp>
        <p:nvSpPr>
          <p:cNvPr id="28675" name="Slide Number Placeholder 4"/>
          <p:cNvSpPr>
            <a:spLocks noGrp="1"/>
          </p:cNvSpPr>
          <p:nvPr>
            <p:ph type="sldNum" sz="quarter" idx="11"/>
          </p:nvPr>
        </p:nvSpPr>
        <p:spPr>
          <a:noFill/>
        </p:spPr>
        <p:txBody>
          <a:bodyPr/>
          <a:lstStyle/>
          <a:p>
            <a:fld id="{B5832E75-D4BC-48D6-B80C-675320ED4CD1}" type="slidenum">
              <a:rPr lang="en-US" smtClean="0"/>
              <a:pPr/>
              <a:t>16</a:t>
            </a:fld>
            <a:endParaRPr lang="en-US" smtClean="0"/>
          </a:p>
        </p:txBody>
      </p:sp>
      <p:sp>
        <p:nvSpPr>
          <p:cNvPr id="28676" name="Rectangle 2"/>
          <p:cNvSpPr>
            <a:spLocks noGrp="1" noChangeArrowheads="1"/>
          </p:cNvSpPr>
          <p:nvPr>
            <p:ph type="title"/>
          </p:nvPr>
        </p:nvSpPr>
        <p:spPr/>
        <p:txBody>
          <a:bodyPr/>
          <a:lstStyle/>
          <a:p>
            <a:pPr eaLnBrk="1" hangingPunct="1"/>
            <a:r>
              <a:rPr lang="en-US" smtClean="0"/>
              <a:t>Stage Two of Strategic Engagement</a:t>
            </a:r>
          </a:p>
        </p:txBody>
      </p:sp>
      <p:sp>
        <p:nvSpPr>
          <p:cNvPr id="28677" name="Rectangle 3"/>
          <p:cNvSpPr>
            <a:spLocks noGrp="1" noChangeArrowheads="1"/>
          </p:cNvSpPr>
          <p:nvPr>
            <p:ph type="body" idx="1"/>
          </p:nvPr>
        </p:nvSpPr>
        <p:spPr/>
        <p:txBody>
          <a:bodyPr/>
          <a:lstStyle/>
          <a:p>
            <a:pPr eaLnBrk="1" hangingPunct="1"/>
            <a:r>
              <a:rPr lang="en-US" smtClean="0"/>
              <a:t>Integrate HR strategic plans, initiatives and processes into the business plan:</a:t>
            </a:r>
          </a:p>
          <a:p>
            <a:pPr lvl="1" eaLnBrk="1" hangingPunct="1"/>
            <a:r>
              <a:rPr lang="en-US" smtClean="0"/>
              <a:t>Communicate the business plan to HR colleagues.</a:t>
            </a:r>
          </a:p>
          <a:p>
            <a:pPr lvl="1" eaLnBrk="1" hangingPunct="1"/>
            <a:r>
              <a:rPr lang="en-US" smtClean="0"/>
              <a:t>Conduct organization-wide audits to determine readiness.</a:t>
            </a:r>
          </a:p>
          <a:p>
            <a:pPr lvl="1" eaLnBrk="1" hangingPunct="1"/>
            <a:r>
              <a:rPr lang="en-US" smtClean="0"/>
              <a:t>Propose initiatives and solutions that ensure alignment of people with business requirements.</a:t>
            </a:r>
          </a:p>
          <a:p>
            <a:pPr lvl="1" eaLnBrk="1" hangingPunct="1"/>
            <a:r>
              <a:rPr lang="en-US" smtClean="0"/>
              <a:t>Provide the business case for proposed HR solutions.</a:t>
            </a:r>
          </a:p>
          <a:p>
            <a:pPr lvl="1" eaLnBrk="1" hangingPunct="1"/>
            <a:r>
              <a:rPr lang="en-US" smtClean="0"/>
              <a:t>Know the HR staff’s capability so you don’t over-commit and under-deliver.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p:spPr>
        <p:txBody>
          <a:bodyPr/>
          <a:lstStyle/>
          <a:p>
            <a:r>
              <a:rPr lang="en-US" smtClean="0"/>
              <a:t>©SHRM 2009</a:t>
            </a:r>
            <a:endParaRPr lang="en-US" baseline="0" smtClean="0"/>
          </a:p>
        </p:txBody>
      </p:sp>
      <p:sp>
        <p:nvSpPr>
          <p:cNvPr id="29699" name="Slide Number Placeholder 4"/>
          <p:cNvSpPr>
            <a:spLocks noGrp="1"/>
          </p:cNvSpPr>
          <p:nvPr>
            <p:ph type="sldNum" sz="quarter" idx="11"/>
          </p:nvPr>
        </p:nvSpPr>
        <p:spPr>
          <a:noFill/>
        </p:spPr>
        <p:txBody>
          <a:bodyPr/>
          <a:lstStyle/>
          <a:p>
            <a:fld id="{5A0E2819-5B4F-45F3-88D7-692B94D7A4C6}" type="slidenum">
              <a:rPr lang="en-US" smtClean="0"/>
              <a:pPr/>
              <a:t>17</a:t>
            </a:fld>
            <a:endParaRPr lang="en-US" smtClean="0"/>
          </a:p>
        </p:txBody>
      </p:sp>
      <p:sp>
        <p:nvSpPr>
          <p:cNvPr id="29700" name="Rectangle 2"/>
          <p:cNvSpPr>
            <a:spLocks noGrp="1" noChangeArrowheads="1"/>
          </p:cNvSpPr>
          <p:nvPr>
            <p:ph type="title"/>
          </p:nvPr>
        </p:nvSpPr>
        <p:spPr/>
        <p:txBody>
          <a:bodyPr/>
          <a:lstStyle/>
          <a:p>
            <a:pPr eaLnBrk="1" hangingPunct="1"/>
            <a:r>
              <a:rPr lang="en-US" smtClean="0"/>
              <a:t>Stage Three of Strategic Engagement</a:t>
            </a:r>
          </a:p>
        </p:txBody>
      </p:sp>
      <p:sp>
        <p:nvSpPr>
          <p:cNvPr id="29701" name="Rectangle 3"/>
          <p:cNvSpPr>
            <a:spLocks noGrp="1" noChangeArrowheads="1"/>
          </p:cNvSpPr>
          <p:nvPr>
            <p:ph type="body" idx="1"/>
          </p:nvPr>
        </p:nvSpPr>
        <p:spPr/>
        <p:txBody>
          <a:bodyPr/>
          <a:lstStyle/>
          <a:p>
            <a:pPr marL="381000" indent="-381000" eaLnBrk="1" hangingPunct="1">
              <a:lnSpc>
                <a:spcPct val="90000"/>
              </a:lnSpc>
            </a:pPr>
            <a:r>
              <a:rPr lang="en-US" sz="2000" smtClean="0"/>
              <a:t>Implement people initiatives in support of the business plan and manage the change process:</a:t>
            </a:r>
          </a:p>
          <a:p>
            <a:pPr marL="781050" lvl="1" indent="-381000" eaLnBrk="1" hangingPunct="1">
              <a:lnSpc>
                <a:spcPct val="90000"/>
              </a:lnSpc>
            </a:pPr>
            <a:r>
              <a:rPr lang="en-US" smtClean="0"/>
              <a:t>Program manager.</a:t>
            </a:r>
          </a:p>
          <a:p>
            <a:pPr marL="781050" lvl="1" indent="-381000" eaLnBrk="1" hangingPunct="1">
              <a:lnSpc>
                <a:spcPct val="90000"/>
              </a:lnSpc>
            </a:pPr>
            <a:r>
              <a:rPr lang="en-US" smtClean="0"/>
              <a:t>Broker of resources.</a:t>
            </a:r>
          </a:p>
          <a:p>
            <a:pPr marL="781050" lvl="1" indent="-381000" eaLnBrk="1" hangingPunct="1">
              <a:lnSpc>
                <a:spcPct val="90000"/>
              </a:lnSpc>
            </a:pPr>
            <a:r>
              <a:rPr lang="en-US" smtClean="0"/>
              <a:t>Link between clients and those who are implementing initiatives.</a:t>
            </a:r>
          </a:p>
          <a:p>
            <a:pPr marL="781050" lvl="1" indent="-381000" eaLnBrk="1" hangingPunct="1">
              <a:lnSpc>
                <a:spcPct val="90000"/>
              </a:lnSpc>
            </a:pPr>
            <a:r>
              <a:rPr lang="en-US" smtClean="0"/>
              <a:t>Program champion.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a:noFill/>
        </p:spPr>
        <p:txBody>
          <a:bodyPr/>
          <a:lstStyle/>
          <a:p>
            <a:r>
              <a:rPr lang="en-US" smtClean="0"/>
              <a:t>©SHRM 2009</a:t>
            </a:r>
            <a:endParaRPr lang="en-US" baseline="0" smtClean="0"/>
          </a:p>
        </p:txBody>
      </p:sp>
      <p:sp>
        <p:nvSpPr>
          <p:cNvPr id="30723" name="Slide Number Placeholder 4"/>
          <p:cNvSpPr>
            <a:spLocks noGrp="1"/>
          </p:cNvSpPr>
          <p:nvPr>
            <p:ph type="sldNum" sz="quarter" idx="11"/>
          </p:nvPr>
        </p:nvSpPr>
        <p:spPr>
          <a:noFill/>
        </p:spPr>
        <p:txBody>
          <a:bodyPr/>
          <a:lstStyle/>
          <a:p>
            <a:fld id="{B679AED5-43BE-44B0-93C9-3FCEE659BDBD}" type="slidenum">
              <a:rPr lang="en-US" smtClean="0"/>
              <a:pPr/>
              <a:t>18</a:t>
            </a:fld>
            <a:endParaRPr lang="en-US" smtClean="0"/>
          </a:p>
        </p:txBody>
      </p:sp>
      <p:sp>
        <p:nvSpPr>
          <p:cNvPr id="30724" name="Rectangle 2"/>
          <p:cNvSpPr>
            <a:spLocks noGrp="1" noChangeArrowheads="1"/>
          </p:cNvSpPr>
          <p:nvPr>
            <p:ph type="title"/>
          </p:nvPr>
        </p:nvSpPr>
        <p:spPr/>
        <p:txBody>
          <a:bodyPr/>
          <a:lstStyle/>
          <a:p>
            <a:pPr eaLnBrk="1" hangingPunct="1"/>
            <a:r>
              <a:rPr lang="en-US" smtClean="0"/>
              <a:t>Stage Four of Strategic Engagement</a:t>
            </a:r>
          </a:p>
        </p:txBody>
      </p:sp>
      <p:sp>
        <p:nvSpPr>
          <p:cNvPr id="30725" name="Rectangle 3"/>
          <p:cNvSpPr>
            <a:spLocks noGrp="1" noChangeArrowheads="1"/>
          </p:cNvSpPr>
          <p:nvPr>
            <p:ph type="body" idx="1"/>
          </p:nvPr>
        </p:nvSpPr>
        <p:spPr/>
        <p:txBody>
          <a:bodyPr/>
          <a:lstStyle/>
          <a:p>
            <a:pPr marL="381000" indent="-381000" eaLnBrk="1" hangingPunct="1">
              <a:lnSpc>
                <a:spcPct val="90000"/>
              </a:lnSpc>
            </a:pPr>
            <a:r>
              <a:rPr lang="en-US" sz="2000" smtClean="0"/>
              <a:t>Measure and be accountable for the results:</a:t>
            </a:r>
          </a:p>
          <a:p>
            <a:pPr marL="781050" lvl="1" indent="-381000" eaLnBrk="1" hangingPunct="1">
              <a:lnSpc>
                <a:spcPct val="90000"/>
              </a:lnSpc>
            </a:pPr>
            <a:r>
              <a:rPr lang="en-US" smtClean="0"/>
              <a:t>Performance change that is occurring for the employees whose roles are shifting.</a:t>
            </a:r>
          </a:p>
          <a:p>
            <a:pPr marL="781050" lvl="1" indent="-381000" eaLnBrk="1" hangingPunct="1">
              <a:lnSpc>
                <a:spcPct val="90000"/>
              </a:lnSpc>
            </a:pPr>
            <a:r>
              <a:rPr lang="en-US" smtClean="0"/>
              <a:t>Results regarding the changes made to the work environment infrastructure and the capability of employees.</a:t>
            </a:r>
          </a:p>
          <a:p>
            <a:pPr marL="781050" lvl="1" indent="-381000" eaLnBrk="1" hangingPunct="1">
              <a:lnSpc>
                <a:spcPct val="90000"/>
              </a:lnSpc>
            </a:pPr>
            <a:r>
              <a:rPr lang="en-US" smtClean="0"/>
              <a:t>Results that are occurring in the operational metrics and business goals that were drivers for initiative.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0"/>
          </p:nvPr>
        </p:nvSpPr>
        <p:spPr>
          <a:noFill/>
        </p:spPr>
        <p:txBody>
          <a:bodyPr/>
          <a:lstStyle/>
          <a:p>
            <a:r>
              <a:rPr lang="en-US" smtClean="0"/>
              <a:t>©SHRM 2009</a:t>
            </a:r>
            <a:endParaRPr lang="en-US" baseline="0" smtClean="0"/>
          </a:p>
        </p:txBody>
      </p:sp>
      <p:sp>
        <p:nvSpPr>
          <p:cNvPr id="31747" name="Slide Number Placeholder 4"/>
          <p:cNvSpPr>
            <a:spLocks noGrp="1"/>
          </p:cNvSpPr>
          <p:nvPr>
            <p:ph type="sldNum" sz="quarter" idx="11"/>
          </p:nvPr>
        </p:nvSpPr>
        <p:spPr>
          <a:noFill/>
        </p:spPr>
        <p:txBody>
          <a:bodyPr/>
          <a:lstStyle/>
          <a:p>
            <a:fld id="{BDF34A51-E80A-46A1-ADF4-5801EBC16272}" type="slidenum">
              <a:rPr lang="en-US" smtClean="0"/>
              <a:pPr/>
              <a:t>19</a:t>
            </a:fld>
            <a:endParaRPr lang="en-US" smtClean="0"/>
          </a:p>
        </p:txBody>
      </p:sp>
      <p:sp>
        <p:nvSpPr>
          <p:cNvPr id="31748" name="Rectangle 2"/>
          <p:cNvSpPr>
            <a:spLocks noGrp="1" noChangeArrowheads="1"/>
          </p:cNvSpPr>
          <p:nvPr>
            <p:ph type="title"/>
          </p:nvPr>
        </p:nvSpPr>
        <p:spPr/>
        <p:txBody>
          <a:bodyPr/>
          <a:lstStyle/>
          <a:p>
            <a:pPr eaLnBrk="1" hangingPunct="1"/>
            <a:r>
              <a:rPr lang="en-US" smtClean="0"/>
              <a:t>Case Study Part 2</a:t>
            </a:r>
          </a:p>
        </p:txBody>
      </p:sp>
      <p:sp>
        <p:nvSpPr>
          <p:cNvPr id="31749" name="Rectangle 3"/>
          <p:cNvSpPr>
            <a:spLocks noGrp="1" noChangeArrowheads="1"/>
          </p:cNvSpPr>
          <p:nvPr>
            <p:ph type="body" idx="1"/>
          </p:nvPr>
        </p:nvSpPr>
        <p:spPr/>
        <p:txBody>
          <a:bodyPr/>
          <a:lstStyle/>
          <a:p>
            <a:pPr eaLnBrk="1" hangingPunct="1"/>
            <a:r>
              <a:rPr lang="en-US" smtClean="0"/>
              <a:t>Introduction (5 minutes).</a:t>
            </a:r>
          </a:p>
          <a:p>
            <a:pPr eaLnBrk="1" hangingPunct="1"/>
            <a:r>
              <a:rPr lang="en-US" smtClean="0"/>
              <a:t>Small group work (15 minutes).</a:t>
            </a:r>
          </a:p>
          <a:p>
            <a:pPr eaLnBrk="1" hangingPunct="1"/>
            <a:r>
              <a:rPr lang="en-US" smtClean="0"/>
              <a:t>Debriefing (15 minutes).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0"/>
          </p:nvPr>
        </p:nvSpPr>
        <p:spPr>
          <a:noFill/>
        </p:spPr>
        <p:txBody>
          <a:bodyPr/>
          <a:lstStyle/>
          <a:p>
            <a:r>
              <a:rPr lang="en-US" smtClean="0"/>
              <a:t>©SHRM 2009</a:t>
            </a:r>
            <a:endParaRPr lang="en-US" baseline="0" smtClean="0"/>
          </a:p>
        </p:txBody>
      </p:sp>
      <p:sp>
        <p:nvSpPr>
          <p:cNvPr id="14339" name="Slide Number Placeholder 4"/>
          <p:cNvSpPr>
            <a:spLocks noGrp="1"/>
          </p:cNvSpPr>
          <p:nvPr>
            <p:ph type="sldNum" sz="quarter" idx="11"/>
          </p:nvPr>
        </p:nvSpPr>
        <p:spPr>
          <a:noFill/>
        </p:spPr>
        <p:txBody>
          <a:bodyPr/>
          <a:lstStyle/>
          <a:p>
            <a:fld id="{6C8A8125-0E8F-43DD-997B-2EA9FA22FA18}" type="slidenum">
              <a:rPr lang="en-US" smtClean="0"/>
              <a:pPr/>
              <a:t>2</a:t>
            </a:fld>
            <a:endParaRPr lang="en-US" smtClean="0"/>
          </a:p>
        </p:txBody>
      </p:sp>
      <p:sp>
        <p:nvSpPr>
          <p:cNvPr id="14340" name="Rectangle 2"/>
          <p:cNvSpPr>
            <a:spLocks noGrp="1" noChangeArrowheads="1"/>
          </p:cNvSpPr>
          <p:nvPr>
            <p:ph type="title"/>
          </p:nvPr>
        </p:nvSpPr>
        <p:spPr/>
        <p:txBody>
          <a:bodyPr/>
          <a:lstStyle/>
          <a:p>
            <a:pPr eaLnBrk="1" hangingPunct="1"/>
            <a:r>
              <a:rPr lang="en-US" smtClean="0"/>
              <a:t>Strategic Human Resource Management</a:t>
            </a:r>
          </a:p>
        </p:txBody>
      </p:sp>
      <p:sp>
        <p:nvSpPr>
          <p:cNvPr id="14341" name="Rectangle 3"/>
          <p:cNvSpPr>
            <a:spLocks noGrp="1" noChangeArrowheads="1"/>
          </p:cNvSpPr>
          <p:nvPr>
            <p:ph type="body" idx="1"/>
          </p:nvPr>
        </p:nvSpPr>
        <p:spPr/>
        <p:txBody>
          <a:bodyPr/>
          <a:lstStyle/>
          <a:p>
            <a:pPr eaLnBrk="1" hangingPunct="1">
              <a:buFontTx/>
              <a:buNone/>
            </a:pPr>
            <a:r>
              <a:rPr lang="en-US" smtClean="0"/>
              <a:t>This module is divided into three sections:</a:t>
            </a:r>
          </a:p>
          <a:p>
            <a:pPr lvl="1" eaLnBrk="1" hangingPunct="1"/>
            <a:r>
              <a:rPr lang="en-US" smtClean="0"/>
              <a:t>Transformation to strategic human resource management (HRM).</a:t>
            </a:r>
          </a:p>
          <a:p>
            <a:pPr lvl="1" eaLnBrk="1" hangingPunct="1"/>
            <a:r>
              <a:rPr lang="en-US" smtClean="0"/>
              <a:t>Strategic engagement.</a:t>
            </a:r>
          </a:p>
          <a:p>
            <a:pPr lvl="1" eaLnBrk="1" hangingPunct="1"/>
            <a:r>
              <a:rPr lang="en-US" smtClean="0"/>
              <a:t>The future of strategic partnerships.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Roadmap Example</a:t>
            </a:r>
          </a:p>
        </p:txBody>
      </p:sp>
      <p:graphicFrame>
        <p:nvGraphicFramePr>
          <p:cNvPr id="6" name="Content Placeholder 5"/>
          <p:cNvGraphicFramePr>
            <a:graphicFrameLocks noGrp="1"/>
          </p:cNvGraphicFramePr>
          <p:nvPr>
            <p:ph idx="1"/>
          </p:nvPr>
        </p:nvGraphicFramePr>
        <p:xfrm>
          <a:off x="1828800" y="1371600"/>
          <a:ext cx="6858000" cy="4754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772" name="Footer Placeholder 3"/>
          <p:cNvSpPr>
            <a:spLocks noGrp="1"/>
          </p:cNvSpPr>
          <p:nvPr>
            <p:ph type="ftr" sz="quarter" idx="10"/>
          </p:nvPr>
        </p:nvSpPr>
        <p:spPr>
          <a:noFill/>
        </p:spPr>
        <p:txBody>
          <a:bodyPr/>
          <a:lstStyle/>
          <a:p>
            <a:r>
              <a:rPr lang="en-US" smtClean="0"/>
              <a:t>©SHRM 2009</a:t>
            </a:r>
            <a:endParaRPr lang="en-US" baseline="0" smtClean="0"/>
          </a:p>
        </p:txBody>
      </p:sp>
      <p:sp>
        <p:nvSpPr>
          <p:cNvPr id="32773" name="Slide Number Placeholder 4"/>
          <p:cNvSpPr>
            <a:spLocks noGrp="1"/>
          </p:cNvSpPr>
          <p:nvPr>
            <p:ph type="sldNum" sz="quarter" idx="11"/>
          </p:nvPr>
        </p:nvSpPr>
        <p:spPr>
          <a:noFill/>
        </p:spPr>
        <p:txBody>
          <a:bodyPr/>
          <a:lstStyle/>
          <a:p>
            <a:fld id="{A7293913-22BD-41C2-ABE9-CF47AAAABF23}"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p:spPr>
        <p:txBody>
          <a:bodyPr/>
          <a:lstStyle/>
          <a:p>
            <a:r>
              <a:rPr lang="en-US" smtClean="0"/>
              <a:t>©SHRM 2009</a:t>
            </a:r>
            <a:endParaRPr lang="en-US" baseline="0" smtClean="0"/>
          </a:p>
        </p:txBody>
      </p:sp>
      <p:sp>
        <p:nvSpPr>
          <p:cNvPr id="33795" name="Slide Number Placeholder 4"/>
          <p:cNvSpPr>
            <a:spLocks noGrp="1"/>
          </p:cNvSpPr>
          <p:nvPr>
            <p:ph type="sldNum" sz="quarter" idx="11"/>
          </p:nvPr>
        </p:nvSpPr>
        <p:spPr>
          <a:noFill/>
        </p:spPr>
        <p:txBody>
          <a:bodyPr/>
          <a:lstStyle/>
          <a:p>
            <a:fld id="{5E1214CC-FEC4-451C-BF2B-0218E97DDBF6}" type="slidenum">
              <a:rPr lang="en-US" smtClean="0"/>
              <a:pPr/>
              <a:t>21</a:t>
            </a:fld>
            <a:endParaRPr lang="en-US" smtClean="0"/>
          </a:p>
        </p:txBody>
      </p:sp>
      <p:sp>
        <p:nvSpPr>
          <p:cNvPr id="33797" name="Rectangle 3"/>
          <p:cNvSpPr>
            <a:spLocks noGrp="1" noChangeArrowheads="1"/>
          </p:cNvSpPr>
          <p:nvPr>
            <p:ph type="body" idx="4294967295"/>
          </p:nvPr>
        </p:nvSpPr>
        <p:spPr>
          <a:xfrm>
            <a:off x="2286000" y="1371600"/>
            <a:ext cx="6858000" cy="4754563"/>
          </a:xfrm>
        </p:spPr>
        <p:txBody>
          <a:bodyPr/>
          <a:lstStyle/>
          <a:p>
            <a:pPr eaLnBrk="1" hangingPunct="1">
              <a:buFontTx/>
              <a:buNone/>
            </a:pPr>
            <a:endParaRPr lang="en-US" dirty="0" smtClean="0"/>
          </a:p>
          <a:p>
            <a:pPr eaLnBrk="1" hangingPunct="1">
              <a:buFontTx/>
              <a:buNone/>
            </a:pPr>
            <a:endParaRPr lang="en-US" dirty="0" smtClean="0"/>
          </a:p>
          <a:p>
            <a:pPr eaLnBrk="1" hangingPunct="1">
              <a:buFontTx/>
              <a:buNone/>
            </a:pPr>
            <a:endParaRPr lang="en-US" dirty="0" smtClean="0"/>
          </a:p>
          <a:p>
            <a:pPr eaLnBrk="1" hangingPunct="1">
              <a:buFontTx/>
              <a:buNone/>
            </a:pPr>
            <a:endParaRPr lang="en-US" dirty="0" smtClean="0"/>
          </a:p>
          <a:p>
            <a:pPr eaLnBrk="1" hangingPunct="1">
              <a:buFontTx/>
              <a:buNone/>
            </a:pPr>
            <a:endParaRPr lang="en-US" dirty="0" smtClean="0"/>
          </a:p>
          <a:p>
            <a:pPr algn="ctr" eaLnBrk="1" hangingPunct="1">
              <a:buFontTx/>
              <a:buNone/>
            </a:pPr>
            <a:r>
              <a:rPr lang="en-US" i="1" dirty="0" smtClean="0"/>
              <a:t>Break for 10 minutes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noFill/>
        </p:spPr>
        <p:txBody>
          <a:bodyPr/>
          <a:lstStyle/>
          <a:p>
            <a:r>
              <a:rPr lang="en-US" smtClean="0"/>
              <a:t>©SHRM 2009</a:t>
            </a:r>
            <a:endParaRPr lang="en-US" baseline="0" smtClean="0"/>
          </a:p>
        </p:txBody>
      </p:sp>
      <p:sp>
        <p:nvSpPr>
          <p:cNvPr id="34819" name="Slide Number Placeholder 4"/>
          <p:cNvSpPr>
            <a:spLocks noGrp="1"/>
          </p:cNvSpPr>
          <p:nvPr>
            <p:ph type="sldNum" sz="quarter" idx="11"/>
          </p:nvPr>
        </p:nvSpPr>
        <p:spPr>
          <a:noFill/>
        </p:spPr>
        <p:txBody>
          <a:bodyPr/>
          <a:lstStyle/>
          <a:p>
            <a:fld id="{47DCCBC3-A3A0-4419-A783-D01A8015066E}" type="slidenum">
              <a:rPr lang="en-US" smtClean="0"/>
              <a:pPr/>
              <a:t>22</a:t>
            </a:fld>
            <a:endParaRPr lang="en-US" smtClean="0"/>
          </a:p>
        </p:txBody>
      </p:sp>
      <p:sp>
        <p:nvSpPr>
          <p:cNvPr id="34820" name="Rectangle 2"/>
          <p:cNvSpPr>
            <a:spLocks noGrp="1" noChangeArrowheads="1"/>
          </p:cNvSpPr>
          <p:nvPr>
            <p:ph type="title"/>
          </p:nvPr>
        </p:nvSpPr>
        <p:spPr/>
        <p:txBody>
          <a:bodyPr/>
          <a:lstStyle/>
          <a:p>
            <a:pPr eaLnBrk="1" hangingPunct="1"/>
            <a:r>
              <a:rPr lang="en-US" smtClean="0"/>
              <a:t>Section Three: The Future SP</a:t>
            </a:r>
          </a:p>
        </p:txBody>
      </p:sp>
      <p:sp>
        <p:nvSpPr>
          <p:cNvPr id="34821" name="Rectangle 3"/>
          <p:cNvSpPr>
            <a:spLocks noGrp="1" noChangeArrowheads="1"/>
          </p:cNvSpPr>
          <p:nvPr>
            <p:ph type="body" idx="1"/>
          </p:nvPr>
        </p:nvSpPr>
        <p:spPr>
          <a:xfrm>
            <a:off x="1828800" y="1295400"/>
            <a:ext cx="6858000" cy="4754563"/>
          </a:xfrm>
        </p:spPr>
        <p:txBody>
          <a:bodyPr/>
          <a:lstStyle/>
          <a:p>
            <a:pPr eaLnBrk="1" hangingPunct="1">
              <a:buFontTx/>
              <a:buNone/>
            </a:pPr>
            <a:r>
              <a:rPr lang="en-US" dirty="0" smtClean="0"/>
              <a:t>By the end of this section, you will be able to:</a:t>
            </a:r>
          </a:p>
          <a:p>
            <a:pPr lvl="1" eaLnBrk="1" hangingPunct="1"/>
            <a:r>
              <a:rPr lang="en-US" dirty="0" smtClean="0"/>
              <a:t>List the competencies required to become a Strategic Partner (SP).</a:t>
            </a:r>
          </a:p>
          <a:p>
            <a:pPr lvl="1" eaLnBrk="1" hangingPunct="1"/>
            <a:r>
              <a:rPr lang="en-US" dirty="0" smtClean="0"/>
              <a:t>Assess your readiness to be an SP and create an action plan to address your areas for improvement.</a:t>
            </a:r>
          </a:p>
          <a:p>
            <a:pPr lvl="1" eaLnBrk="1" hangingPunct="1"/>
            <a:r>
              <a:rPr lang="en-US" dirty="0" smtClean="0"/>
              <a:t>Summarize the transformation to strategic human resource management. </a:t>
            </a:r>
          </a:p>
          <a:p>
            <a:pPr lvl="1" eaLnBrk="1" hangingPunct="1"/>
            <a:r>
              <a:rPr lang="en-US" dirty="0" smtClean="0"/>
              <a:t>Recognize the barriers to the transformation and develop solutions to overcome them.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3"/>
          <p:cNvSpPr>
            <a:spLocks noGrp="1"/>
          </p:cNvSpPr>
          <p:nvPr>
            <p:ph type="ftr" sz="quarter" idx="10"/>
          </p:nvPr>
        </p:nvSpPr>
        <p:spPr>
          <a:noFill/>
        </p:spPr>
        <p:txBody>
          <a:bodyPr/>
          <a:lstStyle/>
          <a:p>
            <a:r>
              <a:rPr lang="en-US" smtClean="0"/>
              <a:t>©SHRM 2009</a:t>
            </a:r>
            <a:endParaRPr lang="en-US" baseline="0" smtClean="0"/>
          </a:p>
        </p:txBody>
      </p:sp>
      <p:sp>
        <p:nvSpPr>
          <p:cNvPr id="35843" name="Slide Number Placeholder 4"/>
          <p:cNvSpPr>
            <a:spLocks noGrp="1"/>
          </p:cNvSpPr>
          <p:nvPr>
            <p:ph type="sldNum" sz="quarter" idx="11"/>
          </p:nvPr>
        </p:nvSpPr>
        <p:spPr>
          <a:noFill/>
        </p:spPr>
        <p:txBody>
          <a:bodyPr/>
          <a:lstStyle/>
          <a:p>
            <a:fld id="{34F53E78-EF98-4DB2-9796-1ACAB41A9FE3}" type="slidenum">
              <a:rPr lang="en-US" smtClean="0"/>
              <a:pPr/>
              <a:t>23</a:t>
            </a:fld>
            <a:endParaRPr lang="en-US" smtClean="0"/>
          </a:p>
        </p:txBody>
      </p:sp>
      <p:sp>
        <p:nvSpPr>
          <p:cNvPr id="35844" name="Rectangle 2"/>
          <p:cNvSpPr>
            <a:spLocks noGrp="1" noChangeArrowheads="1"/>
          </p:cNvSpPr>
          <p:nvPr>
            <p:ph type="title"/>
          </p:nvPr>
        </p:nvSpPr>
        <p:spPr/>
        <p:txBody>
          <a:bodyPr/>
          <a:lstStyle/>
          <a:p>
            <a:pPr eaLnBrk="1" hangingPunct="1"/>
            <a:r>
              <a:rPr lang="en-US" smtClean="0"/>
              <a:t>Case Study Part 3</a:t>
            </a:r>
          </a:p>
        </p:txBody>
      </p:sp>
      <p:sp>
        <p:nvSpPr>
          <p:cNvPr id="35845" name="Rectangle 3"/>
          <p:cNvSpPr>
            <a:spLocks noGrp="1" noChangeArrowheads="1"/>
          </p:cNvSpPr>
          <p:nvPr>
            <p:ph type="body" idx="1"/>
          </p:nvPr>
        </p:nvSpPr>
        <p:spPr/>
        <p:txBody>
          <a:bodyPr/>
          <a:lstStyle/>
          <a:p>
            <a:pPr eaLnBrk="1" hangingPunct="1"/>
            <a:r>
              <a:rPr lang="en-US" smtClean="0"/>
              <a:t>Introduction (5 minutes).</a:t>
            </a:r>
          </a:p>
          <a:p>
            <a:pPr eaLnBrk="1" hangingPunct="1"/>
            <a:r>
              <a:rPr lang="en-US" smtClean="0"/>
              <a:t>Small group activity (10 minutes).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0"/>
          </p:nvPr>
        </p:nvSpPr>
        <p:spPr>
          <a:noFill/>
        </p:spPr>
        <p:txBody>
          <a:bodyPr/>
          <a:lstStyle/>
          <a:p>
            <a:r>
              <a:rPr lang="en-US" smtClean="0"/>
              <a:t>©SHRM 2009</a:t>
            </a:r>
            <a:endParaRPr lang="en-US" baseline="0" smtClean="0"/>
          </a:p>
        </p:txBody>
      </p:sp>
      <p:sp>
        <p:nvSpPr>
          <p:cNvPr id="36867" name="Slide Number Placeholder 5"/>
          <p:cNvSpPr>
            <a:spLocks noGrp="1"/>
          </p:cNvSpPr>
          <p:nvPr>
            <p:ph type="sldNum" sz="quarter" idx="11"/>
          </p:nvPr>
        </p:nvSpPr>
        <p:spPr>
          <a:noFill/>
        </p:spPr>
        <p:txBody>
          <a:bodyPr/>
          <a:lstStyle/>
          <a:p>
            <a:fld id="{ABB91251-4591-4CFF-9DAC-72AF1FEFF991}" type="slidenum">
              <a:rPr lang="en-US" smtClean="0"/>
              <a:pPr/>
              <a:t>24</a:t>
            </a:fld>
            <a:endParaRPr lang="en-US" smtClean="0"/>
          </a:p>
        </p:txBody>
      </p:sp>
      <p:sp>
        <p:nvSpPr>
          <p:cNvPr id="36868" name="Rectangle 2"/>
          <p:cNvSpPr>
            <a:spLocks noGrp="1" noChangeArrowheads="1"/>
          </p:cNvSpPr>
          <p:nvPr>
            <p:ph type="title"/>
          </p:nvPr>
        </p:nvSpPr>
        <p:spPr/>
        <p:txBody>
          <a:bodyPr/>
          <a:lstStyle/>
          <a:p>
            <a:pPr eaLnBrk="1" hangingPunct="1"/>
            <a:r>
              <a:rPr lang="en-US" smtClean="0"/>
              <a:t>Technical Process Competencies</a:t>
            </a:r>
          </a:p>
        </p:txBody>
      </p:sp>
      <p:sp>
        <p:nvSpPr>
          <p:cNvPr id="36869" name="Rectangle 4"/>
          <p:cNvSpPr>
            <a:spLocks noGrp="1" noChangeArrowheads="1"/>
          </p:cNvSpPr>
          <p:nvPr>
            <p:ph type="body" sz="half" idx="1"/>
          </p:nvPr>
        </p:nvSpPr>
        <p:spPr/>
        <p:txBody>
          <a:bodyPr/>
          <a:lstStyle/>
          <a:p>
            <a:pPr eaLnBrk="1" hangingPunct="1"/>
            <a:r>
              <a:rPr lang="en-US" sz="2000" dirty="0" smtClean="0"/>
              <a:t>Analytical skills</a:t>
            </a:r>
          </a:p>
          <a:p>
            <a:pPr eaLnBrk="1" hangingPunct="1"/>
            <a:r>
              <a:rPr lang="en-US" sz="2000" dirty="0" smtClean="0"/>
              <a:t>Business knowledge</a:t>
            </a:r>
          </a:p>
          <a:p>
            <a:pPr eaLnBrk="1" hangingPunct="1"/>
            <a:r>
              <a:rPr lang="en-US" sz="2000" dirty="0" smtClean="0"/>
              <a:t>Change management skills</a:t>
            </a:r>
          </a:p>
          <a:p>
            <a:pPr eaLnBrk="1" hangingPunct="1"/>
            <a:r>
              <a:rPr lang="en-US" sz="2000" dirty="0" smtClean="0"/>
              <a:t>Facilitation skills</a:t>
            </a:r>
          </a:p>
          <a:p>
            <a:pPr eaLnBrk="1" hangingPunct="1"/>
            <a:r>
              <a:rPr lang="en-US" sz="2000" dirty="0" smtClean="0"/>
              <a:t>HR systems and process knowledge</a:t>
            </a:r>
          </a:p>
          <a:p>
            <a:pPr eaLnBrk="1" hangingPunct="1"/>
            <a:r>
              <a:rPr lang="en-US" sz="2000" dirty="0" smtClean="0"/>
              <a:t>Human performance technology understanding</a:t>
            </a:r>
          </a:p>
        </p:txBody>
      </p:sp>
      <p:sp>
        <p:nvSpPr>
          <p:cNvPr id="36870" name="Rectangle 5"/>
          <p:cNvSpPr>
            <a:spLocks noGrp="1" noChangeArrowheads="1"/>
          </p:cNvSpPr>
          <p:nvPr>
            <p:ph type="body" sz="half" idx="2"/>
          </p:nvPr>
        </p:nvSpPr>
        <p:spPr/>
        <p:txBody>
          <a:bodyPr/>
          <a:lstStyle/>
          <a:p>
            <a:pPr eaLnBrk="1" hangingPunct="1"/>
            <a:r>
              <a:rPr lang="en-US" sz="2000" dirty="0" smtClean="0"/>
              <a:t>Persuasive skills</a:t>
            </a:r>
          </a:p>
          <a:p>
            <a:pPr eaLnBrk="1" hangingPunct="1"/>
            <a:r>
              <a:rPr lang="en-US" sz="2000" dirty="0" smtClean="0"/>
              <a:t>Project management skills</a:t>
            </a:r>
          </a:p>
          <a:p>
            <a:pPr eaLnBrk="1" hangingPunct="1"/>
            <a:r>
              <a:rPr lang="en-US" sz="2000" dirty="0" smtClean="0"/>
              <a:t>Interviewing skills</a:t>
            </a:r>
          </a:p>
          <a:p>
            <a:pPr eaLnBrk="1" hangingPunct="1"/>
            <a:r>
              <a:rPr lang="en-US" sz="2000" dirty="0" smtClean="0"/>
              <a:t>Relationship-building skills</a:t>
            </a:r>
          </a:p>
          <a:p>
            <a:pPr eaLnBrk="1" hangingPunct="1"/>
            <a:r>
              <a:rPr lang="en-US" sz="2000" dirty="0" smtClean="0"/>
              <a:t>Strategic thinking skills</a:t>
            </a:r>
          </a:p>
          <a:p>
            <a:pPr eaLnBrk="1" hangingPunct="1"/>
            <a:r>
              <a:rPr lang="en-US" sz="2000" dirty="0" smtClean="0"/>
              <a:t>Systemic thinking skills</a:t>
            </a:r>
          </a:p>
          <a:p>
            <a:pPr eaLnBrk="1" hangingPunct="1"/>
            <a:r>
              <a:rPr lang="en-US" sz="2000" dirty="0" smtClean="0"/>
              <a:t>Technological skills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p:spPr>
        <p:txBody>
          <a:bodyPr/>
          <a:lstStyle/>
          <a:p>
            <a:r>
              <a:rPr lang="en-US" smtClean="0"/>
              <a:t>©SHRM 2009</a:t>
            </a:r>
            <a:endParaRPr lang="en-US" baseline="0" smtClean="0"/>
          </a:p>
        </p:txBody>
      </p:sp>
      <p:sp>
        <p:nvSpPr>
          <p:cNvPr id="37891" name="Slide Number Placeholder 4"/>
          <p:cNvSpPr>
            <a:spLocks noGrp="1"/>
          </p:cNvSpPr>
          <p:nvPr>
            <p:ph type="sldNum" sz="quarter" idx="11"/>
          </p:nvPr>
        </p:nvSpPr>
        <p:spPr>
          <a:noFill/>
        </p:spPr>
        <p:txBody>
          <a:bodyPr/>
          <a:lstStyle/>
          <a:p>
            <a:fld id="{B0A8A53B-9A87-4138-9A09-8C99101618DE}" type="slidenum">
              <a:rPr lang="en-US" smtClean="0"/>
              <a:pPr/>
              <a:t>25</a:t>
            </a:fld>
            <a:endParaRPr lang="en-US" smtClean="0"/>
          </a:p>
        </p:txBody>
      </p:sp>
      <p:sp>
        <p:nvSpPr>
          <p:cNvPr id="37892" name="Rectangle 2"/>
          <p:cNvSpPr>
            <a:spLocks noGrp="1" noChangeArrowheads="1"/>
          </p:cNvSpPr>
          <p:nvPr>
            <p:ph type="title"/>
          </p:nvPr>
        </p:nvSpPr>
        <p:spPr/>
        <p:txBody>
          <a:bodyPr/>
          <a:lstStyle/>
          <a:p>
            <a:pPr eaLnBrk="1" hangingPunct="1"/>
            <a:r>
              <a:rPr lang="en-US" smtClean="0"/>
              <a:t>Attributes</a:t>
            </a:r>
          </a:p>
        </p:txBody>
      </p:sp>
      <p:sp>
        <p:nvSpPr>
          <p:cNvPr id="37893" name="Rectangle 3"/>
          <p:cNvSpPr>
            <a:spLocks noGrp="1" noChangeArrowheads="1"/>
          </p:cNvSpPr>
          <p:nvPr>
            <p:ph type="body" idx="1"/>
          </p:nvPr>
        </p:nvSpPr>
        <p:spPr/>
        <p:txBody>
          <a:bodyPr/>
          <a:lstStyle/>
          <a:p>
            <a:pPr eaLnBrk="1" hangingPunct="1"/>
            <a:r>
              <a:rPr lang="en-US" smtClean="0"/>
              <a:t>Behavioral flexibility</a:t>
            </a:r>
          </a:p>
          <a:p>
            <a:pPr eaLnBrk="1" hangingPunct="1"/>
            <a:r>
              <a:rPr lang="en-US" smtClean="0"/>
              <a:t>Objectivity</a:t>
            </a:r>
          </a:p>
          <a:p>
            <a:pPr eaLnBrk="1" hangingPunct="1"/>
            <a:r>
              <a:rPr lang="en-US" smtClean="0"/>
              <a:t>Self-confidence</a:t>
            </a:r>
          </a:p>
          <a:p>
            <a:pPr eaLnBrk="1" hangingPunct="1"/>
            <a:r>
              <a:rPr lang="en-US" smtClean="0"/>
              <a:t>Tolerance for ambiguity</a:t>
            </a:r>
            <a:endParaRPr lang="en-US" sz="18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0"/>
          </p:nvPr>
        </p:nvSpPr>
        <p:spPr>
          <a:noFill/>
        </p:spPr>
        <p:txBody>
          <a:bodyPr/>
          <a:lstStyle/>
          <a:p>
            <a:r>
              <a:rPr lang="en-US" smtClean="0"/>
              <a:t>©SHRM 2009</a:t>
            </a:r>
            <a:endParaRPr lang="en-US" baseline="0" smtClean="0"/>
          </a:p>
        </p:txBody>
      </p:sp>
      <p:sp>
        <p:nvSpPr>
          <p:cNvPr id="38915" name="Slide Number Placeholder 4"/>
          <p:cNvSpPr>
            <a:spLocks noGrp="1"/>
          </p:cNvSpPr>
          <p:nvPr>
            <p:ph type="sldNum" sz="quarter" idx="11"/>
          </p:nvPr>
        </p:nvSpPr>
        <p:spPr>
          <a:noFill/>
        </p:spPr>
        <p:txBody>
          <a:bodyPr/>
          <a:lstStyle/>
          <a:p>
            <a:fld id="{710491A3-9AED-4C5A-A8F8-6BE54987D464}" type="slidenum">
              <a:rPr lang="en-US" smtClean="0"/>
              <a:pPr/>
              <a:t>26</a:t>
            </a:fld>
            <a:endParaRPr lang="en-US" smtClean="0"/>
          </a:p>
        </p:txBody>
      </p:sp>
      <p:sp>
        <p:nvSpPr>
          <p:cNvPr id="38916" name="Rectangle 2"/>
          <p:cNvSpPr>
            <a:spLocks noGrp="1" noChangeArrowheads="1"/>
          </p:cNvSpPr>
          <p:nvPr>
            <p:ph type="title"/>
          </p:nvPr>
        </p:nvSpPr>
        <p:spPr/>
        <p:txBody>
          <a:bodyPr/>
          <a:lstStyle/>
          <a:p>
            <a:pPr eaLnBrk="1" hangingPunct="1"/>
            <a:r>
              <a:rPr lang="en-US" smtClean="0"/>
              <a:t>Self-Assessment and Action Planning</a:t>
            </a:r>
          </a:p>
        </p:txBody>
      </p:sp>
      <p:sp>
        <p:nvSpPr>
          <p:cNvPr id="38917" name="Rectangle 3"/>
          <p:cNvSpPr>
            <a:spLocks noGrp="1" noChangeArrowheads="1"/>
          </p:cNvSpPr>
          <p:nvPr>
            <p:ph type="body" idx="1"/>
          </p:nvPr>
        </p:nvSpPr>
        <p:spPr/>
        <p:txBody>
          <a:bodyPr/>
          <a:lstStyle/>
          <a:p>
            <a:pPr eaLnBrk="1" hangingPunct="1"/>
            <a:r>
              <a:rPr lang="en-US" smtClean="0"/>
              <a:t>Consider the competencies and attributes of a Strategic Partner and list five areas for improvement.</a:t>
            </a:r>
          </a:p>
          <a:p>
            <a:pPr eaLnBrk="1" hangingPunct="1"/>
            <a:r>
              <a:rPr lang="en-US" smtClean="0"/>
              <a:t>Create an action plan to address areas for improvement.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0"/>
          </p:nvPr>
        </p:nvSpPr>
        <p:spPr>
          <a:noFill/>
        </p:spPr>
        <p:txBody>
          <a:bodyPr/>
          <a:lstStyle/>
          <a:p>
            <a:r>
              <a:rPr lang="en-US" smtClean="0"/>
              <a:t>©SHRM 2009</a:t>
            </a:r>
            <a:endParaRPr lang="en-US" baseline="0" smtClean="0"/>
          </a:p>
        </p:txBody>
      </p:sp>
      <p:sp>
        <p:nvSpPr>
          <p:cNvPr id="39939" name="Slide Number Placeholder 4"/>
          <p:cNvSpPr>
            <a:spLocks noGrp="1"/>
          </p:cNvSpPr>
          <p:nvPr>
            <p:ph type="sldNum" sz="quarter" idx="11"/>
          </p:nvPr>
        </p:nvSpPr>
        <p:spPr>
          <a:noFill/>
        </p:spPr>
        <p:txBody>
          <a:bodyPr/>
          <a:lstStyle/>
          <a:p>
            <a:fld id="{D911C3C3-54AC-4898-A203-2C730163B75B}" type="slidenum">
              <a:rPr lang="en-US" smtClean="0"/>
              <a:pPr/>
              <a:t>27</a:t>
            </a:fld>
            <a:endParaRPr lang="en-US" smtClean="0"/>
          </a:p>
        </p:txBody>
      </p:sp>
      <p:sp>
        <p:nvSpPr>
          <p:cNvPr id="39940" name="Rectangle 2"/>
          <p:cNvSpPr>
            <a:spLocks noGrp="1" noChangeArrowheads="1"/>
          </p:cNvSpPr>
          <p:nvPr>
            <p:ph type="title"/>
          </p:nvPr>
        </p:nvSpPr>
        <p:spPr/>
        <p:txBody>
          <a:bodyPr/>
          <a:lstStyle/>
          <a:p>
            <a:pPr eaLnBrk="1" hangingPunct="1"/>
            <a:r>
              <a:rPr lang="en-US" smtClean="0"/>
              <a:t>Module Recap</a:t>
            </a:r>
          </a:p>
        </p:txBody>
      </p:sp>
      <p:sp>
        <p:nvSpPr>
          <p:cNvPr id="39941" name="Rectangle 3"/>
          <p:cNvSpPr>
            <a:spLocks noGrp="1" noChangeArrowheads="1"/>
          </p:cNvSpPr>
          <p:nvPr>
            <p:ph type="body" idx="1"/>
          </p:nvPr>
        </p:nvSpPr>
        <p:spPr/>
        <p:txBody>
          <a:bodyPr/>
          <a:lstStyle/>
          <a:p>
            <a:pPr eaLnBrk="1" hangingPunct="1"/>
            <a:r>
              <a:rPr lang="en-US" dirty="0" smtClean="0"/>
              <a:t>Module overview.</a:t>
            </a:r>
          </a:p>
          <a:p>
            <a:pPr eaLnBrk="1" hangingPunct="1"/>
            <a:r>
              <a:rPr lang="en-US" dirty="0" smtClean="0"/>
              <a:t>Barriers to strategic HRM.</a:t>
            </a:r>
          </a:p>
          <a:p>
            <a:pPr eaLnBrk="1" hangingPunct="1"/>
            <a:r>
              <a:rPr lang="en-US" dirty="0" smtClean="0"/>
              <a:t>Overcoming barriers: </a:t>
            </a:r>
          </a:p>
          <a:p>
            <a:pPr lvl="1" eaLnBrk="1" hangingPunct="1"/>
            <a:r>
              <a:rPr lang="en-US" dirty="0" smtClean="0"/>
              <a:t>Need strong HR leadership.</a:t>
            </a:r>
          </a:p>
          <a:p>
            <a:pPr lvl="1" eaLnBrk="1" hangingPunct="1"/>
            <a:r>
              <a:rPr lang="en-US" dirty="0" smtClean="0"/>
              <a:t>Need direct access to client.</a:t>
            </a:r>
          </a:p>
          <a:p>
            <a:pPr lvl="1" eaLnBrk="1" hangingPunct="1"/>
            <a:r>
              <a:rPr lang="en-US" dirty="0" smtClean="0"/>
              <a:t>Need business unit support for new HR mission.</a:t>
            </a:r>
          </a:p>
          <a:p>
            <a:pPr lvl="1" eaLnBrk="1" hangingPunct="1"/>
            <a:r>
              <a:rPr lang="en-US" dirty="0" smtClean="0"/>
              <a:t>Form a change strategy; monitor progress.</a:t>
            </a:r>
          </a:p>
          <a:p>
            <a:pPr lvl="1" eaLnBrk="1" hangingPunct="1"/>
            <a:r>
              <a:rPr lang="en-US" dirty="0" smtClean="0"/>
              <a:t>Get small wins and market them.</a:t>
            </a:r>
          </a:p>
          <a:p>
            <a:pPr lvl="1" eaLnBrk="1" hangingPunct="1"/>
            <a:r>
              <a:rPr lang="en-US" dirty="0" smtClean="0"/>
              <a:t>Communicate, communicate, communicate.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3"/>
          <p:cNvSpPr>
            <a:spLocks noGrp="1"/>
          </p:cNvSpPr>
          <p:nvPr>
            <p:ph type="ftr" sz="quarter" idx="10"/>
          </p:nvPr>
        </p:nvSpPr>
        <p:spPr>
          <a:noFill/>
        </p:spPr>
        <p:txBody>
          <a:bodyPr/>
          <a:lstStyle/>
          <a:p>
            <a:r>
              <a:rPr lang="en-US" smtClean="0"/>
              <a:t>©SHRM 2009</a:t>
            </a:r>
            <a:endParaRPr lang="en-US" baseline="0" smtClean="0"/>
          </a:p>
        </p:txBody>
      </p:sp>
      <p:sp>
        <p:nvSpPr>
          <p:cNvPr id="40963" name="Slide Number Placeholder 4"/>
          <p:cNvSpPr>
            <a:spLocks noGrp="1"/>
          </p:cNvSpPr>
          <p:nvPr>
            <p:ph type="sldNum" sz="quarter" idx="11"/>
          </p:nvPr>
        </p:nvSpPr>
        <p:spPr>
          <a:noFill/>
        </p:spPr>
        <p:txBody>
          <a:bodyPr/>
          <a:lstStyle/>
          <a:p>
            <a:fld id="{13BB95E5-E962-4E3C-B401-437CECEB79E7}" type="slidenum">
              <a:rPr lang="en-US" smtClean="0"/>
              <a:pPr/>
              <a:t>28</a:t>
            </a:fld>
            <a:endParaRPr lang="en-US" smtClean="0"/>
          </a:p>
        </p:txBody>
      </p:sp>
      <p:sp>
        <p:nvSpPr>
          <p:cNvPr id="40964" name="Rectangle 2"/>
          <p:cNvSpPr>
            <a:spLocks noGrp="1" noChangeArrowheads="1"/>
          </p:cNvSpPr>
          <p:nvPr>
            <p:ph type="title"/>
          </p:nvPr>
        </p:nvSpPr>
        <p:spPr/>
        <p:txBody>
          <a:bodyPr/>
          <a:lstStyle/>
          <a:p>
            <a:pPr eaLnBrk="1" hangingPunct="1"/>
            <a:r>
              <a:rPr lang="en-US" smtClean="0"/>
              <a:t>References</a:t>
            </a:r>
          </a:p>
        </p:txBody>
      </p:sp>
      <p:sp>
        <p:nvSpPr>
          <p:cNvPr id="40965" name="Rectangle 3"/>
          <p:cNvSpPr>
            <a:spLocks noGrp="1" noChangeArrowheads="1"/>
          </p:cNvSpPr>
          <p:nvPr>
            <p:ph type="body" idx="1"/>
          </p:nvPr>
        </p:nvSpPr>
        <p:spPr/>
        <p:txBody>
          <a:bodyPr/>
          <a:lstStyle/>
          <a:p>
            <a:pPr eaLnBrk="1" hangingPunct="1"/>
            <a:r>
              <a:rPr lang="en-US" smtClean="0"/>
              <a:t>Christensen, R. (2006). </a:t>
            </a:r>
            <a:r>
              <a:rPr lang="en-US" i="1" smtClean="0"/>
              <a:t>Roadmap to strategic HR: Turning a great idea into a business reality</a:t>
            </a:r>
            <a:r>
              <a:rPr lang="en-US" smtClean="0"/>
              <a:t>. New York: AMACOM.</a:t>
            </a:r>
          </a:p>
          <a:p>
            <a:pPr eaLnBrk="1" hangingPunct="1"/>
            <a:r>
              <a:rPr lang="en-US" smtClean="0"/>
              <a:t>Robinson, D. G., &amp; Robinson, J. C. (2005). </a:t>
            </a:r>
            <a:r>
              <a:rPr lang="en-US" i="1" smtClean="0"/>
              <a:t>Strategic business partner: Aligning people strategies with business goals</a:t>
            </a:r>
            <a:r>
              <a:rPr lang="en-US" smtClean="0"/>
              <a:t>. San Francisco: Berrett-Koehler Publishers, Inc.</a:t>
            </a:r>
          </a:p>
          <a:p>
            <a:pPr eaLnBrk="1" hangingPunct="1"/>
            <a:r>
              <a:rPr lang="en-US" smtClean="0"/>
              <a:t>Ulrich, D., &amp; Brockbank, W. (2005). </a:t>
            </a:r>
            <a:r>
              <a:rPr lang="en-US" i="1" smtClean="0"/>
              <a:t>The HR value proposition</a:t>
            </a:r>
            <a:r>
              <a:rPr lang="en-US" smtClean="0"/>
              <a:t>. Boston: Harvard Business School Press.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0"/>
          </p:nvPr>
        </p:nvSpPr>
        <p:spPr>
          <a:noFill/>
        </p:spPr>
        <p:txBody>
          <a:bodyPr/>
          <a:lstStyle/>
          <a:p>
            <a:r>
              <a:rPr lang="en-US" smtClean="0"/>
              <a:t>©SHRM 2009</a:t>
            </a:r>
            <a:endParaRPr lang="en-US" baseline="0" smtClean="0"/>
          </a:p>
        </p:txBody>
      </p:sp>
      <p:sp>
        <p:nvSpPr>
          <p:cNvPr id="15363" name="Slide Number Placeholder 4"/>
          <p:cNvSpPr>
            <a:spLocks noGrp="1"/>
          </p:cNvSpPr>
          <p:nvPr>
            <p:ph type="sldNum" sz="quarter" idx="11"/>
          </p:nvPr>
        </p:nvSpPr>
        <p:spPr>
          <a:noFill/>
        </p:spPr>
        <p:txBody>
          <a:bodyPr/>
          <a:lstStyle/>
          <a:p>
            <a:fld id="{89579333-796E-4888-BA2A-A747AD0EC33B}" type="slidenum">
              <a:rPr lang="en-US" smtClean="0"/>
              <a:pPr/>
              <a:t>3</a:t>
            </a:fld>
            <a:endParaRPr lang="en-US" smtClean="0"/>
          </a:p>
        </p:txBody>
      </p:sp>
      <p:sp>
        <p:nvSpPr>
          <p:cNvPr id="15364" name="Rectangle 2"/>
          <p:cNvSpPr>
            <a:spLocks noGrp="1" noChangeArrowheads="1"/>
          </p:cNvSpPr>
          <p:nvPr>
            <p:ph type="title"/>
          </p:nvPr>
        </p:nvSpPr>
        <p:spPr/>
        <p:txBody>
          <a:bodyPr/>
          <a:lstStyle/>
          <a:p>
            <a:pPr eaLnBrk="1" hangingPunct="1"/>
            <a:r>
              <a:rPr lang="en-US" smtClean="0"/>
              <a:t>Transformation to Strategic HRM</a:t>
            </a:r>
          </a:p>
        </p:txBody>
      </p:sp>
      <p:sp>
        <p:nvSpPr>
          <p:cNvPr id="15365" name="Rectangle 3"/>
          <p:cNvSpPr>
            <a:spLocks noGrp="1" noChangeArrowheads="1"/>
          </p:cNvSpPr>
          <p:nvPr>
            <p:ph type="body" idx="1"/>
          </p:nvPr>
        </p:nvSpPr>
        <p:spPr/>
        <p:txBody>
          <a:bodyPr/>
          <a:lstStyle/>
          <a:p>
            <a:pPr eaLnBrk="1" hangingPunct="1">
              <a:buFontTx/>
              <a:buNone/>
            </a:pPr>
            <a:r>
              <a:rPr lang="en-US" smtClean="0"/>
              <a:t>By the end of this section, you will be able to:</a:t>
            </a:r>
          </a:p>
          <a:p>
            <a:pPr lvl="1" eaLnBrk="1" hangingPunct="1"/>
            <a:r>
              <a:rPr lang="en-US" smtClean="0"/>
              <a:t>Describe the evolution of HRM.</a:t>
            </a:r>
          </a:p>
          <a:p>
            <a:pPr lvl="1" eaLnBrk="1" hangingPunct="1"/>
            <a:r>
              <a:rPr lang="en-US" smtClean="0"/>
              <a:t>Define strategic HRM. </a:t>
            </a:r>
          </a:p>
          <a:p>
            <a:pPr lvl="1" eaLnBrk="1" hangingPunct="1"/>
            <a:r>
              <a:rPr lang="en-US" smtClean="0"/>
              <a:t>Distinguish between strategic and tactical HR activities.</a:t>
            </a:r>
          </a:p>
          <a:p>
            <a:pPr lvl="1" eaLnBrk="1" hangingPunct="1"/>
            <a:r>
              <a:rPr lang="en-US" smtClean="0"/>
              <a:t>Explain the role of the HR professional. </a:t>
            </a:r>
          </a:p>
          <a:p>
            <a:pPr lvl="1" eaLnBrk="1" hangingPunct="1"/>
            <a:r>
              <a:rPr lang="en-US" smtClean="0"/>
              <a:t>Understand steps in building a strategic relationship.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Evolution of the HR Function</a:t>
            </a:r>
          </a:p>
        </p:txBody>
      </p:sp>
      <p:sp>
        <p:nvSpPr>
          <p:cNvPr id="16387" name="Footer Placeholder 3"/>
          <p:cNvSpPr>
            <a:spLocks noGrp="1"/>
          </p:cNvSpPr>
          <p:nvPr>
            <p:ph type="ftr" sz="quarter" idx="10"/>
          </p:nvPr>
        </p:nvSpPr>
        <p:spPr>
          <a:noFill/>
        </p:spPr>
        <p:txBody>
          <a:bodyPr/>
          <a:lstStyle/>
          <a:p>
            <a:r>
              <a:rPr lang="en-US" smtClean="0"/>
              <a:t>©SHRM 2009</a:t>
            </a:r>
            <a:endParaRPr lang="en-US" baseline="0" smtClean="0"/>
          </a:p>
        </p:txBody>
      </p:sp>
      <p:sp>
        <p:nvSpPr>
          <p:cNvPr id="16388" name="Slide Number Placeholder 4"/>
          <p:cNvSpPr>
            <a:spLocks noGrp="1"/>
          </p:cNvSpPr>
          <p:nvPr>
            <p:ph type="sldNum" sz="quarter" idx="11"/>
          </p:nvPr>
        </p:nvSpPr>
        <p:spPr>
          <a:noFill/>
        </p:spPr>
        <p:txBody>
          <a:bodyPr/>
          <a:lstStyle/>
          <a:p>
            <a:fld id="{B9DE754E-1E86-4907-8EBA-CC977B3A5540}" type="slidenum">
              <a:rPr lang="en-US" smtClean="0"/>
              <a:pPr/>
              <a:t>4</a:t>
            </a:fld>
            <a:endParaRPr lang="en-US" smtClean="0"/>
          </a:p>
        </p:txBody>
      </p:sp>
      <p:graphicFrame>
        <p:nvGraphicFramePr>
          <p:cNvPr id="7" name="Content Placeholder 6"/>
          <p:cNvGraphicFramePr>
            <a:graphicFrameLocks noGrp="1"/>
          </p:cNvGraphicFramePr>
          <p:nvPr>
            <p:ph idx="1"/>
          </p:nvPr>
        </p:nvGraphicFramePr>
        <p:xfrm>
          <a:off x="1835150" y="615182"/>
          <a:ext cx="6858000" cy="41798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90" name="Text Box 7"/>
          <p:cNvSpPr txBox="1">
            <a:spLocks noChangeArrowheads="1"/>
          </p:cNvSpPr>
          <p:nvPr/>
        </p:nvSpPr>
        <p:spPr bwMode="auto">
          <a:xfrm>
            <a:off x="1676400" y="5410200"/>
            <a:ext cx="7162800" cy="457200"/>
          </a:xfrm>
          <a:prstGeom prst="rect">
            <a:avLst/>
          </a:prstGeom>
          <a:noFill/>
          <a:ln w="9525">
            <a:noFill/>
            <a:miter lim="800000"/>
            <a:headEnd/>
            <a:tailEnd/>
          </a:ln>
        </p:spPr>
        <p:txBody>
          <a:bodyPr>
            <a:spAutoFit/>
          </a:bodyPr>
          <a:lstStyle/>
          <a:p>
            <a:pPr>
              <a:spcBef>
                <a:spcPct val="50000"/>
              </a:spcBef>
            </a:pPr>
            <a:r>
              <a:rPr lang="en-US" sz="1200"/>
              <a:t>Source: Christensen, R. (2006). </a:t>
            </a:r>
            <a:r>
              <a:rPr lang="en-US" sz="1200" i="1"/>
              <a:t>Roadmap to strategic HR: Turning a great idea into a business reality</a:t>
            </a:r>
            <a:r>
              <a:rPr lang="en-US" sz="1200"/>
              <a:t>. New York: AMACOM.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Definitions of Strategic HRM</a:t>
            </a:r>
          </a:p>
        </p:txBody>
      </p:sp>
      <p:sp>
        <p:nvSpPr>
          <p:cNvPr id="17411" name="Content Placeholder 2"/>
          <p:cNvSpPr>
            <a:spLocks noGrp="1"/>
          </p:cNvSpPr>
          <p:nvPr>
            <p:ph idx="1"/>
          </p:nvPr>
        </p:nvSpPr>
        <p:spPr/>
        <p:txBody>
          <a:bodyPr/>
          <a:lstStyle/>
          <a:p>
            <a:r>
              <a:rPr lang="en-US" sz="2000" smtClean="0"/>
              <a:t>Is focused on “…building competitive advantage, to enabling business strategy, to fulfilling customer needs” </a:t>
            </a:r>
            <a:r>
              <a:rPr lang="en-US" sz="2000" i="1" smtClean="0"/>
              <a:t>(Christensen, p. 12). </a:t>
            </a:r>
          </a:p>
          <a:p>
            <a:pPr>
              <a:buFontTx/>
              <a:buNone/>
            </a:pPr>
            <a:endParaRPr lang="en-US" sz="2000" i="1" smtClean="0"/>
          </a:p>
          <a:p>
            <a:r>
              <a:rPr lang="en-US" sz="2000" smtClean="0"/>
              <a:t>“…the majority of HR time and resources is focused to optimize workplace performance in order to maximize the results of the organization. HR departments must be accountable not for what they </a:t>
            </a:r>
            <a:r>
              <a:rPr lang="en-US" sz="2000" i="1" smtClean="0"/>
              <a:t>do</a:t>
            </a:r>
            <a:r>
              <a:rPr lang="en-US" sz="2000" smtClean="0"/>
              <a:t> but for the results they are providing—from providing </a:t>
            </a:r>
            <a:r>
              <a:rPr lang="en-US" sz="2000" i="1" smtClean="0"/>
              <a:t>perceived</a:t>
            </a:r>
            <a:r>
              <a:rPr lang="en-US" sz="2000" smtClean="0"/>
              <a:t> value to demonstrating </a:t>
            </a:r>
            <a:r>
              <a:rPr lang="en-US" sz="2000" i="1" smtClean="0"/>
              <a:t>actual</a:t>
            </a:r>
            <a:r>
              <a:rPr lang="en-US" sz="2000" smtClean="0"/>
              <a:t> value to the business” </a:t>
            </a:r>
            <a:r>
              <a:rPr lang="en-US" sz="2000" i="1" smtClean="0"/>
              <a:t>(Robinson &amp; Robinson, p. 4).</a:t>
            </a:r>
          </a:p>
          <a:p>
            <a:endParaRPr lang="en-US" sz="2000" i="1" smtClean="0"/>
          </a:p>
        </p:txBody>
      </p:sp>
      <p:sp>
        <p:nvSpPr>
          <p:cNvPr id="17412" name="Footer Placeholder 3"/>
          <p:cNvSpPr>
            <a:spLocks noGrp="1"/>
          </p:cNvSpPr>
          <p:nvPr>
            <p:ph type="ftr" sz="quarter" idx="10"/>
          </p:nvPr>
        </p:nvSpPr>
        <p:spPr>
          <a:noFill/>
        </p:spPr>
        <p:txBody>
          <a:bodyPr/>
          <a:lstStyle/>
          <a:p>
            <a:r>
              <a:rPr lang="en-US" smtClean="0"/>
              <a:t>©SHRM 2009</a:t>
            </a:r>
            <a:endParaRPr lang="en-US" baseline="0" smtClean="0"/>
          </a:p>
        </p:txBody>
      </p:sp>
      <p:sp>
        <p:nvSpPr>
          <p:cNvPr id="17413" name="Slide Number Placeholder 4"/>
          <p:cNvSpPr>
            <a:spLocks noGrp="1"/>
          </p:cNvSpPr>
          <p:nvPr>
            <p:ph type="sldNum" sz="quarter" idx="11"/>
          </p:nvPr>
        </p:nvSpPr>
        <p:spPr>
          <a:noFill/>
        </p:spPr>
        <p:txBody>
          <a:bodyPr/>
          <a:lstStyle/>
          <a:p>
            <a:fld id="{FF19AC34-265D-46C2-82E0-4565971DBBE7}"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Three Categories of Work</a:t>
            </a:r>
          </a:p>
        </p:txBody>
      </p:sp>
      <p:graphicFrame>
        <p:nvGraphicFramePr>
          <p:cNvPr id="7" name="Content Placeholder 6"/>
          <p:cNvGraphicFramePr>
            <a:graphicFrameLocks noGrp="1"/>
          </p:cNvGraphicFramePr>
          <p:nvPr>
            <p:ph idx="1"/>
          </p:nvPr>
        </p:nvGraphicFramePr>
        <p:xfrm>
          <a:off x="5791200" y="1295400"/>
          <a:ext cx="2971800" cy="198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6" name="Footer Placeholder 3"/>
          <p:cNvSpPr>
            <a:spLocks noGrp="1"/>
          </p:cNvSpPr>
          <p:nvPr>
            <p:ph type="ftr" sz="quarter" idx="10"/>
          </p:nvPr>
        </p:nvSpPr>
        <p:spPr>
          <a:noFill/>
        </p:spPr>
        <p:txBody>
          <a:bodyPr/>
          <a:lstStyle/>
          <a:p>
            <a:r>
              <a:rPr lang="en-US" smtClean="0"/>
              <a:t>©SHRM 2009</a:t>
            </a:r>
            <a:endParaRPr lang="en-US" baseline="0" smtClean="0"/>
          </a:p>
        </p:txBody>
      </p:sp>
      <p:sp>
        <p:nvSpPr>
          <p:cNvPr id="18437" name="Slide Number Placeholder 4"/>
          <p:cNvSpPr>
            <a:spLocks noGrp="1"/>
          </p:cNvSpPr>
          <p:nvPr>
            <p:ph type="sldNum" sz="quarter" idx="11"/>
          </p:nvPr>
        </p:nvSpPr>
        <p:spPr>
          <a:noFill/>
        </p:spPr>
        <p:txBody>
          <a:bodyPr/>
          <a:lstStyle/>
          <a:p>
            <a:fld id="{5B6A2466-17D0-4A9F-BCA9-3A981BD3BAA9}" type="slidenum">
              <a:rPr lang="en-US" smtClean="0"/>
              <a:pPr/>
              <a:t>6</a:t>
            </a:fld>
            <a:endParaRPr lang="en-US" smtClean="0"/>
          </a:p>
        </p:txBody>
      </p:sp>
      <p:sp>
        <p:nvSpPr>
          <p:cNvPr id="18438" name="Rectangle 3"/>
          <p:cNvSpPr>
            <a:spLocks noGrp="1" noChangeArrowheads="1"/>
          </p:cNvSpPr>
          <p:nvPr>
            <p:ph type="body" sz="half" idx="4294967295"/>
          </p:nvPr>
        </p:nvSpPr>
        <p:spPr>
          <a:xfrm>
            <a:off x="1676400" y="1219200"/>
            <a:ext cx="6858000" cy="4419600"/>
          </a:xfrm>
        </p:spPr>
        <p:txBody>
          <a:bodyPr/>
          <a:lstStyle/>
          <a:p>
            <a:pPr eaLnBrk="1" hangingPunct="1">
              <a:lnSpc>
                <a:spcPct val="90000"/>
              </a:lnSpc>
            </a:pPr>
            <a:r>
              <a:rPr lang="en-US" sz="2000" smtClean="0"/>
              <a:t>Transactional work:</a:t>
            </a:r>
          </a:p>
          <a:p>
            <a:pPr lvl="1" eaLnBrk="1" hangingPunct="1">
              <a:lnSpc>
                <a:spcPct val="90000"/>
              </a:lnSpc>
            </a:pPr>
            <a:r>
              <a:rPr lang="en-US" sz="1900" smtClean="0"/>
              <a:t>Administrative, order-taking.</a:t>
            </a:r>
          </a:p>
          <a:p>
            <a:pPr lvl="1" eaLnBrk="1" hangingPunct="1">
              <a:lnSpc>
                <a:spcPct val="90000"/>
              </a:lnSpc>
            </a:pPr>
            <a:r>
              <a:rPr lang="en-US" sz="1900" smtClean="0"/>
              <a:t>Benefits individuals.</a:t>
            </a:r>
          </a:p>
          <a:p>
            <a:pPr eaLnBrk="1" hangingPunct="1">
              <a:lnSpc>
                <a:spcPct val="90000"/>
              </a:lnSpc>
            </a:pPr>
            <a:r>
              <a:rPr lang="en-US" sz="2000" smtClean="0"/>
              <a:t>Tactical work:</a:t>
            </a:r>
          </a:p>
          <a:p>
            <a:pPr lvl="1" eaLnBrk="1" hangingPunct="1">
              <a:lnSpc>
                <a:spcPct val="90000"/>
              </a:lnSpc>
            </a:pPr>
            <a:r>
              <a:rPr lang="en-US" sz="1900" smtClean="0"/>
              <a:t>Solution-focused.</a:t>
            </a:r>
          </a:p>
          <a:p>
            <a:pPr lvl="1" eaLnBrk="1" hangingPunct="1">
              <a:lnSpc>
                <a:spcPct val="90000"/>
              </a:lnSpc>
            </a:pPr>
            <a:r>
              <a:rPr lang="en-US" sz="1900" smtClean="0"/>
              <a:t>Benefits employee workgroups.</a:t>
            </a:r>
          </a:p>
          <a:p>
            <a:pPr eaLnBrk="1" hangingPunct="1">
              <a:lnSpc>
                <a:spcPct val="90000"/>
              </a:lnSpc>
            </a:pPr>
            <a:r>
              <a:rPr lang="en-US" sz="2000" smtClean="0"/>
              <a:t>Strategic work:</a:t>
            </a:r>
          </a:p>
          <a:p>
            <a:pPr lvl="1" eaLnBrk="1" hangingPunct="1">
              <a:lnSpc>
                <a:spcPct val="90000"/>
              </a:lnSpc>
            </a:pPr>
            <a:r>
              <a:rPr lang="en-US" sz="1900" smtClean="0"/>
              <a:t>Long term.</a:t>
            </a:r>
          </a:p>
          <a:p>
            <a:pPr lvl="1" eaLnBrk="1" hangingPunct="1">
              <a:lnSpc>
                <a:spcPct val="90000"/>
              </a:lnSpc>
            </a:pPr>
            <a:r>
              <a:rPr lang="en-US" sz="1900" smtClean="0"/>
              <a:t>Linked to one or more business goals.</a:t>
            </a:r>
          </a:p>
          <a:p>
            <a:pPr lvl="1" eaLnBrk="1" hangingPunct="1">
              <a:lnSpc>
                <a:spcPct val="90000"/>
              </a:lnSpc>
            </a:pPr>
            <a:r>
              <a:rPr lang="en-US" sz="1900" smtClean="0"/>
              <a:t>Solution-neutral in early stages.</a:t>
            </a:r>
          </a:p>
          <a:p>
            <a:pPr lvl="1" eaLnBrk="1" hangingPunct="1">
              <a:lnSpc>
                <a:spcPct val="90000"/>
              </a:lnSpc>
            </a:pPr>
            <a:r>
              <a:rPr lang="en-US" sz="1900" smtClean="0"/>
              <a:t>Requires multiple solutions or tactics to be implemented.</a:t>
            </a:r>
          </a:p>
          <a:p>
            <a:pPr lvl="1" eaLnBrk="1" hangingPunct="1">
              <a:lnSpc>
                <a:spcPct val="90000"/>
              </a:lnSpc>
            </a:pPr>
            <a:r>
              <a:rPr lang="en-US" sz="1900" smtClean="0">
                <a:solidFill>
                  <a:schemeClr val="tx1"/>
                </a:solidFill>
              </a:rPr>
              <a:t>Benefits business units and perhaps the entire enterprise.</a:t>
            </a:r>
            <a:endParaRPr lang="en-US" sz="1900" smtClean="0"/>
          </a:p>
        </p:txBody>
      </p:sp>
      <p:sp>
        <p:nvSpPr>
          <p:cNvPr id="18439" name="Text Box 9"/>
          <p:cNvSpPr txBox="1">
            <a:spLocks noChangeArrowheads="1"/>
          </p:cNvSpPr>
          <p:nvPr/>
        </p:nvSpPr>
        <p:spPr bwMode="auto">
          <a:xfrm>
            <a:off x="1981200" y="6019800"/>
            <a:ext cx="6781800" cy="457200"/>
          </a:xfrm>
          <a:prstGeom prst="rect">
            <a:avLst/>
          </a:prstGeom>
          <a:noFill/>
          <a:ln w="9525">
            <a:noFill/>
            <a:miter lim="800000"/>
            <a:headEnd/>
            <a:tailEnd/>
          </a:ln>
        </p:spPr>
        <p:txBody>
          <a:bodyPr>
            <a:spAutoFit/>
          </a:bodyPr>
          <a:lstStyle/>
          <a:p>
            <a:pPr>
              <a:spcBef>
                <a:spcPct val="50000"/>
              </a:spcBef>
            </a:pPr>
            <a:r>
              <a:rPr lang="en-US" sz="1200"/>
              <a:t>Source: Robinson, D. G., &amp; Robinson, J. C. (2005). </a:t>
            </a:r>
            <a:r>
              <a:rPr lang="en-US" sz="1200" i="1"/>
              <a:t>Strategic business partner: Aligning people strategies with business goals</a:t>
            </a:r>
            <a:r>
              <a:rPr lang="en-US" sz="1200"/>
              <a:t>. San Francisco: Berrett-Koehler Publishers, Inc.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smtClean="0"/>
              <a:t>©SHRM 2009</a:t>
            </a:r>
            <a:endParaRPr lang="en-US" baseline="0" smtClean="0"/>
          </a:p>
        </p:txBody>
      </p:sp>
      <p:sp>
        <p:nvSpPr>
          <p:cNvPr id="19459" name="Slide Number Placeholder 4"/>
          <p:cNvSpPr>
            <a:spLocks noGrp="1"/>
          </p:cNvSpPr>
          <p:nvPr>
            <p:ph type="sldNum" sz="quarter" idx="11"/>
          </p:nvPr>
        </p:nvSpPr>
        <p:spPr>
          <a:noFill/>
        </p:spPr>
        <p:txBody>
          <a:bodyPr/>
          <a:lstStyle/>
          <a:p>
            <a:fld id="{AEA31122-7709-4E37-820F-A1880FE21E48}" type="slidenum">
              <a:rPr lang="en-US" smtClean="0"/>
              <a:pPr/>
              <a:t>7</a:t>
            </a:fld>
            <a:endParaRPr lang="en-US" smtClean="0"/>
          </a:p>
        </p:txBody>
      </p:sp>
      <p:sp>
        <p:nvSpPr>
          <p:cNvPr id="19460" name="Rectangle 2"/>
          <p:cNvSpPr>
            <a:spLocks noGrp="1" noChangeArrowheads="1"/>
          </p:cNvSpPr>
          <p:nvPr>
            <p:ph type="title"/>
          </p:nvPr>
        </p:nvSpPr>
        <p:spPr/>
        <p:txBody>
          <a:bodyPr/>
          <a:lstStyle/>
          <a:p>
            <a:pPr eaLnBrk="1" hangingPunct="1"/>
            <a:r>
              <a:rPr lang="en-US" smtClean="0"/>
              <a:t>Transactional, Tactical or Strategic?</a:t>
            </a:r>
          </a:p>
        </p:txBody>
      </p:sp>
      <p:sp>
        <p:nvSpPr>
          <p:cNvPr id="19461" name="Rectangle 3"/>
          <p:cNvSpPr>
            <a:spLocks noGrp="1" noChangeArrowheads="1"/>
          </p:cNvSpPr>
          <p:nvPr>
            <p:ph type="body" idx="1"/>
          </p:nvPr>
        </p:nvSpPr>
        <p:spPr/>
        <p:txBody>
          <a:bodyPr/>
          <a:lstStyle/>
          <a:p>
            <a:pPr marL="457200" indent="-457200" eaLnBrk="1" hangingPunct="1">
              <a:buFontTx/>
              <a:buNone/>
            </a:pPr>
            <a:r>
              <a:rPr lang="en-US" smtClean="0"/>
              <a:t>Sort the following activities into the appropriate work category:</a:t>
            </a:r>
          </a:p>
          <a:p>
            <a:pPr marL="857250" lvl="1" indent="-457200" eaLnBrk="1" hangingPunct="1">
              <a:buFont typeface="Arial" charset="0"/>
              <a:buAutoNum type="arabicPeriod"/>
            </a:pPr>
            <a:r>
              <a:rPr lang="en-US" smtClean="0"/>
              <a:t>Updating an employee’s HR records.</a:t>
            </a:r>
          </a:p>
          <a:p>
            <a:pPr marL="857250" lvl="1" indent="-457200" eaLnBrk="1" hangingPunct="1">
              <a:buFont typeface="Arial" charset="0"/>
              <a:buAutoNum type="arabicPeriod"/>
            </a:pPr>
            <a:r>
              <a:rPr lang="en-US" smtClean="0"/>
              <a:t>Re-assessing and projecting talent needs based on the latest business strategies.</a:t>
            </a:r>
          </a:p>
          <a:p>
            <a:pPr marL="857250" lvl="1" indent="-457200" eaLnBrk="1" hangingPunct="1">
              <a:buFont typeface="Arial" charset="0"/>
              <a:buAutoNum type="arabicPeriod"/>
            </a:pPr>
            <a:r>
              <a:rPr lang="en-US" smtClean="0"/>
              <a:t>Recommending a training class for an employee.</a:t>
            </a:r>
          </a:p>
          <a:p>
            <a:pPr marL="857250" lvl="1" indent="-457200" eaLnBrk="1" hangingPunct="1">
              <a:buFont typeface="Arial" charset="0"/>
              <a:buAutoNum type="arabicPeriod"/>
            </a:pPr>
            <a:r>
              <a:rPr lang="en-US" smtClean="0"/>
              <a:t>Creating a new-hire training curriculum for the sales force.</a:t>
            </a:r>
          </a:p>
          <a:p>
            <a:pPr marL="857250" lvl="1" indent="-457200" eaLnBrk="1" hangingPunct="1">
              <a:buFont typeface="Arial" charset="0"/>
              <a:buAutoNum type="arabicPeriod"/>
            </a:pPr>
            <a:r>
              <a:rPr lang="en-US" smtClean="0"/>
              <a:t>Aligning reward systems across the organization to ensure that they consistently encourage the fulfillment of customer needs.</a:t>
            </a:r>
          </a:p>
          <a:p>
            <a:pPr marL="857250" lvl="1" indent="-457200" eaLnBrk="1" hangingPunct="1">
              <a:buFont typeface="Arial" charset="0"/>
              <a:buAutoNum type="arabicPeriod"/>
            </a:pPr>
            <a:r>
              <a:rPr lang="en-US" smtClean="0"/>
              <a:t>Creating and implementing a new incentive plan for company engineers.</a:t>
            </a:r>
          </a:p>
          <a:p>
            <a:pPr marL="857250" lvl="1" indent="-457200" eaLnBrk="1" hangingPunct="1">
              <a:buFont typeface="Arial" charset="0"/>
              <a:buAutoNum type="arabicPeriod"/>
            </a:pPr>
            <a:endParaRPr lang="en-US" smtClean="0"/>
          </a:p>
          <a:p>
            <a:pPr marL="457200" indent="-457200" eaLnBrk="1" hangingPunct="1">
              <a:buFontTx/>
              <a:buAutoNum type="arabicPeriod"/>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Becoming a Strategic Partner (SP)</a:t>
            </a:r>
          </a:p>
        </p:txBody>
      </p:sp>
      <p:graphicFrame>
        <p:nvGraphicFramePr>
          <p:cNvPr id="5" name="Content Placeholder 4"/>
          <p:cNvGraphicFramePr>
            <a:graphicFrameLocks noGrp="1"/>
          </p:cNvGraphicFramePr>
          <p:nvPr>
            <p:ph sz="quarter" idx="1"/>
          </p:nvPr>
        </p:nvGraphicFramePr>
        <p:xfrm>
          <a:off x="1524000" y="1217081"/>
          <a:ext cx="7467600" cy="4331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484" name="Text Box 6"/>
          <p:cNvSpPr txBox="1">
            <a:spLocks noChangeArrowheads="1"/>
          </p:cNvSpPr>
          <p:nvPr/>
        </p:nvSpPr>
        <p:spPr bwMode="auto">
          <a:xfrm>
            <a:off x="1600200" y="5791200"/>
            <a:ext cx="7543800" cy="457200"/>
          </a:xfrm>
          <a:prstGeom prst="rect">
            <a:avLst/>
          </a:prstGeom>
          <a:noFill/>
          <a:ln w="9525">
            <a:noFill/>
            <a:miter lim="800000"/>
            <a:headEnd/>
            <a:tailEnd/>
          </a:ln>
        </p:spPr>
        <p:txBody>
          <a:bodyPr>
            <a:spAutoFit/>
          </a:bodyPr>
          <a:lstStyle/>
          <a:p>
            <a:pPr>
              <a:spcBef>
                <a:spcPct val="50000"/>
              </a:spcBef>
            </a:pPr>
            <a:r>
              <a:rPr lang="en-US" sz="1200"/>
              <a:t>Source: Robinson, D. G., &amp; Robinson, J. C. (2005). </a:t>
            </a:r>
            <a:r>
              <a:rPr lang="en-US" sz="1200" i="1"/>
              <a:t>Strategic business partner: Aligning people strategies with business goals</a:t>
            </a:r>
            <a:r>
              <a:rPr lang="en-US" sz="1200"/>
              <a:t>. San Francisco: Berrett-Koehler Publishers, Inc. </a:t>
            </a:r>
          </a:p>
        </p:txBody>
      </p:sp>
      <p:sp>
        <p:nvSpPr>
          <p:cNvPr id="6" name="Slide Number Placeholder 5"/>
          <p:cNvSpPr>
            <a:spLocks noGrp="1"/>
          </p:cNvSpPr>
          <p:nvPr>
            <p:ph type="sldNum" sz="quarter" idx="11"/>
          </p:nvPr>
        </p:nvSpPr>
        <p:spPr/>
        <p:txBody>
          <a:bodyPr/>
          <a:lstStyle/>
          <a:p>
            <a:pPr>
              <a:defRPr/>
            </a:pPr>
            <a:fld id="{2115BE1E-900B-4ECD-8DA4-780107DBBB68}" type="slidenum">
              <a:rPr lang="en-US" smtClean="0"/>
              <a:pPr>
                <a:defRPr/>
              </a:pPr>
              <a:t>8</a:t>
            </a:fld>
            <a:endParaRPr lang="en-US"/>
          </a:p>
        </p:txBody>
      </p:sp>
      <p:sp>
        <p:nvSpPr>
          <p:cNvPr id="7" name="Footer Placeholder 6"/>
          <p:cNvSpPr>
            <a:spLocks noGrp="1"/>
          </p:cNvSpPr>
          <p:nvPr>
            <p:ph type="ftr" sz="quarter" idx="10"/>
          </p:nvPr>
        </p:nvSpPr>
        <p:spPr/>
        <p:txBody>
          <a:bodyPr/>
          <a:lstStyle/>
          <a:p>
            <a:pPr>
              <a:defRPr/>
            </a:pPr>
            <a:r>
              <a:rPr lang="en-US" smtClean="0"/>
              <a:t>©SHRM 2009</a:t>
            </a:r>
            <a:endParaRPr lang="en-US" baseline="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p:spPr>
        <p:txBody>
          <a:bodyPr/>
          <a:lstStyle/>
          <a:p>
            <a:r>
              <a:rPr lang="en-US" smtClean="0"/>
              <a:t>©SHRM 2009</a:t>
            </a:r>
            <a:endParaRPr lang="en-US" baseline="0" smtClean="0"/>
          </a:p>
        </p:txBody>
      </p:sp>
      <p:sp>
        <p:nvSpPr>
          <p:cNvPr id="21507" name="Slide Number Placeholder 4"/>
          <p:cNvSpPr>
            <a:spLocks noGrp="1"/>
          </p:cNvSpPr>
          <p:nvPr>
            <p:ph type="sldNum" sz="quarter" idx="11"/>
          </p:nvPr>
        </p:nvSpPr>
        <p:spPr>
          <a:noFill/>
        </p:spPr>
        <p:txBody>
          <a:bodyPr/>
          <a:lstStyle/>
          <a:p>
            <a:fld id="{EDAEC4CB-3C76-4EE4-913E-D1A746FFF81A}" type="slidenum">
              <a:rPr lang="en-US" smtClean="0"/>
              <a:pPr/>
              <a:t>9</a:t>
            </a:fld>
            <a:endParaRPr lang="en-US" smtClean="0"/>
          </a:p>
        </p:txBody>
      </p:sp>
      <p:sp>
        <p:nvSpPr>
          <p:cNvPr id="21508" name="Rectangle 2"/>
          <p:cNvSpPr>
            <a:spLocks noGrp="1" noChangeArrowheads="1"/>
          </p:cNvSpPr>
          <p:nvPr>
            <p:ph type="title"/>
          </p:nvPr>
        </p:nvSpPr>
        <p:spPr/>
        <p:txBody>
          <a:bodyPr/>
          <a:lstStyle/>
          <a:p>
            <a:pPr eaLnBrk="1" hangingPunct="1"/>
            <a:r>
              <a:rPr lang="en-US" smtClean="0"/>
              <a:t>Step One: Build Strategic Client Partnerships</a:t>
            </a:r>
          </a:p>
        </p:txBody>
      </p:sp>
      <p:sp>
        <p:nvSpPr>
          <p:cNvPr id="21509" name="Rectangle 3"/>
          <p:cNvSpPr>
            <a:spLocks noGrp="1" noChangeArrowheads="1"/>
          </p:cNvSpPr>
          <p:nvPr>
            <p:ph type="body" idx="1"/>
          </p:nvPr>
        </p:nvSpPr>
        <p:spPr/>
        <p:txBody>
          <a:bodyPr/>
          <a:lstStyle/>
          <a:p>
            <a:pPr marL="457200" indent="-457200">
              <a:buFontTx/>
              <a:buAutoNum type="arabicPeriod"/>
            </a:pPr>
            <a:r>
              <a:rPr lang="en-US" smtClean="0"/>
              <a:t>Identify client.</a:t>
            </a:r>
          </a:p>
          <a:p>
            <a:pPr marL="857250" lvl="1" indent="-457200">
              <a:buFont typeface="Arial" charset="0"/>
              <a:buNone/>
            </a:pPr>
            <a:r>
              <a:rPr lang="en-US" sz="1600" smtClean="0"/>
              <a:t>Identifying the true client can be a challenge.</a:t>
            </a:r>
          </a:p>
          <a:p>
            <a:pPr marL="457200" indent="-457200">
              <a:buFontTx/>
              <a:buAutoNum type="arabicPeriod"/>
            </a:pPr>
            <a:r>
              <a:rPr lang="en-US" smtClean="0"/>
              <a:t>Gain access.</a:t>
            </a:r>
          </a:p>
          <a:p>
            <a:pPr marL="857250" lvl="1" indent="-457200">
              <a:buFont typeface="Arial" charset="0"/>
              <a:buNone/>
            </a:pPr>
            <a:r>
              <a:rPr lang="en-US" sz="1600" smtClean="0"/>
              <a:t>Techniques to gain access:</a:t>
            </a:r>
          </a:p>
          <a:p>
            <a:pPr marL="1371600" lvl="3" indent="-457200">
              <a:buFontTx/>
              <a:buChar char="•"/>
            </a:pPr>
            <a:r>
              <a:rPr lang="en-US" smtClean="0"/>
              <a:t>Volunteer to serve on high-visibility projects and task teams that are important to the client.</a:t>
            </a:r>
          </a:p>
          <a:p>
            <a:pPr marL="1371600" lvl="3" indent="-457200">
              <a:buFontTx/>
              <a:buChar char="•"/>
            </a:pPr>
            <a:r>
              <a:rPr lang="en-US" smtClean="0"/>
              <a:t>When in meetings with the client, ask questions that expand the thinking and discussion of the group.</a:t>
            </a:r>
          </a:p>
          <a:p>
            <a:pPr marL="1371600" lvl="3" indent="-457200">
              <a:buFontTx/>
              <a:buChar char="•"/>
            </a:pPr>
            <a:r>
              <a:rPr lang="en-US" smtClean="0"/>
              <a:t>Ask to attend the client’s staff meetings as an observer.</a:t>
            </a:r>
          </a:p>
          <a:p>
            <a:pPr marL="457200" indent="-457200">
              <a:buFontTx/>
              <a:buAutoNum type="arabicPeriod"/>
            </a:pPr>
            <a:r>
              <a:rPr lang="en-US" smtClean="0"/>
              <a:t>Build credibility and trust.</a:t>
            </a:r>
          </a:p>
          <a:p>
            <a:pPr lvl="2"/>
            <a:r>
              <a:rPr lang="en-US" sz="1600" smtClean="0"/>
              <a:t>Directly relate your depth of knowledge of the HR functions to the “business of the business”.</a:t>
            </a:r>
          </a:p>
          <a:p>
            <a:pPr lvl="2"/>
            <a:r>
              <a:rPr lang="en-US" sz="1600" smtClean="0"/>
              <a:t>Deliver results with integrity while demonstrating the organization’s values.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ategicHRM Template">
  <a:themeElements>
    <a:clrScheme name="StrategicHRM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ategicHR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ategicHRM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ategicHRM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ategicHRM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ategicHRM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ategicHRM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ategicHRM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ategicHRM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ategicHRM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ategicHRM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ategicHRM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ategicHRM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ategicHRM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9C6825AA4D134EB99D2F699F0CF23B" ma:contentTypeVersion="2" ma:contentTypeDescription="Create a new document." ma:contentTypeScope="" ma:versionID="baff4f433a6ac5edff774b4b2755a58b">
  <xsd:schema xmlns:xsd="http://www.w3.org/2001/XMLSchema" xmlns:xs="http://www.w3.org/2001/XMLSchema" xmlns:p="http://schemas.microsoft.com/office/2006/metadata/properties" xmlns:ns1="http://schemas.microsoft.com/sharepoint/v3" xmlns:ns2="9e35c72e-853b-4481-acd9-8b56c994845b" xmlns:ns3="f91e3bc2-5a25-4b4f-a838-28da75dacf57" targetNamespace="http://schemas.microsoft.com/office/2006/metadata/properties" ma:root="true" ma:fieldsID="a4e1b469e09b1a529f1010db51b14675" ns1:_="" ns2:_="" ns3:_="">
    <xsd:import namespace="http://schemas.microsoft.com/sharepoint/v3"/>
    <xsd:import namespace="9e35c72e-853b-4481-acd9-8b56c994845b"/>
    <xsd:import namespace="f91e3bc2-5a25-4b4f-a838-28da75dacf57"/>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TaxKeywordTaxHTField" minOccurs="0"/>
                <xsd:element ref="ns2:TaxCatchAll" minOccurs="0"/>
                <xsd:element ref="ns2:TaxCatchAllLabel" minOccurs="0"/>
                <xsd:element ref="ns3:SHRMCoreIsTool" minOccurs="0"/>
                <xsd:element ref="ns3:SHRMCoreMembersOnl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5c72e-853b-4481-acd9-8b56c994845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3" nillable="true" ma:taxonomy="true" ma:internalName="TaxKeywordTaxHTField" ma:taxonomyFieldName="Enterprise_x0020_Keywords"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hidden="true" ma:list="{34ac6ce0-1bc1-4c00-9ac6-5299b43f4132}" ma:internalName="TaxCatchAll" ma:showField="CatchAllData" ma:web="9e35c72e-853b-4481-acd9-8b56c994845b">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34ac6ce0-1bc1-4c00-9ac6-5299b43f4132}" ma:internalName="TaxCatchAllLabel" ma:readOnly="true" ma:showField="CatchAllDataLabel" ma:web="9e35c72e-853b-4481-acd9-8b56c99484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91e3bc2-5a25-4b4f-a838-28da75dacf57" elementFormDefault="qualified">
    <xsd:import namespace="http://schemas.microsoft.com/office/2006/documentManagement/types"/>
    <xsd:import namespace="http://schemas.microsoft.com/office/infopath/2007/PartnerControls"/>
    <xsd:element name="SHRMCoreIsTool" ma:index="17" nillable="true" ma:displayName="Is Tool" ma:internalName="Is_x0020_Tool">
      <xsd:simpleType>
        <xsd:restriction base="dms:Boolean"/>
      </xsd:simpleType>
    </xsd:element>
    <xsd:element name="SHRMCoreMembersOnly" ma:index="18" nillable="true" ma:displayName="Members Only" ma:internalName="Members_x0020_Only">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9e35c72e-853b-4481-acd9-8b56c994845b">UC5APVKEY7YA-445657348-364</_dlc_DocId>
    <_dlc_DocIdUrl xmlns="9e35c72e-853b-4481-acd9-8b56c994845b">
      <Url>https://edit.shrm.org/certification/educators/_layouts/15/DocIdRedir.aspx?ID=UC5APVKEY7YA-445657348-364</Url>
      <Description>UC5APVKEY7YA-445657348-364</Description>
    </_dlc_DocIdUrl>
    <SHRMCoreMembersOnly xmlns="f91e3bc2-5a25-4b4f-a838-28da75dacf57" xsi:nil="true"/>
    <TaxKeywordTaxHTField xmlns="9e35c72e-853b-4481-acd9-8b56c994845b">
      <Terms xmlns="http://schemas.microsoft.com/office/infopath/2007/PartnerControls"/>
    </TaxKeywordTaxHTField>
    <TaxCatchAll xmlns="9e35c72e-853b-4481-acd9-8b56c994845b"/>
    <SHRMCoreIsTool xmlns="f91e3bc2-5a25-4b4f-a838-28da75dacf57"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8056EE8-5005-4E7C-BE8E-71AC73D30306}"/>
</file>

<file path=customXml/itemProps2.xml><?xml version="1.0" encoding="utf-8"?>
<ds:datastoreItem xmlns:ds="http://schemas.openxmlformats.org/officeDocument/2006/customXml" ds:itemID="{955E2BB7-F53A-4D85-A7DE-9B682E3E8175}"/>
</file>

<file path=customXml/itemProps3.xml><?xml version="1.0" encoding="utf-8"?>
<ds:datastoreItem xmlns:ds="http://schemas.openxmlformats.org/officeDocument/2006/customXml" ds:itemID="{48BB0686-A7BC-4596-91D9-CFC05C940DCA}"/>
</file>

<file path=customXml/itemProps4.xml><?xml version="1.0" encoding="utf-8"?>
<ds:datastoreItem xmlns:ds="http://schemas.openxmlformats.org/officeDocument/2006/customXml" ds:itemID="{CDDFE1BE-B4F0-4AFC-9E89-F448C9FFF574}"/>
</file>

<file path=docProps/app.xml><?xml version="1.0" encoding="utf-8"?>
<Properties xmlns="http://schemas.openxmlformats.org/officeDocument/2006/extended-properties" xmlns:vt="http://schemas.openxmlformats.org/officeDocument/2006/docPropsVTypes">
  <Template/>
  <TotalTime>845</TotalTime>
  <Words>4074</Words>
  <Application>Microsoft Office PowerPoint</Application>
  <PresentationFormat>On-screen Show (4:3)</PresentationFormat>
  <Paragraphs>414</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StrategicHRM Template</vt:lpstr>
      <vt:lpstr>Beyond Tactical</vt:lpstr>
      <vt:lpstr>Strategic Human Resource Management</vt:lpstr>
      <vt:lpstr>Transformation to Strategic HRM</vt:lpstr>
      <vt:lpstr>Evolution of the HR Function</vt:lpstr>
      <vt:lpstr>Definitions of Strategic HRM</vt:lpstr>
      <vt:lpstr>Three Categories of Work</vt:lpstr>
      <vt:lpstr>Transactional, Tactical or Strategic?</vt:lpstr>
      <vt:lpstr>Becoming a Strategic Partner (SP)</vt:lpstr>
      <vt:lpstr>Step One: Build Strategic Client Partnerships</vt:lpstr>
      <vt:lpstr>Step Two: Identifying and Partnering on Strategic Projects</vt:lpstr>
      <vt:lpstr>Case Study Part 1</vt:lpstr>
      <vt:lpstr> </vt:lpstr>
      <vt:lpstr>Strategic Engagement</vt:lpstr>
      <vt:lpstr>Influence Business Strategies and Direction through Four Stages of Strategic Engagement</vt:lpstr>
      <vt:lpstr>Stage One of Strategic Engagement</vt:lpstr>
      <vt:lpstr>Stage Two of Strategic Engagement</vt:lpstr>
      <vt:lpstr>Stage Three of Strategic Engagement</vt:lpstr>
      <vt:lpstr>Stage Four of Strategic Engagement</vt:lpstr>
      <vt:lpstr>Case Study Part 2</vt:lpstr>
      <vt:lpstr>Roadmap Example</vt:lpstr>
      <vt:lpstr>Slide 21</vt:lpstr>
      <vt:lpstr>Section Three: The Future SP</vt:lpstr>
      <vt:lpstr>Case Study Part 3</vt:lpstr>
      <vt:lpstr>Technical Process Competencies</vt:lpstr>
      <vt:lpstr>Attributes</vt:lpstr>
      <vt:lpstr>Self-Assessment and Action Planning</vt:lpstr>
      <vt:lpstr>Module Recap</vt:lpstr>
      <vt:lpstr>References</vt:lpstr>
    </vt:vector>
  </TitlesOfParts>
  <Manager/>
  <Company>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subject/>
  <dc:creator>Frankie</dc:creator>
  <cp:keywords/>
  <dc:description/>
  <cp:lastModifiedBy>SHRM</cp:lastModifiedBy>
  <cp:revision>141</cp:revision>
  <dcterms:created xsi:type="dcterms:W3CDTF">2008-09-14T20:19:56Z</dcterms:created>
  <dcterms:modified xsi:type="dcterms:W3CDTF">2009-07-01T13:30:19Z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0x010100BE9C6825AA4D134EB99D2F699F0CF23B</vt:lpwstr>
  </property>
  <property fmtid="{D5CDD505-2E9C-101B-9397-08002B2CF9AE}" pid="3" name="Order">
    <vt:r8>14800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y fmtid="{D5CDD505-2E9C-101B-9397-08002B2CF9AE}" pid="9" name="_dlc_DocIdItemGuid">
    <vt:lpwstr>4bb2c64b-c7a7-45eb-8a5d-9dde5298b71b</vt:lpwstr>
  </property>
</Properties>
</file>