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34" r:id="rId5"/>
  </p:sldMasterIdLst>
  <p:notesMasterIdLst>
    <p:notesMasterId r:id="rId30"/>
  </p:notesMasterIdLst>
  <p:handoutMasterIdLst>
    <p:handoutMasterId r:id="rId31"/>
  </p:handoutMasterIdLst>
  <p:sldIdLst>
    <p:sldId id="337" r:id="rId6"/>
    <p:sldId id="350" r:id="rId7"/>
    <p:sldId id="356" r:id="rId8"/>
    <p:sldId id="357" r:id="rId9"/>
    <p:sldId id="358" r:id="rId10"/>
    <p:sldId id="359" r:id="rId11"/>
    <p:sldId id="360" r:id="rId12"/>
    <p:sldId id="352" r:id="rId13"/>
    <p:sldId id="361" r:id="rId14"/>
    <p:sldId id="362" r:id="rId15"/>
    <p:sldId id="364" r:id="rId16"/>
    <p:sldId id="365" r:id="rId17"/>
    <p:sldId id="374" r:id="rId18"/>
    <p:sldId id="375" r:id="rId19"/>
    <p:sldId id="354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Proxima Nova" panose="020B060402020202020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Ferniz" initials="SF" lastIdx="13" clrIdx="0">
    <p:extLst>
      <p:ext uri="{19B8F6BF-5375-455C-9EA6-DF929625EA0E}">
        <p15:presenceInfo xmlns:p15="http://schemas.microsoft.com/office/powerpoint/2012/main" userId="Sarah Ferniz" providerId="None"/>
      </p:ext>
    </p:extLst>
  </p:cmAuthor>
  <p:cmAuthor id="2" name="Adams, Misha" initials="AM" lastIdx="15" clrIdx="1">
    <p:extLst>
      <p:ext uri="{19B8F6BF-5375-455C-9EA6-DF929625EA0E}">
        <p15:presenceInfo xmlns:p15="http://schemas.microsoft.com/office/powerpoint/2012/main" userId="S-1-5-21-47277368-796284338-553267192-57813" providerId="AD"/>
      </p:ext>
    </p:extLst>
  </p:cmAuthor>
  <p:cmAuthor id="3" name="Smith, Ashlee" initials="SA" lastIdx="14" clrIdx="2">
    <p:extLst>
      <p:ext uri="{19B8F6BF-5375-455C-9EA6-DF929625EA0E}">
        <p15:presenceInfo xmlns:p15="http://schemas.microsoft.com/office/powerpoint/2012/main" userId="S-1-5-21-47277368-796284338-553267192-470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1B3B68"/>
    <a:srgbClr val="58595B"/>
    <a:srgbClr val="636466"/>
    <a:srgbClr val="777777"/>
    <a:srgbClr val="BE3220"/>
    <a:srgbClr val="F15833"/>
    <a:srgbClr val="487DBC"/>
    <a:srgbClr val="8F9C39"/>
    <a:srgbClr val="1F6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517EE-FB85-47CF-8B48-5FEADFC3A3D1}" v="2" dt="2019-03-05T16:04:06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5578" autoAdjust="0"/>
  </p:normalViewPr>
  <p:slideViewPr>
    <p:cSldViewPr snapToGrid="0">
      <p:cViewPr varScale="1">
        <p:scale>
          <a:sx n="114" d="100"/>
          <a:sy n="114" d="100"/>
        </p:scale>
        <p:origin x="702" y="114"/>
      </p:cViewPr>
      <p:guideLst>
        <p:guide pos="3840"/>
        <p:guide orient="horz" pos="2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0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8.fntdata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20" Type="http://schemas.openxmlformats.org/officeDocument/2006/relationships/slide" Target="slides/slide15.xml"/><Relationship Id="rId41" Type="http://schemas.openxmlformats.org/officeDocument/2006/relationships/presProps" Target="presProps.xml"/><Relationship Id="rId45" Type="http://schemas.microsoft.com/office/2016/11/relationships/changesInfo" Target="changesInfos/changesInfo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s, Misha" userId="5b74735f-9fc4-4f75-8296-6b680e767a09" providerId="ADAL" clId="{317517EE-FB85-47CF-8B48-5FEADFC3A3D1}"/>
    <pc:docChg chg="modSld delSection">
      <pc:chgData name="Adams, Misha" userId="5b74735f-9fc4-4f75-8296-6b680e767a09" providerId="ADAL" clId="{317517EE-FB85-47CF-8B48-5FEADFC3A3D1}" dt="2019-03-05T16:04:06.187" v="1" actId="20577"/>
      <pc:docMkLst>
        <pc:docMk/>
      </pc:docMkLst>
      <pc:sldChg chg="modSp">
        <pc:chgData name="Adams, Misha" userId="5b74735f-9fc4-4f75-8296-6b680e767a09" providerId="ADAL" clId="{317517EE-FB85-47CF-8B48-5FEADFC3A3D1}" dt="2019-03-05T16:04:06.187" v="1" actId="20577"/>
        <pc:sldMkLst>
          <pc:docMk/>
          <pc:sldMk cId="3821033267" sldId="383"/>
        </pc:sldMkLst>
        <pc:spChg chg="mod">
          <ac:chgData name="Adams, Misha" userId="5b74735f-9fc4-4f75-8296-6b680e767a09" providerId="ADAL" clId="{317517EE-FB85-47CF-8B48-5FEADFC3A3D1}" dt="2019-03-05T16:04:06.187" v="1" actId="20577"/>
          <ac:spMkLst>
            <pc:docMk/>
            <pc:sldMk cId="3821033267" sldId="383"/>
            <ac:spMk id="9" creationId="{4B6DBF2B-277F-4A30-A641-2DB9FAB43D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D55C4-E52F-4810-9BEF-96FA1E00A5BB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B3237-2851-4DC9-9865-7658E90A7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77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9B3CA-2D0D-47C2-ADCA-6F431D6ECA53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34DAD-DF98-44E2-A25C-0E8DEB5DE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3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1745426-FD17-48FB-A1C0-3E2EE0AE5602}"/>
              </a:ext>
            </a:extLst>
          </p:cNvPr>
          <p:cNvSpPr/>
          <p:nvPr/>
        </p:nvSpPr>
        <p:spPr>
          <a:xfrm>
            <a:off x="249472" y="1367525"/>
            <a:ext cx="5370286" cy="5370280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568700" y="2748326"/>
            <a:ext cx="8318499" cy="20311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500"/>
              </a:lnSpc>
              <a:defRPr sz="5400" b="1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Cover Slide 1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8700" y="4935832"/>
            <a:ext cx="8318499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8AC4E21-317B-4166-A423-CD15311E7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9279" y="358756"/>
            <a:ext cx="2577921" cy="876844"/>
          </a:xfrm>
          <a:prstGeom prst="rect">
            <a:avLst/>
          </a:prstGeom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99E21B8-038E-47CE-AA3E-141894889E0D}"/>
              </a:ext>
            </a:extLst>
          </p:cNvPr>
          <p:cNvSpPr/>
          <p:nvPr userDrawn="1"/>
        </p:nvSpPr>
        <p:spPr>
          <a:xfrm rot="10800000">
            <a:off x="-1" y="0"/>
            <a:ext cx="6787786" cy="2288053"/>
          </a:xfrm>
          <a:custGeom>
            <a:avLst/>
            <a:gdLst>
              <a:gd name="connsiteX0" fmla="*/ 6787786 w 6787786"/>
              <a:gd name="connsiteY0" fmla="*/ 2288053 h 2288053"/>
              <a:gd name="connsiteX1" fmla="*/ 5651406 w 6787786"/>
              <a:gd name="connsiteY1" fmla="*/ 2288053 h 2288053"/>
              <a:gd name="connsiteX2" fmla="*/ 5644025 w 6787786"/>
              <a:gd name="connsiteY2" fmla="*/ 2283807 h 2288053"/>
              <a:gd name="connsiteX3" fmla="*/ 4209859 w 6787786"/>
              <a:gd name="connsiteY3" fmla="*/ 1927006 h 2288053"/>
              <a:gd name="connsiteX4" fmla="*/ 2829484 w 6787786"/>
              <a:gd name="connsiteY4" fmla="*/ 2258185 h 2288053"/>
              <a:gd name="connsiteX5" fmla="*/ 2775228 w 6787786"/>
              <a:gd name="connsiteY5" fmla="*/ 2288053 h 2288053"/>
              <a:gd name="connsiteX6" fmla="*/ 0 w 6787786"/>
              <a:gd name="connsiteY6" fmla="*/ 2288053 h 2288053"/>
              <a:gd name="connsiteX7" fmla="*/ 62353 w 6787786"/>
              <a:gd name="connsiteY7" fmla="*/ 2190563 h 2288053"/>
              <a:gd name="connsiteX8" fmla="*/ 4209859 w 6787786"/>
              <a:gd name="connsiteY8" fmla="*/ 0 h 2288053"/>
              <a:gd name="connsiteX9" fmla="*/ 6755777 w 6787786"/>
              <a:gd name="connsiteY9" fmla="*/ 692347 h 2288053"/>
              <a:gd name="connsiteX10" fmla="*/ 6787786 w 6787786"/>
              <a:gd name="connsiteY10" fmla="*/ 712459 h 22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786" h="2288053">
                <a:moveTo>
                  <a:pt x="6787786" y="2288053"/>
                </a:moveTo>
                <a:lnTo>
                  <a:pt x="5651406" y="2288053"/>
                </a:lnTo>
                <a:lnTo>
                  <a:pt x="5644025" y="2283807"/>
                </a:lnTo>
                <a:cubicBezTo>
                  <a:pt x="5215697" y="2056218"/>
                  <a:pt x="4728048" y="1927006"/>
                  <a:pt x="4209859" y="1927006"/>
                </a:cubicBezTo>
                <a:cubicBezTo>
                  <a:pt x="3713148" y="1927006"/>
                  <a:pt x="3244629" y="2046821"/>
                  <a:pt x="2829484" y="2258185"/>
                </a:cubicBezTo>
                <a:lnTo>
                  <a:pt x="2775228" y="2288053"/>
                </a:lnTo>
                <a:lnTo>
                  <a:pt x="0" y="2288053"/>
                </a:lnTo>
                <a:lnTo>
                  <a:pt x="62353" y="2190563"/>
                </a:lnTo>
                <a:cubicBezTo>
                  <a:pt x="968177" y="868404"/>
                  <a:pt x="2483838" y="0"/>
                  <a:pt x="4209859" y="0"/>
                </a:cubicBezTo>
                <a:cubicBezTo>
                  <a:pt x="5140183" y="0"/>
                  <a:pt x="6009555" y="252734"/>
                  <a:pt x="6755777" y="692347"/>
                </a:cubicBezTo>
                <a:lnTo>
                  <a:pt x="6787786" y="712459"/>
                </a:lnTo>
                <a:close/>
              </a:path>
            </a:pathLst>
          </a:custGeom>
          <a:solidFill>
            <a:srgbClr val="1F60AD">
              <a:alpha val="8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C16E2A7-A0B0-4925-A77F-61F0D7F23321}"/>
              </a:ext>
            </a:extLst>
          </p:cNvPr>
          <p:cNvSpPr/>
          <p:nvPr/>
        </p:nvSpPr>
        <p:spPr>
          <a:xfrm rot="10800000">
            <a:off x="-1" y="3945651"/>
            <a:ext cx="2197567" cy="2938261"/>
          </a:xfrm>
          <a:custGeom>
            <a:avLst/>
            <a:gdLst>
              <a:gd name="connsiteX0" fmla="*/ 2197567 w 2197567"/>
              <a:gd name="connsiteY0" fmla="*/ 2938261 h 2938261"/>
              <a:gd name="connsiteX1" fmla="*/ 2038636 w 2197567"/>
              <a:gd name="connsiteY1" fmla="*/ 2841726 h 2938261"/>
              <a:gd name="connsiteX2" fmla="*/ 65183 w 2197567"/>
              <a:gd name="connsiteY2" fmla="*/ 224336 h 2938261"/>
              <a:gd name="connsiteX3" fmla="*/ 0 w 2197567"/>
              <a:gd name="connsiteY3" fmla="*/ 0 h 2938261"/>
              <a:gd name="connsiteX4" fmla="*/ 2048647 w 2197567"/>
              <a:gd name="connsiteY4" fmla="*/ 0 h 2938261"/>
              <a:gd name="connsiteX5" fmla="*/ 2121033 w 2197567"/>
              <a:gd name="connsiteY5" fmla="*/ 143628 h 2938261"/>
              <a:gd name="connsiteX6" fmla="*/ 2197567 w 2197567"/>
              <a:gd name="connsiteY6" fmla="*/ 269824 h 293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7567" h="2938261">
                <a:moveTo>
                  <a:pt x="2197567" y="2938261"/>
                </a:moveTo>
                <a:lnTo>
                  <a:pt x="2038636" y="2841726"/>
                </a:lnTo>
                <a:cubicBezTo>
                  <a:pt x="1118372" y="2220100"/>
                  <a:pt x="414951" y="1302034"/>
                  <a:pt x="65183" y="224336"/>
                </a:cubicBezTo>
                <a:lnTo>
                  <a:pt x="0" y="0"/>
                </a:lnTo>
                <a:lnTo>
                  <a:pt x="2048647" y="0"/>
                </a:lnTo>
                <a:lnTo>
                  <a:pt x="2121033" y="143628"/>
                </a:lnTo>
                <a:lnTo>
                  <a:pt x="2197567" y="269824"/>
                </a:lnTo>
                <a:close/>
              </a:path>
            </a:pathLst>
          </a:custGeom>
          <a:solidFill>
            <a:srgbClr val="8F9C39">
              <a:alpha val="8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7A8F3E3D-5FE1-4179-89D7-93EC19A46A49}"/>
              </a:ext>
            </a:extLst>
          </p:cNvPr>
          <p:cNvSpPr/>
          <p:nvPr/>
        </p:nvSpPr>
        <p:spPr>
          <a:xfrm rot="20740133">
            <a:off x="-777425" y="-41085"/>
            <a:ext cx="4428983" cy="5724767"/>
          </a:xfrm>
          <a:custGeom>
            <a:avLst/>
            <a:gdLst>
              <a:gd name="connsiteX0" fmla="*/ 2408370 w 4428983"/>
              <a:gd name="connsiteY0" fmla="*/ 0 h 5724767"/>
              <a:gd name="connsiteX1" fmla="*/ 4421867 w 4428983"/>
              <a:gd name="connsiteY1" fmla="*/ 514399 h 5724767"/>
              <a:gd name="connsiteX2" fmla="*/ 4428983 w 4428983"/>
              <a:gd name="connsiteY2" fmla="*/ 732446 h 5724767"/>
              <a:gd name="connsiteX3" fmla="*/ 415194 w 4428983"/>
              <a:gd name="connsiteY3" fmla="*/ 5660534 h 5724767"/>
              <a:gd name="connsiteX4" fmla="*/ 0 w 4428983"/>
              <a:gd name="connsiteY4" fmla="*/ 5724767 h 5724767"/>
              <a:gd name="connsiteX5" fmla="*/ 538360 w 4428983"/>
              <a:gd name="connsiteY5" fmla="*/ 3617477 h 5724767"/>
              <a:gd name="connsiteX6" fmla="*/ 604217 w 4428983"/>
              <a:gd name="connsiteY6" fmla="*/ 3593325 h 5724767"/>
              <a:gd name="connsiteX7" fmla="*/ 2501977 w 4428983"/>
              <a:gd name="connsiteY7" fmla="*/ 732446 h 5724767"/>
              <a:gd name="connsiteX8" fmla="*/ 2445018 w 4428983"/>
              <a:gd name="connsiteY8" fmla="*/ 157142 h 572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8983" h="5724767">
                <a:moveTo>
                  <a:pt x="2408370" y="0"/>
                </a:moveTo>
                <a:lnTo>
                  <a:pt x="4421867" y="514399"/>
                </a:lnTo>
                <a:lnTo>
                  <a:pt x="4428983" y="732446"/>
                </a:lnTo>
                <a:cubicBezTo>
                  <a:pt x="4428983" y="3159615"/>
                  <a:pt x="2704593" y="5187401"/>
                  <a:pt x="415194" y="5660534"/>
                </a:cubicBezTo>
                <a:lnTo>
                  <a:pt x="0" y="5724767"/>
                </a:lnTo>
                <a:lnTo>
                  <a:pt x="538360" y="3617477"/>
                </a:lnTo>
                <a:lnTo>
                  <a:pt x="604217" y="3593325"/>
                </a:lnTo>
                <a:cubicBezTo>
                  <a:pt x="1718364" y="3121259"/>
                  <a:pt x="2501977" y="2016606"/>
                  <a:pt x="2501977" y="732446"/>
                </a:cubicBezTo>
                <a:cubicBezTo>
                  <a:pt x="2501977" y="534529"/>
                  <a:pt x="2482128" y="342653"/>
                  <a:pt x="2445018" y="157142"/>
                </a:cubicBezTo>
                <a:close/>
              </a:path>
            </a:pathLst>
          </a:custGeom>
          <a:solidFill>
            <a:srgbClr val="F15833">
              <a:alpha val="8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BC10473-FAE5-4804-B802-40F8EF0DE436}"/>
              </a:ext>
            </a:extLst>
          </p:cNvPr>
          <p:cNvSpPr/>
          <p:nvPr userDrawn="1"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2CFA438-B78E-4164-AE29-9980365C451F}"/>
              </a:ext>
            </a:extLst>
          </p:cNvPr>
          <p:cNvSpPr/>
          <p:nvPr userDrawn="1"/>
        </p:nvSpPr>
        <p:spPr>
          <a:xfrm flipV="1">
            <a:off x="1" y="6322798"/>
            <a:ext cx="2005513" cy="535202"/>
          </a:xfrm>
          <a:custGeom>
            <a:avLst/>
            <a:gdLst>
              <a:gd name="connsiteX0" fmla="*/ 928677 w 2005513"/>
              <a:gd name="connsiteY0" fmla="*/ 535202 h 535202"/>
              <a:gd name="connsiteX1" fmla="*/ 2001809 w 2005513"/>
              <a:gd name="connsiteY1" fmla="*/ 5309 h 535202"/>
              <a:gd name="connsiteX2" fmla="*/ 2005513 w 2005513"/>
              <a:gd name="connsiteY2" fmla="*/ 0 h 535202"/>
              <a:gd name="connsiteX3" fmla="*/ 1558245 w 2005513"/>
              <a:gd name="connsiteY3" fmla="*/ 0 h 535202"/>
              <a:gd name="connsiteX4" fmla="*/ 1510413 w 2005513"/>
              <a:gd name="connsiteY4" fmla="*/ 37603 h 535202"/>
              <a:gd name="connsiteX5" fmla="*/ 928372 w 2005513"/>
              <a:gd name="connsiteY5" fmla="*/ 215765 h 535202"/>
              <a:gd name="connsiteX6" fmla="*/ 924255 w 2005513"/>
              <a:gd name="connsiteY6" fmla="*/ 215765 h 535202"/>
              <a:gd name="connsiteX7" fmla="*/ 344420 w 2005513"/>
              <a:gd name="connsiteY7" fmla="*/ 36155 h 535202"/>
              <a:gd name="connsiteX8" fmla="*/ 298660 w 2005513"/>
              <a:gd name="connsiteY8" fmla="*/ 0 h 535202"/>
              <a:gd name="connsiteX9" fmla="*/ 0 w 2005513"/>
              <a:gd name="connsiteY9" fmla="*/ 0 h 535202"/>
              <a:gd name="connsiteX10" fmla="*/ 0 w 2005513"/>
              <a:gd name="connsiteY10" fmla="*/ 162740 h 535202"/>
              <a:gd name="connsiteX11" fmla="*/ 65928 w 2005513"/>
              <a:gd name="connsiteY11" fmla="*/ 224019 h 535202"/>
              <a:gd name="connsiteX12" fmla="*/ 928677 w 2005513"/>
              <a:gd name="connsiteY12" fmla="*/ 535202 h 53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5513" h="535202">
                <a:moveTo>
                  <a:pt x="928677" y="535202"/>
                </a:moveTo>
                <a:cubicBezTo>
                  <a:pt x="1366000" y="535202"/>
                  <a:pt x="1754807" y="327476"/>
                  <a:pt x="2001809" y="5309"/>
                </a:cubicBezTo>
                <a:lnTo>
                  <a:pt x="2005513" y="0"/>
                </a:lnTo>
                <a:lnTo>
                  <a:pt x="1558245" y="0"/>
                </a:lnTo>
                <a:lnTo>
                  <a:pt x="1510413" y="37603"/>
                </a:lnTo>
                <a:cubicBezTo>
                  <a:pt x="1344121" y="150045"/>
                  <a:pt x="1143774" y="215765"/>
                  <a:pt x="928372" y="215765"/>
                </a:cubicBezTo>
                <a:lnTo>
                  <a:pt x="924255" y="215765"/>
                </a:lnTo>
                <a:cubicBezTo>
                  <a:pt x="709624" y="214993"/>
                  <a:pt x="510049" y="148790"/>
                  <a:pt x="344420" y="36155"/>
                </a:cubicBezTo>
                <a:lnTo>
                  <a:pt x="298660" y="0"/>
                </a:lnTo>
                <a:lnTo>
                  <a:pt x="0" y="0"/>
                </a:lnTo>
                <a:lnTo>
                  <a:pt x="0" y="162740"/>
                </a:lnTo>
                <a:lnTo>
                  <a:pt x="65928" y="224019"/>
                </a:lnTo>
                <a:cubicBezTo>
                  <a:pt x="299983" y="418356"/>
                  <a:pt x="600685" y="535202"/>
                  <a:pt x="928677" y="535202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6F1E862-2F53-4CD3-955E-05DA00C452F3}"/>
              </a:ext>
            </a:extLst>
          </p:cNvPr>
          <p:cNvSpPr/>
          <p:nvPr userDrawn="1"/>
        </p:nvSpPr>
        <p:spPr>
          <a:xfrm>
            <a:off x="2913232" y="6143607"/>
            <a:ext cx="2422985" cy="514613"/>
          </a:xfrm>
          <a:custGeom>
            <a:avLst/>
            <a:gdLst>
              <a:gd name="connsiteX0" fmla="*/ 0 w 2422985"/>
              <a:gd name="connsiteY0" fmla="*/ 0 h 514613"/>
              <a:gd name="connsiteX1" fmla="*/ 527097 w 2422985"/>
              <a:gd name="connsiteY1" fmla="*/ 0 h 514613"/>
              <a:gd name="connsiteX2" fmla="*/ 604294 w 2422985"/>
              <a:gd name="connsiteY2" fmla="*/ 43455 h 514613"/>
              <a:gd name="connsiteX3" fmla="*/ 1212230 w 2422985"/>
              <a:gd name="connsiteY3" fmla="*/ 187589 h 514613"/>
              <a:gd name="connsiteX4" fmla="*/ 1820166 w 2422985"/>
              <a:gd name="connsiteY4" fmla="*/ 43455 h 514613"/>
              <a:gd name="connsiteX5" fmla="*/ 1897363 w 2422985"/>
              <a:gd name="connsiteY5" fmla="*/ 0 h 514613"/>
              <a:gd name="connsiteX6" fmla="*/ 2422985 w 2422985"/>
              <a:gd name="connsiteY6" fmla="*/ 0 h 514613"/>
              <a:gd name="connsiteX7" fmla="*/ 2354921 w 2422985"/>
              <a:gd name="connsiteY7" fmla="*/ 67768 h 514613"/>
              <a:gd name="connsiteX8" fmla="*/ 1386272 w 2422985"/>
              <a:gd name="connsiteY8" fmla="*/ 505540 h 514613"/>
              <a:gd name="connsiteX9" fmla="*/ 1213983 w 2422985"/>
              <a:gd name="connsiteY9" fmla="*/ 514613 h 514613"/>
              <a:gd name="connsiteX10" fmla="*/ 1213980 w 2422985"/>
              <a:gd name="connsiteY10" fmla="*/ 514613 h 514613"/>
              <a:gd name="connsiteX11" fmla="*/ 1211925 w 2422985"/>
              <a:gd name="connsiteY11" fmla="*/ 514613 h 514613"/>
              <a:gd name="connsiteX12" fmla="*/ 32482 w 2422985"/>
              <a:gd name="connsiteY12" fmla="*/ 34479 h 514613"/>
              <a:gd name="connsiteX13" fmla="*/ 0 w 2422985"/>
              <a:gd name="connsiteY13" fmla="*/ 0 h 51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2985" h="514613">
                <a:moveTo>
                  <a:pt x="0" y="0"/>
                </a:moveTo>
                <a:lnTo>
                  <a:pt x="527097" y="0"/>
                </a:lnTo>
                <a:lnTo>
                  <a:pt x="604294" y="43455"/>
                </a:lnTo>
                <a:cubicBezTo>
                  <a:pt x="787036" y="135658"/>
                  <a:pt x="993569" y="187589"/>
                  <a:pt x="1212230" y="187589"/>
                </a:cubicBezTo>
                <a:cubicBezTo>
                  <a:pt x="1430892" y="187589"/>
                  <a:pt x="1637424" y="135658"/>
                  <a:pt x="1820166" y="43455"/>
                </a:cubicBezTo>
                <a:lnTo>
                  <a:pt x="1897363" y="0"/>
                </a:lnTo>
                <a:lnTo>
                  <a:pt x="2422985" y="0"/>
                </a:lnTo>
                <a:lnTo>
                  <a:pt x="2354921" y="67768"/>
                </a:lnTo>
                <a:cubicBezTo>
                  <a:pt x="2094289" y="307761"/>
                  <a:pt x="1758053" y="466991"/>
                  <a:pt x="1386272" y="505540"/>
                </a:cubicBezTo>
                <a:lnTo>
                  <a:pt x="1213983" y="514613"/>
                </a:lnTo>
                <a:lnTo>
                  <a:pt x="1213980" y="514613"/>
                </a:lnTo>
                <a:lnTo>
                  <a:pt x="1211925" y="514613"/>
                </a:lnTo>
                <a:cubicBezTo>
                  <a:pt x="752893" y="514613"/>
                  <a:pt x="336752" y="331576"/>
                  <a:pt x="32482" y="344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37E3DFD-E5E9-4225-80E5-B3899B143190}"/>
              </a:ext>
            </a:extLst>
          </p:cNvPr>
          <p:cNvSpPr/>
          <p:nvPr userDrawn="1"/>
        </p:nvSpPr>
        <p:spPr>
          <a:xfrm>
            <a:off x="11109699" y="6134100"/>
            <a:ext cx="492871" cy="723900"/>
          </a:xfrm>
          <a:custGeom>
            <a:avLst/>
            <a:gdLst>
              <a:gd name="connsiteX0" fmla="*/ 72556 w 492871"/>
              <a:gd name="connsiteY0" fmla="*/ 0 h 723900"/>
              <a:gd name="connsiteX1" fmla="*/ 489863 w 492871"/>
              <a:gd name="connsiteY1" fmla="*/ 0 h 723900"/>
              <a:gd name="connsiteX2" fmla="*/ 437736 w 492871"/>
              <a:gd name="connsiteY2" fmla="*/ 67422 h 723900"/>
              <a:gd name="connsiteX3" fmla="*/ 356085 w 492871"/>
              <a:gd name="connsiteY3" fmla="*/ 356600 h 723900"/>
              <a:gd name="connsiteX4" fmla="*/ 453802 w 492871"/>
              <a:gd name="connsiteY4" fmla="*/ 676402 h 723900"/>
              <a:gd name="connsiteX5" fmla="*/ 492871 w 492871"/>
              <a:gd name="connsiteY5" fmla="*/ 723900 h 723900"/>
              <a:gd name="connsiteX6" fmla="*/ 75921 w 492871"/>
              <a:gd name="connsiteY6" fmla="*/ 723900 h 723900"/>
              <a:gd name="connsiteX7" fmla="*/ 73056 w 492871"/>
              <a:gd name="connsiteY7" fmla="*/ 718621 h 723900"/>
              <a:gd name="connsiteX8" fmla="*/ 0 w 492871"/>
              <a:gd name="connsiteY8" fmla="*/ 356600 h 723900"/>
              <a:gd name="connsiteX9" fmla="*/ 34730 w 492871"/>
              <a:gd name="connsiteY9" fmla="*/ 10626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871" h="723900">
                <a:moveTo>
                  <a:pt x="72556" y="0"/>
                </a:moveTo>
                <a:lnTo>
                  <a:pt x="489863" y="0"/>
                </a:lnTo>
                <a:lnTo>
                  <a:pt x="437736" y="67422"/>
                </a:lnTo>
                <a:cubicBezTo>
                  <a:pt x="386704" y="152475"/>
                  <a:pt x="356085" y="251135"/>
                  <a:pt x="356085" y="356600"/>
                </a:cubicBezTo>
                <a:cubicBezTo>
                  <a:pt x="356085" y="474822"/>
                  <a:pt x="392126" y="584911"/>
                  <a:pt x="453802" y="676402"/>
                </a:cubicBezTo>
                <a:lnTo>
                  <a:pt x="492871" y="723900"/>
                </a:lnTo>
                <a:lnTo>
                  <a:pt x="75921" y="723900"/>
                </a:lnTo>
                <a:lnTo>
                  <a:pt x="73056" y="718621"/>
                </a:lnTo>
                <a:cubicBezTo>
                  <a:pt x="26012" y="607362"/>
                  <a:pt x="0" y="485029"/>
                  <a:pt x="0" y="356600"/>
                </a:cubicBezTo>
                <a:cubicBezTo>
                  <a:pt x="0" y="269847"/>
                  <a:pt x="12191" y="185928"/>
                  <a:pt x="34730" y="106263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AED154-EE33-49F6-85D2-331CF4F00F6A}"/>
              </a:ext>
            </a:extLst>
          </p:cNvPr>
          <p:cNvSpPr/>
          <p:nvPr userDrawn="1"/>
        </p:nvSpPr>
        <p:spPr>
          <a:xfrm>
            <a:off x="0" y="1"/>
            <a:ext cx="1434016" cy="1361747"/>
          </a:xfrm>
          <a:custGeom>
            <a:avLst/>
            <a:gdLst>
              <a:gd name="connsiteX0" fmla="*/ 781399 w 1434016"/>
              <a:gd name="connsiteY0" fmla="*/ 0 h 1361747"/>
              <a:gd name="connsiteX1" fmla="*/ 1434016 w 1434016"/>
              <a:gd name="connsiteY1" fmla="*/ 0 h 1361747"/>
              <a:gd name="connsiteX2" fmla="*/ 1430211 w 1434016"/>
              <a:gd name="connsiteY2" fmla="*/ 26578 h 1361747"/>
              <a:gd name="connsiteX3" fmla="*/ 104413 w 1434016"/>
              <a:gd name="connsiteY3" fmla="*/ 1346552 h 1361747"/>
              <a:gd name="connsiteX4" fmla="*/ 0 w 1434016"/>
              <a:gd name="connsiteY4" fmla="*/ 1361747 h 1361747"/>
              <a:gd name="connsiteX5" fmla="*/ 0 w 1434016"/>
              <a:gd name="connsiteY5" fmla="*/ 716021 h 1361747"/>
              <a:gd name="connsiteX6" fmla="*/ 125823 w 1434016"/>
              <a:gd name="connsiteY6" fmla="*/ 684461 h 1361747"/>
              <a:gd name="connsiteX7" fmla="*/ 776980 w 1434016"/>
              <a:gd name="connsiteY7" fmla="*/ 17142 h 136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16" h="1361747">
                <a:moveTo>
                  <a:pt x="781399" y="0"/>
                </a:moveTo>
                <a:lnTo>
                  <a:pt x="1434016" y="0"/>
                </a:lnTo>
                <a:lnTo>
                  <a:pt x="1430211" y="26578"/>
                </a:lnTo>
                <a:cubicBezTo>
                  <a:pt x="1302105" y="694403"/>
                  <a:pt x="773471" y="1220788"/>
                  <a:pt x="104413" y="1346552"/>
                </a:cubicBezTo>
                <a:lnTo>
                  <a:pt x="0" y="1361747"/>
                </a:lnTo>
                <a:lnTo>
                  <a:pt x="0" y="716021"/>
                </a:lnTo>
                <a:lnTo>
                  <a:pt x="125823" y="684461"/>
                </a:lnTo>
                <a:cubicBezTo>
                  <a:pt x="435570" y="579424"/>
                  <a:pt x="679390" y="330216"/>
                  <a:pt x="776980" y="17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6699"/>
            <a:ext cx="10203544" cy="7928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1"/>
            <a:ext cx="11297770" cy="4419600"/>
          </a:xfrm>
        </p:spPr>
        <p:txBody>
          <a:bodyPr/>
          <a:lstStyle>
            <a:lvl3pPr marL="36576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 marL="7315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6" y="5768975"/>
            <a:ext cx="1129777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F5DEAC-7A8E-41E8-B384-6F898E1D2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5776" y="455395"/>
            <a:ext cx="1221424" cy="415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66A782-A084-4F53-A02B-50F22B9E8BAA}"/>
              </a:ext>
            </a:extLst>
          </p:cNvPr>
          <p:cNvSpPr txBox="1"/>
          <p:nvPr userDrawn="1"/>
        </p:nvSpPr>
        <p:spPr>
          <a:xfrm>
            <a:off x="11451458" y="6217612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fld id="{996B5273-46EB-4870-A6B0-6E7F43CBD6D0}" type="slidenum">
              <a:rPr lang="en-US" sz="9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marL="0" algn="r" defTabSz="457200" rtl="0" eaLnBrk="1" latinLnBrk="0" hangingPunct="1"/>
              <a:t>‹#›</a:t>
            </a:fld>
            <a:endParaRPr lang="en-US" sz="9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8FDD2-587E-4FEF-A5D8-295930416E5E}"/>
              </a:ext>
            </a:extLst>
          </p:cNvPr>
          <p:cNvSpPr txBox="1"/>
          <p:nvPr userDrawn="1"/>
        </p:nvSpPr>
        <p:spPr>
          <a:xfrm>
            <a:off x="304796" y="6295637"/>
            <a:ext cx="2359611" cy="424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© 2019 SHRM. All Rights Reserved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B1AAFF9-7468-4AFE-919C-838BC44FC4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78034" y="6259877"/>
            <a:ext cx="6635932" cy="481853"/>
          </a:xfrm>
        </p:spPr>
        <p:txBody>
          <a:bodyPr anchor="ctr"/>
          <a:lstStyle>
            <a:lvl1pPr marL="0" algn="ctr" defTabSz="457200" rtl="0" eaLnBrk="1" latinLnBrk="0" hangingPunct="1">
              <a:defRPr lang="en-US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 Treatment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ECCB83A-2136-4BEA-8312-D603A987B2DC}"/>
              </a:ext>
            </a:extLst>
          </p:cNvPr>
          <p:cNvSpPr/>
          <p:nvPr userDrawn="1"/>
        </p:nvSpPr>
        <p:spPr>
          <a:xfrm>
            <a:off x="2447024" y="5070093"/>
            <a:ext cx="401754" cy="349614"/>
          </a:xfrm>
          <a:custGeom>
            <a:avLst/>
            <a:gdLst>
              <a:gd name="connsiteX0" fmla="*/ 0 w 401754"/>
              <a:gd name="connsiteY0" fmla="*/ 0 h 349614"/>
              <a:gd name="connsiteX1" fmla="*/ 331584 w 401754"/>
              <a:gd name="connsiteY1" fmla="*/ 0 h 349614"/>
              <a:gd name="connsiteX2" fmla="*/ 334001 w 401754"/>
              <a:gd name="connsiteY2" fmla="*/ 47864 h 349614"/>
              <a:gd name="connsiteX3" fmla="*/ 382940 w 401754"/>
              <a:gd name="connsiteY3" fmla="*/ 295649 h 349614"/>
              <a:gd name="connsiteX4" fmla="*/ 401754 w 401754"/>
              <a:gd name="connsiteY4" fmla="*/ 349614 h 349614"/>
              <a:gd name="connsiteX5" fmla="*/ 51597 w 401754"/>
              <a:gd name="connsiteY5" fmla="*/ 349614 h 349614"/>
              <a:gd name="connsiteX6" fmla="*/ 24204 w 401754"/>
              <a:gd name="connsiteY6" fmla="*/ 240225 h 349614"/>
              <a:gd name="connsiteX7" fmla="*/ 0 w 401754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4" h="349614">
                <a:moveTo>
                  <a:pt x="0" y="0"/>
                </a:moveTo>
                <a:lnTo>
                  <a:pt x="331584" y="0"/>
                </a:lnTo>
                <a:lnTo>
                  <a:pt x="334001" y="47864"/>
                </a:lnTo>
                <a:cubicBezTo>
                  <a:pt x="342652" y="133047"/>
                  <a:pt x="359214" y="215890"/>
                  <a:pt x="382940" y="295649"/>
                </a:cubicBezTo>
                <a:lnTo>
                  <a:pt x="401754" y="349614"/>
                </a:lnTo>
                <a:lnTo>
                  <a:pt x="51597" y="349614"/>
                </a:lnTo>
                <a:lnTo>
                  <a:pt x="24204" y="2402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139893-2B10-44DA-8D71-97E6193C1E08}"/>
              </a:ext>
            </a:extLst>
          </p:cNvPr>
          <p:cNvSpPr/>
          <p:nvPr userDrawn="1"/>
        </p:nvSpPr>
        <p:spPr>
          <a:xfrm>
            <a:off x="5402146" y="5070093"/>
            <a:ext cx="401753" cy="349614"/>
          </a:xfrm>
          <a:custGeom>
            <a:avLst/>
            <a:gdLst>
              <a:gd name="connsiteX0" fmla="*/ 70170 w 401753"/>
              <a:gd name="connsiteY0" fmla="*/ 0 h 349614"/>
              <a:gd name="connsiteX1" fmla="*/ 401753 w 401753"/>
              <a:gd name="connsiteY1" fmla="*/ 0 h 349614"/>
              <a:gd name="connsiteX2" fmla="*/ 381032 w 401753"/>
              <a:gd name="connsiteY2" fmla="*/ 218931 h 349614"/>
              <a:gd name="connsiteX3" fmla="*/ 350364 w 401753"/>
              <a:gd name="connsiteY3" fmla="*/ 349614 h 349614"/>
              <a:gd name="connsiteX4" fmla="*/ 0 w 401753"/>
              <a:gd name="connsiteY4" fmla="*/ 349614 h 349614"/>
              <a:gd name="connsiteX5" fmla="*/ 18814 w 401753"/>
              <a:gd name="connsiteY5" fmla="*/ 295649 h 349614"/>
              <a:gd name="connsiteX6" fmla="*/ 67753 w 401753"/>
              <a:gd name="connsiteY6" fmla="*/ 47864 h 349614"/>
              <a:gd name="connsiteX7" fmla="*/ 70170 w 401753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3" h="349614">
                <a:moveTo>
                  <a:pt x="70170" y="0"/>
                </a:moveTo>
                <a:lnTo>
                  <a:pt x="401753" y="0"/>
                </a:lnTo>
                <a:lnTo>
                  <a:pt x="381032" y="218931"/>
                </a:lnTo>
                <a:lnTo>
                  <a:pt x="350364" y="349614"/>
                </a:lnTo>
                <a:lnTo>
                  <a:pt x="0" y="349614"/>
                </a:lnTo>
                <a:lnTo>
                  <a:pt x="18814" y="295649"/>
                </a:lnTo>
                <a:cubicBezTo>
                  <a:pt x="42541" y="215890"/>
                  <a:pt x="59102" y="133047"/>
                  <a:pt x="67753" y="47864"/>
                </a:cubicBezTo>
                <a:lnTo>
                  <a:pt x="7017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6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BC10473-FAE5-4804-B802-40F8EF0DE436}"/>
              </a:ext>
            </a:extLst>
          </p:cNvPr>
          <p:cNvSpPr/>
          <p:nvPr userDrawn="1"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2CFA438-B78E-4164-AE29-9980365C451F}"/>
              </a:ext>
            </a:extLst>
          </p:cNvPr>
          <p:cNvSpPr/>
          <p:nvPr userDrawn="1"/>
        </p:nvSpPr>
        <p:spPr>
          <a:xfrm flipV="1">
            <a:off x="1" y="6322798"/>
            <a:ext cx="2005513" cy="535202"/>
          </a:xfrm>
          <a:custGeom>
            <a:avLst/>
            <a:gdLst>
              <a:gd name="connsiteX0" fmla="*/ 928677 w 2005513"/>
              <a:gd name="connsiteY0" fmla="*/ 535202 h 535202"/>
              <a:gd name="connsiteX1" fmla="*/ 2001809 w 2005513"/>
              <a:gd name="connsiteY1" fmla="*/ 5309 h 535202"/>
              <a:gd name="connsiteX2" fmla="*/ 2005513 w 2005513"/>
              <a:gd name="connsiteY2" fmla="*/ 0 h 535202"/>
              <a:gd name="connsiteX3" fmla="*/ 1558245 w 2005513"/>
              <a:gd name="connsiteY3" fmla="*/ 0 h 535202"/>
              <a:gd name="connsiteX4" fmla="*/ 1510413 w 2005513"/>
              <a:gd name="connsiteY4" fmla="*/ 37603 h 535202"/>
              <a:gd name="connsiteX5" fmla="*/ 928372 w 2005513"/>
              <a:gd name="connsiteY5" fmla="*/ 215765 h 535202"/>
              <a:gd name="connsiteX6" fmla="*/ 924255 w 2005513"/>
              <a:gd name="connsiteY6" fmla="*/ 215765 h 535202"/>
              <a:gd name="connsiteX7" fmla="*/ 344420 w 2005513"/>
              <a:gd name="connsiteY7" fmla="*/ 36155 h 535202"/>
              <a:gd name="connsiteX8" fmla="*/ 298660 w 2005513"/>
              <a:gd name="connsiteY8" fmla="*/ 0 h 535202"/>
              <a:gd name="connsiteX9" fmla="*/ 0 w 2005513"/>
              <a:gd name="connsiteY9" fmla="*/ 0 h 535202"/>
              <a:gd name="connsiteX10" fmla="*/ 0 w 2005513"/>
              <a:gd name="connsiteY10" fmla="*/ 162740 h 535202"/>
              <a:gd name="connsiteX11" fmla="*/ 65928 w 2005513"/>
              <a:gd name="connsiteY11" fmla="*/ 224019 h 535202"/>
              <a:gd name="connsiteX12" fmla="*/ 928677 w 2005513"/>
              <a:gd name="connsiteY12" fmla="*/ 535202 h 53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5513" h="535202">
                <a:moveTo>
                  <a:pt x="928677" y="535202"/>
                </a:moveTo>
                <a:cubicBezTo>
                  <a:pt x="1366000" y="535202"/>
                  <a:pt x="1754807" y="327476"/>
                  <a:pt x="2001809" y="5309"/>
                </a:cubicBezTo>
                <a:lnTo>
                  <a:pt x="2005513" y="0"/>
                </a:lnTo>
                <a:lnTo>
                  <a:pt x="1558245" y="0"/>
                </a:lnTo>
                <a:lnTo>
                  <a:pt x="1510413" y="37603"/>
                </a:lnTo>
                <a:cubicBezTo>
                  <a:pt x="1344121" y="150045"/>
                  <a:pt x="1143774" y="215765"/>
                  <a:pt x="928372" y="215765"/>
                </a:cubicBezTo>
                <a:lnTo>
                  <a:pt x="924255" y="215765"/>
                </a:lnTo>
                <a:cubicBezTo>
                  <a:pt x="709624" y="214993"/>
                  <a:pt x="510049" y="148790"/>
                  <a:pt x="344420" y="36155"/>
                </a:cubicBezTo>
                <a:lnTo>
                  <a:pt x="298660" y="0"/>
                </a:lnTo>
                <a:lnTo>
                  <a:pt x="0" y="0"/>
                </a:lnTo>
                <a:lnTo>
                  <a:pt x="0" y="162740"/>
                </a:lnTo>
                <a:lnTo>
                  <a:pt x="65928" y="224019"/>
                </a:lnTo>
                <a:cubicBezTo>
                  <a:pt x="299983" y="418356"/>
                  <a:pt x="600685" y="535202"/>
                  <a:pt x="928677" y="535202"/>
                </a:cubicBezTo>
                <a:close/>
              </a:path>
            </a:pathLst>
          </a:custGeom>
          <a:solidFill>
            <a:schemeClr val="accent1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6F1E862-2F53-4CD3-955E-05DA00C452F3}"/>
              </a:ext>
            </a:extLst>
          </p:cNvPr>
          <p:cNvSpPr/>
          <p:nvPr userDrawn="1"/>
        </p:nvSpPr>
        <p:spPr>
          <a:xfrm>
            <a:off x="2913232" y="6143607"/>
            <a:ext cx="2422985" cy="514613"/>
          </a:xfrm>
          <a:custGeom>
            <a:avLst/>
            <a:gdLst>
              <a:gd name="connsiteX0" fmla="*/ 0 w 2422985"/>
              <a:gd name="connsiteY0" fmla="*/ 0 h 514613"/>
              <a:gd name="connsiteX1" fmla="*/ 527097 w 2422985"/>
              <a:gd name="connsiteY1" fmla="*/ 0 h 514613"/>
              <a:gd name="connsiteX2" fmla="*/ 604294 w 2422985"/>
              <a:gd name="connsiteY2" fmla="*/ 43455 h 514613"/>
              <a:gd name="connsiteX3" fmla="*/ 1212230 w 2422985"/>
              <a:gd name="connsiteY3" fmla="*/ 187589 h 514613"/>
              <a:gd name="connsiteX4" fmla="*/ 1820166 w 2422985"/>
              <a:gd name="connsiteY4" fmla="*/ 43455 h 514613"/>
              <a:gd name="connsiteX5" fmla="*/ 1897363 w 2422985"/>
              <a:gd name="connsiteY5" fmla="*/ 0 h 514613"/>
              <a:gd name="connsiteX6" fmla="*/ 2422985 w 2422985"/>
              <a:gd name="connsiteY6" fmla="*/ 0 h 514613"/>
              <a:gd name="connsiteX7" fmla="*/ 2354921 w 2422985"/>
              <a:gd name="connsiteY7" fmla="*/ 67768 h 514613"/>
              <a:gd name="connsiteX8" fmla="*/ 1386272 w 2422985"/>
              <a:gd name="connsiteY8" fmla="*/ 505540 h 514613"/>
              <a:gd name="connsiteX9" fmla="*/ 1213983 w 2422985"/>
              <a:gd name="connsiteY9" fmla="*/ 514613 h 514613"/>
              <a:gd name="connsiteX10" fmla="*/ 1213980 w 2422985"/>
              <a:gd name="connsiteY10" fmla="*/ 514613 h 514613"/>
              <a:gd name="connsiteX11" fmla="*/ 1211925 w 2422985"/>
              <a:gd name="connsiteY11" fmla="*/ 514613 h 514613"/>
              <a:gd name="connsiteX12" fmla="*/ 32482 w 2422985"/>
              <a:gd name="connsiteY12" fmla="*/ 34479 h 514613"/>
              <a:gd name="connsiteX13" fmla="*/ 0 w 2422985"/>
              <a:gd name="connsiteY13" fmla="*/ 0 h 51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2985" h="514613">
                <a:moveTo>
                  <a:pt x="0" y="0"/>
                </a:moveTo>
                <a:lnTo>
                  <a:pt x="527097" y="0"/>
                </a:lnTo>
                <a:lnTo>
                  <a:pt x="604294" y="43455"/>
                </a:lnTo>
                <a:cubicBezTo>
                  <a:pt x="787036" y="135658"/>
                  <a:pt x="993569" y="187589"/>
                  <a:pt x="1212230" y="187589"/>
                </a:cubicBezTo>
                <a:cubicBezTo>
                  <a:pt x="1430892" y="187589"/>
                  <a:pt x="1637424" y="135658"/>
                  <a:pt x="1820166" y="43455"/>
                </a:cubicBezTo>
                <a:lnTo>
                  <a:pt x="1897363" y="0"/>
                </a:lnTo>
                <a:lnTo>
                  <a:pt x="2422985" y="0"/>
                </a:lnTo>
                <a:lnTo>
                  <a:pt x="2354921" y="67768"/>
                </a:lnTo>
                <a:cubicBezTo>
                  <a:pt x="2094289" y="307761"/>
                  <a:pt x="1758053" y="466991"/>
                  <a:pt x="1386272" y="505540"/>
                </a:cubicBezTo>
                <a:lnTo>
                  <a:pt x="1213983" y="514613"/>
                </a:lnTo>
                <a:lnTo>
                  <a:pt x="1213980" y="514613"/>
                </a:lnTo>
                <a:lnTo>
                  <a:pt x="1211925" y="514613"/>
                </a:lnTo>
                <a:cubicBezTo>
                  <a:pt x="752893" y="514613"/>
                  <a:pt x="336752" y="331576"/>
                  <a:pt x="32482" y="344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37E3DFD-E5E9-4225-80E5-B3899B143190}"/>
              </a:ext>
            </a:extLst>
          </p:cNvPr>
          <p:cNvSpPr/>
          <p:nvPr userDrawn="1"/>
        </p:nvSpPr>
        <p:spPr>
          <a:xfrm>
            <a:off x="11109699" y="6134100"/>
            <a:ext cx="492871" cy="723900"/>
          </a:xfrm>
          <a:custGeom>
            <a:avLst/>
            <a:gdLst>
              <a:gd name="connsiteX0" fmla="*/ 72556 w 492871"/>
              <a:gd name="connsiteY0" fmla="*/ 0 h 723900"/>
              <a:gd name="connsiteX1" fmla="*/ 489863 w 492871"/>
              <a:gd name="connsiteY1" fmla="*/ 0 h 723900"/>
              <a:gd name="connsiteX2" fmla="*/ 437736 w 492871"/>
              <a:gd name="connsiteY2" fmla="*/ 67422 h 723900"/>
              <a:gd name="connsiteX3" fmla="*/ 356085 w 492871"/>
              <a:gd name="connsiteY3" fmla="*/ 356600 h 723900"/>
              <a:gd name="connsiteX4" fmla="*/ 453802 w 492871"/>
              <a:gd name="connsiteY4" fmla="*/ 676402 h 723900"/>
              <a:gd name="connsiteX5" fmla="*/ 492871 w 492871"/>
              <a:gd name="connsiteY5" fmla="*/ 723900 h 723900"/>
              <a:gd name="connsiteX6" fmla="*/ 75921 w 492871"/>
              <a:gd name="connsiteY6" fmla="*/ 723900 h 723900"/>
              <a:gd name="connsiteX7" fmla="*/ 73056 w 492871"/>
              <a:gd name="connsiteY7" fmla="*/ 718621 h 723900"/>
              <a:gd name="connsiteX8" fmla="*/ 0 w 492871"/>
              <a:gd name="connsiteY8" fmla="*/ 356600 h 723900"/>
              <a:gd name="connsiteX9" fmla="*/ 34730 w 492871"/>
              <a:gd name="connsiteY9" fmla="*/ 10626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871" h="723900">
                <a:moveTo>
                  <a:pt x="72556" y="0"/>
                </a:moveTo>
                <a:lnTo>
                  <a:pt x="489863" y="0"/>
                </a:lnTo>
                <a:lnTo>
                  <a:pt x="437736" y="67422"/>
                </a:lnTo>
                <a:cubicBezTo>
                  <a:pt x="386704" y="152475"/>
                  <a:pt x="356085" y="251135"/>
                  <a:pt x="356085" y="356600"/>
                </a:cubicBezTo>
                <a:cubicBezTo>
                  <a:pt x="356085" y="474822"/>
                  <a:pt x="392126" y="584911"/>
                  <a:pt x="453802" y="676402"/>
                </a:cubicBezTo>
                <a:lnTo>
                  <a:pt x="492871" y="723900"/>
                </a:lnTo>
                <a:lnTo>
                  <a:pt x="75921" y="723900"/>
                </a:lnTo>
                <a:lnTo>
                  <a:pt x="73056" y="718621"/>
                </a:lnTo>
                <a:cubicBezTo>
                  <a:pt x="26012" y="607362"/>
                  <a:pt x="0" y="485029"/>
                  <a:pt x="0" y="356600"/>
                </a:cubicBezTo>
                <a:cubicBezTo>
                  <a:pt x="0" y="269847"/>
                  <a:pt x="12191" y="185928"/>
                  <a:pt x="34730" y="106263"/>
                </a:cubicBezTo>
                <a:close/>
              </a:path>
            </a:pathLst>
          </a:custGeom>
          <a:solidFill>
            <a:schemeClr val="accent1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AED154-EE33-49F6-85D2-331CF4F00F6A}"/>
              </a:ext>
            </a:extLst>
          </p:cNvPr>
          <p:cNvSpPr/>
          <p:nvPr userDrawn="1"/>
        </p:nvSpPr>
        <p:spPr>
          <a:xfrm>
            <a:off x="0" y="1"/>
            <a:ext cx="1434016" cy="1361747"/>
          </a:xfrm>
          <a:custGeom>
            <a:avLst/>
            <a:gdLst>
              <a:gd name="connsiteX0" fmla="*/ 781399 w 1434016"/>
              <a:gd name="connsiteY0" fmla="*/ 0 h 1361747"/>
              <a:gd name="connsiteX1" fmla="*/ 1434016 w 1434016"/>
              <a:gd name="connsiteY1" fmla="*/ 0 h 1361747"/>
              <a:gd name="connsiteX2" fmla="*/ 1430211 w 1434016"/>
              <a:gd name="connsiteY2" fmla="*/ 26578 h 1361747"/>
              <a:gd name="connsiteX3" fmla="*/ 104413 w 1434016"/>
              <a:gd name="connsiteY3" fmla="*/ 1346552 h 1361747"/>
              <a:gd name="connsiteX4" fmla="*/ 0 w 1434016"/>
              <a:gd name="connsiteY4" fmla="*/ 1361747 h 1361747"/>
              <a:gd name="connsiteX5" fmla="*/ 0 w 1434016"/>
              <a:gd name="connsiteY5" fmla="*/ 716021 h 1361747"/>
              <a:gd name="connsiteX6" fmla="*/ 125823 w 1434016"/>
              <a:gd name="connsiteY6" fmla="*/ 684461 h 1361747"/>
              <a:gd name="connsiteX7" fmla="*/ 776980 w 1434016"/>
              <a:gd name="connsiteY7" fmla="*/ 17142 h 136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16" h="1361747">
                <a:moveTo>
                  <a:pt x="781399" y="0"/>
                </a:moveTo>
                <a:lnTo>
                  <a:pt x="1434016" y="0"/>
                </a:lnTo>
                <a:lnTo>
                  <a:pt x="1430211" y="26578"/>
                </a:lnTo>
                <a:cubicBezTo>
                  <a:pt x="1302105" y="694403"/>
                  <a:pt x="773471" y="1220788"/>
                  <a:pt x="104413" y="1346552"/>
                </a:cubicBezTo>
                <a:lnTo>
                  <a:pt x="0" y="1361747"/>
                </a:lnTo>
                <a:lnTo>
                  <a:pt x="0" y="716021"/>
                </a:lnTo>
                <a:lnTo>
                  <a:pt x="125823" y="684461"/>
                </a:lnTo>
                <a:cubicBezTo>
                  <a:pt x="435570" y="579424"/>
                  <a:pt x="679390" y="330216"/>
                  <a:pt x="776980" y="17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6699"/>
            <a:ext cx="10203544" cy="7928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1"/>
            <a:ext cx="11297770" cy="4419600"/>
          </a:xfrm>
        </p:spPr>
        <p:txBody>
          <a:bodyPr/>
          <a:lstStyle>
            <a:lvl3pPr marL="36576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 marL="7315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6" y="5768975"/>
            <a:ext cx="1129777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F5DEAC-7A8E-41E8-B384-6F898E1D2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5776" y="455395"/>
            <a:ext cx="1221424" cy="415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66A782-A084-4F53-A02B-50F22B9E8BAA}"/>
              </a:ext>
            </a:extLst>
          </p:cNvPr>
          <p:cNvSpPr txBox="1"/>
          <p:nvPr userDrawn="1"/>
        </p:nvSpPr>
        <p:spPr>
          <a:xfrm>
            <a:off x="11451458" y="6217612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fld id="{996B5273-46EB-4870-A6B0-6E7F43CBD6D0}" type="slidenum">
              <a:rPr lang="en-US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457200" rtl="0" eaLnBrk="1" latinLnBrk="0" hangingPunct="1"/>
              <a:t>‹#›</a:t>
            </a:fld>
            <a:endParaRPr lang="en-US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8FDD2-587E-4FEF-A5D8-295930416E5E}"/>
              </a:ext>
            </a:extLst>
          </p:cNvPr>
          <p:cNvSpPr txBox="1"/>
          <p:nvPr userDrawn="1"/>
        </p:nvSpPr>
        <p:spPr>
          <a:xfrm>
            <a:off x="304796" y="6295637"/>
            <a:ext cx="2359611" cy="424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2019 SHRM. All Rights Reserved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B1AAFF9-7468-4AFE-919C-838BC44FC4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78034" y="6259877"/>
            <a:ext cx="6635932" cy="481853"/>
          </a:xfrm>
        </p:spPr>
        <p:txBody>
          <a:bodyPr anchor="ctr"/>
          <a:lstStyle>
            <a:lvl1pPr marL="0" algn="ctr" defTabSz="4572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 Treatment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ECCB83A-2136-4BEA-8312-D603A987B2DC}"/>
              </a:ext>
            </a:extLst>
          </p:cNvPr>
          <p:cNvSpPr/>
          <p:nvPr userDrawn="1"/>
        </p:nvSpPr>
        <p:spPr>
          <a:xfrm>
            <a:off x="2447024" y="5070093"/>
            <a:ext cx="401754" cy="349614"/>
          </a:xfrm>
          <a:custGeom>
            <a:avLst/>
            <a:gdLst>
              <a:gd name="connsiteX0" fmla="*/ 0 w 401754"/>
              <a:gd name="connsiteY0" fmla="*/ 0 h 349614"/>
              <a:gd name="connsiteX1" fmla="*/ 331584 w 401754"/>
              <a:gd name="connsiteY1" fmla="*/ 0 h 349614"/>
              <a:gd name="connsiteX2" fmla="*/ 334001 w 401754"/>
              <a:gd name="connsiteY2" fmla="*/ 47864 h 349614"/>
              <a:gd name="connsiteX3" fmla="*/ 382940 w 401754"/>
              <a:gd name="connsiteY3" fmla="*/ 295649 h 349614"/>
              <a:gd name="connsiteX4" fmla="*/ 401754 w 401754"/>
              <a:gd name="connsiteY4" fmla="*/ 349614 h 349614"/>
              <a:gd name="connsiteX5" fmla="*/ 51597 w 401754"/>
              <a:gd name="connsiteY5" fmla="*/ 349614 h 349614"/>
              <a:gd name="connsiteX6" fmla="*/ 24204 w 401754"/>
              <a:gd name="connsiteY6" fmla="*/ 240225 h 349614"/>
              <a:gd name="connsiteX7" fmla="*/ 0 w 401754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4" h="349614">
                <a:moveTo>
                  <a:pt x="0" y="0"/>
                </a:moveTo>
                <a:lnTo>
                  <a:pt x="331584" y="0"/>
                </a:lnTo>
                <a:lnTo>
                  <a:pt x="334001" y="47864"/>
                </a:lnTo>
                <a:cubicBezTo>
                  <a:pt x="342652" y="133047"/>
                  <a:pt x="359214" y="215890"/>
                  <a:pt x="382940" y="295649"/>
                </a:cubicBezTo>
                <a:lnTo>
                  <a:pt x="401754" y="349614"/>
                </a:lnTo>
                <a:lnTo>
                  <a:pt x="51597" y="349614"/>
                </a:lnTo>
                <a:lnTo>
                  <a:pt x="24204" y="2402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139893-2B10-44DA-8D71-97E6193C1E08}"/>
              </a:ext>
            </a:extLst>
          </p:cNvPr>
          <p:cNvSpPr/>
          <p:nvPr userDrawn="1"/>
        </p:nvSpPr>
        <p:spPr>
          <a:xfrm>
            <a:off x="5402146" y="5070093"/>
            <a:ext cx="401753" cy="349614"/>
          </a:xfrm>
          <a:custGeom>
            <a:avLst/>
            <a:gdLst>
              <a:gd name="connsiteX0" fmla="*/ 70170 w 401753"/>
              <a:gd name="connsiteY0" fmla="*/ 0 h 349614"/>
              <a:gd name="connsiteX1" fmla="*/ 401753 w 401753"/>
              <a:gd name="connsiteY1" fmla="*/ 0 h 349614"/>
              <a:gd name="connsiteX2" fmla="*/ 381032 w 401753"/>
              <a:gd name="connsiteY2" fmla="*/ 218931 h 349614"/>
              <a:gd name="connsiteX3" fmla="*/ 350364 w 401753"/>
              <a:gd name="connsiteY3" fmla="*/ 349614 h 349614"/>
              <a:gd name="connsiteX4" fmla="*/ 0 w 401753"/>
              <a:gd name="connsiteY4" fmla="*/ 349614 h 349614"/>
              <a:gd name="connsiteX5" fmla="*/ 18814 w 401753"/>
              <a:gd name="connsiteY5" fmla="*/ 295649 h 349614"/>
              <a:gd name="connsiteX6" fmla="*/ 67753 w 401753"/>
              <a:gd name="connsiteY6" fmla="*/ 47864 h 349614"/>
              <a:gd name="connsiteX7" fmla="*/ 70170 w 401753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3" h="349614">
                <a:moveTo>
                  <a:pt x="70170" y="0"/>
                </a:moveTo>
                <a:lnTo>
                  <a:pt x="401753" y="0"/>
                </a:lnTo>
                <a:lnTo>
                  <a:pt x="381032" y="218931"/>
                </a:lnTo>
                <a:lnTo>
                  <a:pt x="350364" y="349614"/>
                </a:lnTo>
                <a:lnTo>
                  <a:pt x="0" y="349614"/>
                </a:lnTo>
                <a:lnTo>
                  <a:pt x="18814" y="295649"/>
                </a:lnTo>
                <a:cubicBezTo>
                  <a:pt x="42541" y="215890"/>
                  <a:pt x="59102" y="133047"/>
                  <a:pt x="67753" y="47864"/>
                </a:cubicBezTo>
                <a:lnTo>
                  <a:pt x="7017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0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BC10473-FAE5-4804-B802-40F8EF0DE436}"/>
              </a:ext>
            </a:extLst>
          </p:cNvPr>
          <p:cNvSpPr/>
          <p:nvPr userDrawn="1"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2CFA438-B78E-4164-AE29-9980365C451F}"/>
              </a:ext>
            </a:extLst>
          </p:cNvPr>
          <p:cNvSpPr/>
          <p:nvPr userDrawn="1"/>
        </p:nvSpPr>
        <p:spPr>
          <a:xfrm flipV="1">
            <a:off x="1" y="6322798"/>
            <a:ext cx="2005513" cy="535202"/>
          </a:xfrm>
          <a:custGeom>
            <a:avLst/>
            <a:gdLst>
              <a:gd name="connsiteX0" fmla="*/ 928677 w 2005513"/>
              <a:gd name="connsiteY0" fmla="*/ 535202 h 535202"/>
              <a:gd name="connsiteX1" fmla="*/ 2001809 w 2005513"/>
              <a:gd name="connsiteY1" fmla="*/ 5309 h 535202"/>
              <a:gd name="connsiteX2" fmla="*/ 2005513 w 2005513"/>
              <a:gd name="connsiteY2" fmla="*/ 0 h 535202"/>
              <a:gd name="connsiteX3" fmla="*/ 1558245 w 2005513"/>
              <a:gd name="connsiteY3" fmla="*/ 0 h 535202"/>
              <a:gd name="connsiteX4" fmla="*/ 1510413 w 2005513"/>
              <a:gd name="connsiteY4" fmla="*/ 37603 h 535202"/>
              <a:gd name="connsiteX5" fmla="*/ 928372 w 2005513"/>
              <a:gd name="connsiteY5" fmla="*/ 215765 h 535202"/>
              <a:gd name="connsiteX6" fmla="*/ 924255 w 2005513"/>
              <a:gd name="connsiteY6" fmla="*/ 215765 h 535202"/>
              <a:gd name="connsiteX7" fmla="*/ 344420 w 2005513"/>
              <a:gd name="connsiteY7" fmla="*/ 36155 h 535202"/>
              <a:gd name="connsiteX8" fmla="*/ 298660 w 2005513"/>
              <a:gd name="connsiteY8" fmla="*/ 0 h 535202"/>
              <a:gd name="connsiteX9" fmla="*/ 0 w 2005513"/>
              <a:gd name="connsiteY9" fmla="*/ 0 h 535202"/>
              <a:gd name="connsiteX10" fmla="*/ 0 w 2005513"/>
              <a:gd name="connsiteY10" fmla="*/ 162740 h 535202"/>
              <a:gd name="connsiteX11" fmla="*/ 65928 w 2005513"/>
              <a:gd name="connsiteY11" fmla="*/ 224019 h 535202"/>
              <a:gd name="connsiteX12" fmla="*/ 928677 w 2005513"/>
              <a:gd name="connsiteY12" fmla="*/ 535202 h 53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5513" h="535202">
                <a:moveTo>
                  <a:pt x="928677" y="535202"/>
                </a:moveTo>
                <a:cubicBezTo>
                  <a:pt x="1366000" y="535202"/>
                  <a:pt x="1754807" y="327476"/>
                  <a:pt x="2001809" y="5309"/>
                </a:cubicBezTo>
                <a:lnTo>
                  <a:pt x="2005513" y="0"/>
                </a:lnTo>
                <a:lnTo>
                  <a:pt x="1558245" y="0"/>
                </a:lnTo>
                <a:lnTo>
                  <a:pt x="1510413" y="37603"/>
                </a:lnTo>
                <a:cubicBezTo>
                  <a:pt x="1344121" y="150045"/>
                  <a:pt x="1143774" y="215765"/>
                  <a:pt x="928372" y="215765"/>
                </a:cubicBezTo>
                <a:lnTo>
                  <a:pt x="924255" y="215765"/>
                </a:lnTo>
                <a:cubicBezTo>
                  <a:pt x="709624" y="214993"/>
                  <a:pt x="510049" y="148790"/>
                  <a:pt x="344420" y="36155"/>
                </a:cubicBezTo>
                <a:lnTo>
                  <a:pt x="298660" y="0"/>
                </a:lnTo>
                <a:lnTo>
                  <a:pt x="0" y="0"/>
                </a:lnTo>
                <a:lnTo>
                  <a:pt x="0" y="162740"/>
                </a:lnTo>
                <a:lnTo>
                  <a:pt x="65928" y="224019"/>
                </a:lnTo>
                <a:cubicBezTo>
                  <a:pt x="299983" y="418356"/>
                  <a:pt x="600685" y="535202"/>
                  <a:pt x="928677" y="535202"/>
                </a:cubicBezTo>
                <a:close/>
              </a:path>
            </a:pathLst>
          </a:custGeom>
          <a:solidFill>
            <a:schemeClr val="accent2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6F1E862-2F53-4CD3-955E-05DA00C452F3}"/>
              </a:ext>
            </a:extLst>
          </p:cNvPr>
          <p:cNvSpPr/>
          <p:nvPr userDrawn="1"/>
        </p:nvSpPr>
        <p:spPr>
          <a:xfrm>
            <a:off x="2913232" y="6143607"/>
            <a:ext cx="2422985" cy="514613"/>
          </a:xfrm>
          <a:custGeom>
            <a:avLst/>
            <a:gdLst>
              <a:gd name="connsiteX0" fmla="*/ 0 w 2422985"/>
              <a:gd name="connsiteY0" fmla="*/ 0 h 514613"/>
              <a:gd name="connsiteX1" fmla="*/ 527097 w 2422985"/>
              <a:gd name="connsiteY1" fmla="*/ 0 h 514613"/>
              <a:gd name="connsiteX2" fmla="*/ 604294 w 2422985"/>
              <a:gd name="connsiteY2" fmla="*/ 43455 h 514613"/>
              <a:gd name="connsiteX3" fmla="*/ 1212230 w 2422985"/>
              <a:gd name="connsiteY3" fmla="*/ 187589 h 514613"/>
              <a:gd name="connsiteX4" fmla="*/ 1820166 w 2422985"/>
              <a:gd name="connsiteY4" fmla="*/ 43455 h 514613"/>
              <a:gd name="connsiteX5" fmla="*/ 1897363 w 2422985"/>
              <a:gd name="connsiteY5" fmla="*/ 0 h 514613"/>
              <a:gd name="connsiteX6" fmla="*/ 2422985 w 2422985"/>
              <a:gd name="connsiteY6" fmla="*/ 0 h 514613"/>
              <a:gd name="connsiteX7" fmla="*/ 2354921 w 2422985"/>
              <a:gd name="connsiteY7" fmla="*/ 67768 h 514613"/>
              <a:gd name="connsiteX8" fmla="*/ 1386272 w 2422985"/>
              <a:gd name="connsiteY8" fmla="*/ 505540 h 514613"/>
              <a:gd name="connsiteX9" fmla="*/ 1213983 w 2422985"/>
              <a:gd name="connsiteY9" fmla="*/ 514613 h 514613"/>
              <a:gd name="connsiteX10" fmla="*/ 1213980 w 2422985"/>
              <a:gd name="connsiteY10" fmla="*/ 514613 h 514613"/>
              <a:gd name="connsiteX11" fmla="*/ 1211925 w 2422985"/>
              <a:gd name="connsiteY11" fmla="*/ 514613 h 514613"/>
              <a:gd name="connsiteX12" fmla="*/ 32482 w 2422985"/>
              <a:gd name="connsiteY12" fmla="*/ 34479 h 514613"/>
              <a:gd name="connsiteX13" fmla="*/ 0 w 2422985"/>
              <a:gd name="connsiteY13" fmla="*/ 0 h 51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2985" h="514613">
                <a:moveTo>
                  <a:pt x="0" y="0"/>
                </a:moveTo>
                <a:lnTo>
                  <a:pt x="527097" y="0"/>
                </a:lnTo>
                <a:lnTo>
                  <a:pt x="604294" y="43455"/>
                </a:lnTo>
                <a:cubicBezTo>
                  <a:pt x="787036" y="135658"/>
                  <a:pt x="993569" y="187589"/>
                  <a:pt x="1212230" y="187589"/>
                </a:cubicBezTo>
                <a:cubicBezTo>
                  <a:pt x="1430892" y="187589"/>
                  <a:pt x="1637424" y="135658"/>
                  <a:pt x="1820166" y="43455"/>
                </a:cubicBezTo>
                <a:lnTo>
                  <a:pt x="1897363" y="0"/>
                </a:lnTo>
                <a:lnTo>
                  <a:pt x="2422985" y="0"/>
                </a:lnTo>
                <a:lnTo>
                  <a:pt x="2354921" y="67768"/>
                </a:lnTo>
                <a:cubicBezTo>
                  <a:pt x="2094289" y="307761"/>
                  <a:pt x="1758053" y="466991"/>
                  <a:pt x="1386272" y="505540"/>
                </a:cubicBezTo>
                <a:lnTo>
                  <a:pt x="1213983" y="514613"/>
                </a:lnTo>
                <a:lnTo>
                  <a:pt x="1213980" y="514613"/>
                </a:lnTo>
                <a:lnTo>
                  <a:pt x="1211925" y="514613"/>
                </a:lnTo>
                <a:cubicBezTo>
                  <a:pt x="752893" y="514613"/>
                  <a:pt x="336752" y="331576"/>
                  <a:pt x="32482" y="344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37E3DFD-E5E9-4225-80E5-B3899B143190}"/>
              </a:ext>
            </a:extLst>
          </p:cNvPr>
          <p:cNvSpPr/>
          <p:nvPr userDrawn="1"/>
        </p:nvSpPr>
        <p:spPr>
          <a:xfrm>
            <a:off x="11109699" y="6134100"/>
            <a:ext cx="492871" cy="723900"/>
          </a:xfrm>
          <a:custGeom>
            <a:avLst/>
            <a:gdLst>
              <a:gd name="connsiteX0" fmla="*/ 72556 w 492871"/>
              <a:gd name="connsiteY0" fmla="*/ 0 h 723900"/>
              <a:gd name="connsiteX1" fmla="*/ 489863 w 492871"/>
              <a:gd name="connsiteY1" fmla="*/ 0 h 723900"/>
              <a:gd name="connsiteX2" fmla="*/ 437736 w 492871"/>
              <a:gd name="connsiteY2" fmla="*/ 67422 h 723900"/>
              <a:gd name="connsiteX3" fmla="*/ 356085 w 492871"/>
              <a:gd name="connsiteY3" fmla="*/ 356600 h 723900"/>
              <a:gd name="connsiteX4" fmla="*/ 453802 w 492871"/>
              <a:gd name="connsiteY4" fmla="*/ 676402 h 723900"/>
              <a:gd name="connsiteX5" fmla="*/ 492871 w 492871"/>
              <a:gd name="connsiteY5" fmla="*/ 723900 h 723900"/>
              <a:gd name="connsiteX6" fmla="*/ 75921 w 492871"/>
              <a:gd name="connsiteY6" fmla="*/ 723900 h 723900"/>
              <a:gd name="connsiteX7" fmla="*/ 73056 w 492871"/>
              <a:gd name="connsiteY7" fmla="*/ 718621 h 723900"/>
              <a:gd name="connsiteX8" fmla="*/ 0 w 492871"/>
              <a:gd name="connsiteY8" fmla="*/ 356600 h 723900"/>
              <a:gd name="connsiteX9" fmla="*/ 34730 w 492871"/>
              <a:gd name="connsiteY9" fmla="*/ 10626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871" h="723900">
                <a:moveTo>
                  <a:pt x="72556" y="0"/>
                </a:moveTo>
                <a:lnTo>
                  <a:pt x="489863" y="0"/>
                </a:lnTo>
                <a:lnTo>
                  <a:pt x="437736" y="67422"/>
                </a:lnTo>
                <a:cubicBezTo>
                  <a:pt x="386704" y="152475"/>
                  <a:pt x="356085" y="251135"/>
                  <a:pt x="356085" y="356600"/>
                </a:cubicBezTo>
                <a:cubicBezTo>
                  <a:pt x="356085" y="474822"/>
                  <a:pt x="392126" y="584911"/>
                  <a:pt x="453802" y="676402"/>
                </a:cubicBezTo>
                <a:lnTo>
                  <a:pt x="492871" y="723900"/>
                </a:lnTo>
                <a:lnTo>
                  <a:pt x="75921" y="723900"/>
                </a:lnTo>
                <a:lnTo>
                  <a:pt x="73056" y="718621"/>
                </a:lnTo>
                <a:cubicBezTo>
                  <a:pt x="26012" y="607362"/>
                  <a:pt x="0" y="485029"/>
                  <a:pt x="0" y="356600"/>
                </a:cubicBezTo>
                <a:cubicBezTo>
                  <a:pt x="0" y="269847"/>
                  <a:pt x="12191" y="185928"/>
                  <a:pt x="34730" y="106263"/>
                </a:cubicBezTo>
                <a:close/>
              </a:path>
            </a:pathLst>
          </a:custGeom>
          <a:solidFill>
            <a:schemeClr val="accent2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AED154-EE33-49F6-85D2-331CF4F00F6A}"/>
              </a:ext>
            </a:extLst>
          </p:cNvPr>
          <p:cNvSpPr/>
          <p:nvPr userDrawn="1"/>
        </p:nvSpPr>
        <p:spPr>
          <a:xfrm>
            <a:off x="0" y="1"/>
            <a:ext cx="1434016" cy="1361747"/>
          </a:xfrm>
          <a:custGeom>
            <a:avLst/>
            <a:gdLst>
              <a:gd name="connsiteX0" fmla="*/ 781399 w 1434016"/>
              <a:gd name="connsiteY0" fmla="*/ 0 h 1361747"/>
              <a:gd name="connsiteX1" fmla="*/ 1434016 w 1434016"/>
              <a:gd name="connsiteY1" fmla="*/ 0 h 1361747"/>
              <a:gd name="connsiteX2" fmla="*/ 1430211 w 1434016"/>
              <a:gd name="connsiteY2" fmla="*/ 26578 h 1361747"/>
              <a:gd name="connsiteX3" fmla="*/ 104413 w 1434016"/>
              <a:gd name="connsiteY3" fmla="*/ 1346552 h 1361747"/>
              <a:gd name="connsiteX4" fmla="*/ 0 w 1434016"/>
              <a:gd name="connsiteY4" fmla="*/ 1361747 h 1361747"/>
              <a:gd name="connsiteX5" fmla="*/ 0 w 1434016"/>
              <a:gd name="connsiteY5" fmla="*/ 716021 h 1361747"/>
              <a:gd name="connsiteX6" fmla="*/ 125823 w 1434016"/>
              <a:gd name="connsiteY6" fmla="*/ 684461 h 1361747"/>
              <a:gd name="connsiteX7" fmla="*/ 776980 w 1434016"/>
              <a:gd name="connsiteY7" fmla="*/ 17142 h 136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16" h="1361747">
                <a:moveTo>
                  <a:pt x="781399" y="0"/>
                </a:moveTo>
                <a:lnTo>
                  <a:pt x="1434016" y="0"/>
                </a:lnTo>
                <a:lnTo>
                  <a:pt x="1430211" y="26578"/>
                </a:lnTo>
                <a:cubicBezTo>
                  <a:pt x="1302105" y="694403"/>
                  <a:pt x="773471" y="1220788"/>
                  <a:pt x="104413" y="1346552"/>
                </a:cubicBezTo>
                <a:lnTo>
                  <a:pt x="0" y="1361747"/>
                </a:lnTo>
                <a:lnTo>
                  <a:pt x="0" y="716021"/>
                </a:lnTo>
                <a:lnTo>
                  <a:pt x="125823" y="684461"/>
                </a:lnTo>
                <a:cubicBezTo>
                  <a:pt x="435570" y="579424"/>
                  <a:pt x="679390" y="330216"/>
                  <a:pt x="776980" y="17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6699"/>
            <a:ext cx="10203544" cy="7928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1"/>
            <a:ext cx="11297770" cy="4419600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 marL="365760" indent="-18288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2"/>
              </a:buClr>
              <a:defRPr/>
            </a:lvl4pPr>
            <a:lvl5pPr marL="731520" indent="-18288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6" y="5768975"/>
            <a:ext cx="1129777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F5DEAC-7A8E-41E8-B384-6F898E1D2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5776" y="455395"/>
            <a:ext cx="1221424" cy="415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66A782-A084-4F53-A02B-50F22B9E8BAA}"/>
              </a:ext>
            </a:extLst>
          </p:cNvPr>
          <p:cNvSpPr txBox="1"/>
          <p:nvPr userDrawn="1"/>
        </p:nvSpPr>
        <p:spPr>
          <a:xfrm>
            <a:off x="11451458" y="6217612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fld id="{996B5273-46EB-4870-A6B0-6E7F43CBD6D0}" type="slidenum">
              <a:rPr lang="en-US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457200" rtl="0" eaLnBrk="1" latinLnBrk="0" hangingPunct="1"/>
              <a:t>‹#›</a:t>
            </a:fld>
            <a:endParaRPr lang="en-US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8FDD2-587E-4FEF-A5D8-295930416E5E}"/>
              </a:ext>
            </a:extLst>
          </p:cNvPr>
          <p:cNvSpPr txBox="1"/>
          <p:nvPr userDrawn="1"/>
        </p:nvSpPr>
        <p:spPr>
          <a:xfrm>
            <a:off x="304796" y="6295637"/>
            <a:ext cx="2359611" cy="424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2019 SHRM. All Rights Reserved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B1AAFF9-7468-4AFE-919C-838BC44FC4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78034" y="6259877"/>
            <a:ext cx="6635932" cy="481853"/>
          </a:xfrm>
        </p:spPr>
        <p:txBody>
          <a:bodyPr anchor="ctr"/>
          <a:lstStyle>
            <a:lvl1pPr marL="0" algn="ctr" defTabSz="4572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 Treatment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ECCB83A-2136-4BEA-8312-D603A987B2DC}"/>
              </a:ext>
            </a:extLst>
          </p:cNvPr>
          <p:cNvSpPr/>
          <p:nvPr userDrawn="1"/>
        </p:nvSpPr>
        <p:spPr>
          <a:xfrm>
            <a:off x="2447024" y="5070093"/>
            <a:ext cx="401754" cy="349614"/>
          </a:xfrm>
          <a:custGeom>
            <a:avLst/>
            <a:gdLst>
              <a:gd name="connsiteX0" fmla="*/ 0 w 401754"/>
              <a:gd name="connsiteY0" fmla="*/ 0 h 349614"/>
              <a:gd name="connsiteX1" fmla="*/ 331584 w 401754"/>
              <a:gd name="connsiteY1" fmla="*/ 0 h 349614"/>
              <a:gd name="connsiteX2" fmla="*/ 334001 w 401754"/>
              <a:gd name="connsiteY2" fmla="*/ 47864 h 349614"/>
              <a:gd name="connsiteX3" fmla="*/ 382940 w 401754"/>
              <a:gd name="connsiteY3" fmla="*/ 295649 h 349614"/>
              <a:gd name="connsiteX4" fmla="*/ 401754 w 401754"/>
              <a:gd name="connsiteY4" fmla="*/ 349614 h 349614"/>
              <a:gd name="connsiteX5" fmla="*/ 51597 w 401754"/>
              <a:gd name="connsiteY5" fmla="*/ 349614 h 349614"/>
              <a:gd name="connsiteX6" fmla="*/ 24204 w 401754"/>
              <a:gd name="connsiteY6" fmla="*/ 240225 h 349614"/>
              <a:gd name="connsiteX7" fmla="*/ 0 w 401754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4" h="349614">
                <a:moveTo>
                  <a:pt x="0" y="0"/>
                </a:moveTo>
                <a:lnTo>
                  <a:pt x="331584" y="0"/>
                </a:lnTo>
                <a:lnTo>
                  <a:pt x="334001" y="47864"/>
                </a:lnTo>
                <a:cubicBezTo>
                  <a:pt x="342652" y="133047"/>
                  <a:pt x="359214" y="215890"/>
                  <a:pt x="382940" y="295649"/>
                </a:cubicBezTo>
                <a:lnTo>
                  <a:pt x="401754" y="349614"/>
                </a:lnTo>
                <a:lnTo>
                  <a:pt x="51597" y="349614"/>
                </a:lnTo>
                <a:lnTo>
                  <a:pt x="24204" y="2402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139893-2B10-44DA-8D71-97E6193C1E08}"/>
              </a:ext>
            </a:extLst>
          </p:cNvPr>
          <p:cNvSpPr/>
          <p:nvPr userDrawn="1"/>
        </p:nvSpPr>
        <p:spPr>
          <a:xfrm>
            <a:off x="5402146" y="5070093"/>
            <a:ext cx="401753" cy="349614"/>
          </a:xfrm>
          <a:custGeom>
            <a:avLst/>
            <a:gdLst>
              <a:gd name="connsiteX0" fmla="*/ 70170 w 401753"/>
              <a:gd name="connsiteY0" fmla="*/ 0 h 349614"/>
              <a:gd name="connsiteX1" fmla="*/ 401753 w 401753"/>
              <a:gd name="connsiteY1" fmla="*/ 0 h 349614"/>
              <a:gd name="connsiteX2" fmla="*/ 381032 w 401753"/>
              <a:gd name="connsiteY2" fmla="*/ 218931 h 349614"/>
              <a:gd name="connsiteX3" fmla="*/ 350364 w 401753"/>
              <a:gd name="connsiteY3" fmla="*/ 349614 h 349614"/>
              <a:gd name="connsiteX4" fmla="*/ 0 w 401753"/>
              <a:gd name="connsiteY4" fmla="*/ 349614 h 349614"/>
              <a:gd name="connsiteX5" fmla="*/ 18814 w 401753"/>
              <a:gd name="connsiteY5" fmla="*/ 295649 h 349614"/>
              <a:gd name="connsiteX6" fmla="*/ 67753 w 401753"/>
              <a:gd name="connsiteY6" fmla="*/ 47864 h 349614"/>
              <a:gd name="connsiteX7" fmla="*/ 70170 w 401753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3" h="349614">
                <a:moveTo>
                  <a:pt x="70170" y="0"/>
                </a:moveTo>
                <a:lnTo>
                  <a:pt x="401753" y="0"/>
                </a:lnTo>
                <a:lnTo>
                  <a:pt x="381032" y="218931"/>
                </a:lnTo>
                <a:lnTo>
                  <a:pt x="350364" y="349614"/>
                </a:lnTo>
                <a:lnTo>
                  <a:pt x="0" y="349614"/>
                </a:lnTo>
                <a:lnTo>
                  <a:pt x="18814" y="295649"/>
                </a:lnTo>
                <a:cubicBezTo>
                  <a:pt x="42541" y="215890"/>
                  <a:pt x="59102" y="133047"/>
                  <a:pt x="67753" y="47864"/>
                </a:cubicBezTo>
                <a:lnTo>
                  <a:pt x="7017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5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BC10473-FAE5-4804-B802-40F8EF0DE436}"/>
              </a:ext>
            </a:extLst>
          </p:cNvPr>
          <p:cNvSpPr/>
          <p:nvPr userDrawn="1"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2CFA438-B78E-4164-AE29-9980365C451F}"/>
              </a:ext>
            </a:extLst>
          </p:cNvPr>
          <p:cNvSpPr/>
          <p:nvPr userDrawn="1"/>
        </p:nvSpPr>
        <p:spPr>
          <a:xfrm flipV="1">
            <a:off x="1" y="6322798"/>
            <a:ext cx="2005513" cy="535202"/>
          </a:xfrm>
          <a:custGeom>
            <a:avLst/>
            <a:gdLst>
              <a:gd name="connsiteX0" fmla="*/ 928677 w 2005513"/>
              <a:gd name="connsiteY0" fmla="*/ 535202 h 535202"/>
              <a:gd name="connsiteX1" fmla="*/ 2001809 w 2005513"/>
              <a:gd name="connsiteY1" fmla="*/ 5309 h 535202"/>
              <a:gd name="connsiteX2" fmla="*/ 2005513 w 2005513"/>
              <a:gd name="connsiteY2" fmla="*/ 0 h 535202"/>
              <a:gd name="connsiteX3" fmla="*/ 1558245 w 2005513"/>
              <a:gd name="connsiteY3" fmla="*/ 0 h 535202"/>
              <a:gd name="connsiteX4" fmla="*/ 1510413 w 2005513"/>
              <a:gd name="connsiteY4" fmla="*/ 37603 h 535202"/>
              <a:gd name="connsiteX5" fmla="*/ 928372 w 2005513"/>
              <a:gd name="connsiteY5" fmla="*/ 215765 h 535202"/>
              <a:gd name="connsiteX6" fmla="*/ 924255 w 2005513"/>
              <a:gd name="connsiteY6" fmla="*/ 215765 h 535202"/>
              <a:gd name="connsiteX7" fmla="*/ 344420 w 2005513"/>
              <a:gd name="connsiteY7" fmla="*/ 36155 h 535202"/>
              <a:gd name="connsiteX8" fmla="*/ 298660 w 2005513"/>
              <a:gd name="connsiteY8" fmla="*/ 0 h 535202"/>
              <a:gd name="connsiteX9" fmla="*/ 0 w 2005513"/>
              <a:gd name="connsiteY9" fmla="*/ 0 h 535202"/>
              <a:gd name="connsiteX10" fmla="*/ 0 w 2005513"/>
              <a:gd name="connsiteY10" fmla="*/ 162740 h 535202"/>
              <a:gd name="connsiteX11" fmla="*/ 65928 w 2005513"/>
              <a:gd name="connsiteY11" fmla="*/ 224019 h 535202"/>
              <a:gd name="connsiteX12" fmla="*/ 928677 w 2005513"/>
              <a:gd name="connsiteY12" fmla="*/ 535202 h 53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5513" h="535202">
                <a:moveTo>
                  <a:pt x="928677" y="535202"/>
                </a:moveTo>
                <a:cubicBezTo>
                  <a:pt x="1366000" y="535202"/>
                  <a:pt x="1754807" y="327476"/>
                  <a:pt x="2001809" y="5309"/>
                </a:cubicBezTo>
                <a:lnTo>
                  <a:pt x="2005513" y="0"/>
                </a:lnTo>
                <a:lnTo>
                  <a:pt x="1558245" y="0"/>
                </a:lnTo>
                <a:lnTo>
                  <a:pt x="1510413" y="37603"/>
                </a:lnTo>
                <a:cubicBezTo>
                  <a:pt x="1344121" y="150045"/>
                  <a:pt x="1143774" y="215765"/>
                  <a:pt x="928372" y="215765"/>
                </a:cubicBezTo>
                <a:lnTo>
                  <a:pt x="924255" y="215765"/>
                </a:lnTo>
                <a:cubicBezTo>
                  <a:pt x="709624" y="214993"/>
                  <a:pt x="510049" y="148790"/>
                  <a:pt x="344420" y="36155"/>
                </a:cubicBezTo>
                <a:lnTo>
                  <a:pt x="298660" y="0"/>
                </a:lnTo>
                <a:lnTo>
                  <a:pt x="0" y="0"/>
                </a:lnTo>
                <a:lnTo>
                  <a:pt x="0" y="162740"/>
                </a:lnTo>
                <a:lnTo>
                  <a:pt x="65928" y="224019"/>
                </a:lnTo>
                <a:cubicBezTo>
                  <a:pt x="299983" y="418356"/>
                  <a:pt x="600685" y="535202"/>
                  <a:pt x="928677" y="535202"/>
                </a:cubicBezTo>
                <a:close/>
              </a:path>
            </a:pathLst>
          </a:custGeom>
          <a:solidFill>
            <a:schemeClr val="accent3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6F1E862-2F53-4CD3-955E-05DA00C452F3}"/>
              </a:ext>
            </a:extLst>
          </p:cNvPr>
          <p:cNvSpPr/>
          <p:nvPr userDrawn="1"/>
        </p:nvSpPr>
        <p:spPr>
          <a:xfrm>
            <a:off x="2913232" y="6143607"/>
            <a:ext cx="2422985" cy="514613"/>
          </a:xfrm>
          <a:custGeom>
            <a:avLst/>
            <a:gdLst>
              <a:gd name="connsiteX0" fmla="*/ 0 w 2422985"/>
              <a:gd name="connsiteY0" fmla="*/ 0 h 514613"/>
              <a:gd name="connsiteX1" fmla="*/ 527097 w 2422985"/>
              <a:gd name="connsiteY1" fmla="*/ 0 h 514613"/>
              <a:gd name="connsiteX2" fmla="*/ 604294 w 2422985"/>
              <a:gd name="connsiteY2" fmla="*/ 43455 h 514613"/>
              <a:gd name="connsiteX3" fmla="*/ 1212230 w 2422985"/>
              <a:gd name="connsiteY3" fmla="*/ 187589 h 514613"/>
              <a:gd name="connsiteX4" fmla="*/ 1820166 w 2422985"/>
              <a:gd name="connsiteY4" fmla="*/ 43455 h 514613"/>
              <a:gd name="connsiteX5" fmla="*/ 1897363 w 2422985"/>
              <a:gd name="connsiteY5" fmla="*/ 0 h 514613"/>
              <a:gd name="connsiteX6" fmla="*/ 2422985 w 2422985"/>
              <a:gd name="connsiteY6" fmla="*/ 0 h 514613"/>
              <a:gd name="connsiteX7" fmla="*/ 2354921 w 2422985"/>
              <a:gd name="connsiteY7" fmla="*/ 67768 h 514613"/>
              <a:gd name="connsiteX8" fmla="*/ 1386272 w 2422985"/>
              <a:gd name="connsiteY8" fmla="*/ 505540 h 514613"/>
              <a:gd name="connsiteX9" fmla="*/ 1213983 w 2422985"/>
              <a:gd name="connsiteY9" fmla="*/ 514613 h 514613"/>
              <a:gd name="connsiteX10" fmla="*/ 1213980 w 2422985"/>
              <a:gd name="connsiteY10" fmla="*/ 514613 h 514613"/>
              <a:gd name="connsiteX11" fmla="*/ 1211925 w 2422985"/>
              <a:gd name="connsiteY11" fmla="*/ 514613 h 514613"/>
              <a:gd name="connsiteX12" fmla="*/ 32482 w 2422985"/>
              <a:gd name="connsiteY12" fmla="*/ 34479 h 514613"/>
              <a:gd name="connsiteX13" fmla="*/ 0 w 2422985"/>
              <a:gd name="connsiteY13" fmla="*/ 0 h 51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2985" h="514613">
                <a:moveTo>
                  <a:pt x="0" y="0"/>
                </a:moveTo>
                <a:lnTo>
                  <a:pt x="527097" y="0"/>
                </a:lnTo>
                <a:lnTo>
                  <a:pt x="604294" y="43455"/>
                </a:lnTo>
                <a:cubicBezTo>
                  <a:pt x="787036" y="135658"/>
                  <a:pt x="993569" y="187589"/>
                  <a:pt x="1212230" y="187589"/>
                </a:cubicBezTo>
                <a:cubicBezTo>
                  <a:pt x="1430892" y="187589"/>
                  <a:pt x="1637424" y="135658"/>
                  <a:pt x="1820166" y="43455"/>
                </a:cubicBezTo>
                <a:lnTo>
                  <a:pt x="1897363" y="0"/>
                </a:lnTo>
                <a:lnTo>
                  <a:pt x="2422985" y="0"/>
                </a:lnTo>
                <a:lnTo>
                  <a:pt x="2354921" y="67768"/>
                </a:lnTo>
                <a:cubicBezTo>
                  <a:pt x="2094289" y="307761"/>
                  <a:pt x="1758053" y="466991"/>
                  <a:pt x="1386272" y="505540"/>
                </a:cubicBezTo>
                <a:lnTo>
                  <a:pt x="1213983" y="514613"/>
                </a:lnTo>
                <a:lnTo>
                  <a:pt x="1213980" y="514613"/>
                </a:lnTo>
                <a:lnTo>
                  <a:pt x="1211925" y="514613"/>
                </a:lnTo>
                <a:cubicBezTo>
                  <a:pt x="752893" y="514613"/>
                  <a:pt x="336752" y="331576"/>
                  <a:pt x="32482" y="344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37E3DFD-E5E9-4225-80E5-B3899B143190}"/>
              </a:ext>
            </a:extLst>
          </p:cNvPr>
          <p:cNvSpPr/>
          <p:nvPr userDrawn="1"/>
        </p:nvSpPr>
        <p:spPr>
          <a:xfrm>
            <a:off x="11109699" y="6134100"/>
            <a:ext cx="492871" cy="723900"/>
          </a:xfrm>
          <a:custGeom>
            <a:avLst/>
            <a:gdLst>
              <a:gd name="connsiteX0" fmla="*/ 72556 w 492871"/>
              <a:gd name="connsiteY0" fmla="*/ 0 h 723900"/>
              <a:gd name="connsiteX1" fmla="*/ 489863 w 492871"/>
              <a:gd name="connsiteY1" fmla="*/ 0 h 723900"/>
              <a:gd name="connsiteX2" fmla="*/ 437736 w 492871"/>
              <a:gd name="connsiteY2" fmla="*/ 67422 h 723900"/>
              <a:gd name="connsiteX3" fmla="*/ 356085 w 492871"/>
              <a:gd name="connsiteY3" fmla="*/ 356600 h 723900"/>
              <a:gd name="connsiteX4" fmla="*/ 453802 w 492871"/>
              <a:gd name="connsiteY4" fmla="*/ 676402 h 723900"/>
              <a:gd name="connsiteX5" fmla="*/ 492871 w 492871"/>
              <a:gd name="connsiteY5" fmla="*/ 723900 h 723900"/>
              <a:gd name="connsiteX6" fmla="*/ 75921 w 492871"/>
              <a:gd name="connsiteY6" fmla="*/ 723900 h 723900"/>
              <a:gd name="connsiteX7" fmla="*/ 73056 w 492871"/>
              <a:gd name="connsiteY7" fmla="*/ 718621 h 723900"/>
              <a:gd name="connsiteX8" fmla="*/ 0 w 492871"/>
              <a:gd name="connsiteY8" fmla="*/ 356600 h 723900"/>
              <a:gd name="connsiteX9" fmla="*/ 34730 w 492871"/>
              <a:gd name="connsiteY9" fmla="*/ 10626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871" h="723900">
                <a:moveTo>
                  <a:pt x="72556" y="0"/>
                </a:moveTo>
                <a:lnTo>
                  <a:pt x="489863" y="0"/>
                </a:lnTo>
                <a:lnTo>
                  <a:pt x="437736" y="67422"/>
                </a:lnTo>
                <a:cubicBezTo>
                  <a:pt x="386704" y="152475"/>
                  <a:pt x="356085" y="251135"/>
                  <a:pt x="356085" y="356600"/>
                </a:cubicBezTo>
                <a:cubicBezTo>
                  <a:pt x="356085" y="474822"/>
                  <a:pt x="392126" y="584911"/>
                  <a:pt x="453802" y="676402"/>
                </a:cubicBezTo>
                <a:lnTo>
                  <a:pt x="492871" y="723900"/>
                </a:lnTo>
                <a:lnTo>
                  <a:pt x="75921" y="723900"/>
                </a:lnTo>
                <a:lnTo>
                  <a:pt x="73056" y="718621"/>
                </a:lnTo>
                <a:cubicBezTo>
                  <a:pt x="26012" y="607362"/>
                  <a:pt x="0" y="485029"/>
                  <a:pt x="0" y="356600"/>
                </a:cubicBezTo>
                <a:cubicBezTo>
                  <a:pt x="0" y="269847"/>
                  <a:pt x="12191" y="185928"/>
                  <a:pt x="34730" y="106263"/>
                </a:cubicBezTo>
                <a:close/>
              </a:path>
            </a:pathLst>
          </a:custGeom>
          <a:solidFill>
            <a:schemeClr val="accent3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AED154-EE33-49F6-85D2-331CF4F00F6A}"/>
              </a:ext>
            </a:extLst>
          </p:cNvPr>
          <p:cNvSpPr/>
          <p:nvPr userDrawn="1"/>
        </p:nvSpPr>
        <p:spPr>
          <a:xfrm>
            <a:off x="0" y="1"/>
            <a:ext cx="1434016" cy="1361747"/>
          </a:xfrm>
          <a:custGeom>
            <a:avLst/>
            <a:gdLst>
              <a:gd name="connsiteX0" fmla="*/ 781399 w 1434016"/>
              <a:gd name="connsiteY0" fmla="*/ 0 h 1361747"/>
              <a:gd name="connsiteX1" fmla="*/ 1434016 w 1434016"/>
              <a:gd name="connsiteY1" fmla="*/ 0 h 1361747"/>
              <a:gd name="connsiteX2" fmla="*/ 1430211 w 1434016"/>
              <a:gd name="connsiteY2" fmla="*/ 26578 h 1361747"/>
              <a:gd name="connsiteX3" fmla="*/ 104413 w 1434016"/>
              <a:gd name="connsiteY3" fmla="*/ 1346552 h 1361747"/>
              <a:gd name="connsiteX4" fmla="*/ 0 w 1434016"/>
              <a:gd name="connsiteY4" fmla="*/ 1361747 h 1361747"/>
              <a:gd name="connsiteX5" fmla="*/ 0 w 1434016"/>
              <a:gd name="connsiteY5" fmla="*/ 716021 h 1361747"/>
              <a:gd name="connsiteX6" fmla="*/ 125823 w 1434016"/>
              <a:gd name="connsiteY6" fmla="*/ 684461 h 1361747"/>
              <a:gd name="connsiteX7" fmla="*/ 776980 w 1434016"/>
              <a:gd name="connsiteY7" fmla="*/ 17142 h 136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16" h="1361747">
                <a:moveTo>
                  <a:pt x="781399" y="0"/>
                </a:moveTo>
                <a:lnTo>
                  <a:pt x="1434016" y="0"/>
                </a:lnTo>
                <a:lnTo>
                  <a:pt x="1430211" y="26578"/>
                </a:lnTo>
                <a:cubicBezTo>
                  <a:pt x="1302105" y="694403"/>
                  <a:pt x="773471" y="1220788"/>
                  <a:pt x="104413" y="1346552"/>
                </a:cubicBezTo>
                <a:lnTo>
                  <a:pt x="0" y="1361747"/>
                </a:lnTo>
                <a:lnTo>
                  <a:pt x="0" y="716021"/>
                </a:lnTo>
                <a:lnTo>
                  <a:pt x="125823" y="684461"/>
                </a:lnTo>
                <a:cubicBezTo>
                  <a:pt x="435570" y="579424"/>
                  <a:pt x="679390" y="330216"/>
                  <a:pt x="776980" y="17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6699"/>
            <a:ext cx="10203544" cy="7928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1"/>
            <a:ext cx="11297770" cy="4419600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 marL="365760" indent="-18288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6"/>
              </a:buClr>
              <a:defRPr/>
            </a:lvl4pPr>
            <a:lvl5pPr marL="731520" indent="-18288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6" y="5768975"/>
            <a:ext cx="1129777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F5DEAC-7A8E-41E8-B384-6F898E1D2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5776" y="455395"/>
            <a:ext cx="1221424" cy="415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66A782-A084-4F53-A02B-50F22B9E8BAA}"/>
              </a:ext>
            </a:extLst>
          </p:cNvPr>
          <p:cNvSpPr txBox="1"/>
          <p:nvPr userDrawn="1"/>
        </p:nvSpPr>
        <p:spPr>
          <a:xfrm>
            <a:off x="11451458" y="6217612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fld id="{996B5273-46EB-4870-A6B0-6E7F43CBD6D0}" type="slidenum">
              <a:rPr lang="en-US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457200" rtl="0" eaLnBrk="1" latinLnBrk="0" hangingPunct="1"/>
              <a:t>‹#›</a:t>
            </a:fld>
            <a:endParaRPr lang="en-US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8FDD2-587E-4FEF-A5D8-295930416E5E}"/>
              </a:ext>
            </a:extLst>
          </p:cNvPr>
          <p:cNvSpPr txBox="1"/>
          <p:nvPr userDrawn="1"/>
        </p:nvSpPr>
        <p:spPr>
          <a:xfrm>
            <a:off x="304796" y="6295637"/>
            <a:ext cx="2359611" cy="424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2019 SHRM. All Rights Reserved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B1AAFF9-7468-4AFE-919C-838BC44FC4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78034" y="6259877"/>
            <a:ext cx="6635932" cy="481853"/>
          </a:xfrm>
        </p:spPr>
        <p:txBody>
          <a:bodyPr anchor="ctr"/>
          <a:lstStyle>
            <a:lvl1pPr marL="0" algn="ctr" defTabSz="4572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 Treatment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ECCB83A-2136-4BEA-8312-D603A987B2DC}"/>
              </a:ext>
            </a:extLst>
          </p:cNvPr>
          <p:cNvSpPr/>
          <p:nvPr userDrawn="1"/>
        </p:nvSpPr>
        <p:spPr>
          <a:xfrm>
            <a:off x="2447024" y="5070093"/>
            <a:ext cx="401754" cy="349614"/>
          </a:xfrm>
          <a:custGeom>
            <a:avLst/>
            <a:gdLst>
              <a:gd name="connsiteX0" fmla="*/ 0 w 401754"/>
              <a:gd name="connsiteY0" fmla="*/ 0 h 349614"/>
              <a:gd name="connsiteX1" fmla="*/ 331584 w 401754"/>
              <a:gd name="connsiteY1" fmla="*/ 0 h 349614"/>
              <a:gd name="connsiteX2" fmla="*/ 334001 w 401754"/>
              <a:gd name="connsiteY2" fmla="*/ 47864 h 349614"/>
              <a:gd name="connsiteX3" fmla="*/ 382940 w 401754"/>
              <a:gd name="connsiteY3" fmla="*/ 295649 h 349614"/>
              <a:gd name="connsiteX4" fmla="*/ 401754 w 401754"/>
              <a:gd name="connsiteY4" fmla="*/ 349614 h 349614"/>
              <a:gd name="connsiteX5" fmla="*/ 51597 w 401754"/>
              <a:gd name="connsiteY5" fmla="*/ 349614 h 349614"/>
              <a:gd name="connsiteX6" fmla="*/ 24204 w 401754"/>
              <a:gd name="connsiteY6" fmla="*/ 240225 h 349614"/>
              <a:gd name="connsiteX7" fmla="*/ 0 w 401754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4" h="349614">
                <a:moveTo>
                  <a:pt x="0" y="0"/>
                </a:moveTo>
                <a:lnTo>
                  <a:pt x="331584" y="0"/>
                </a:lnTo>
                <a:lnTo>
                  <a:pt x="334001" y="47864"/>
                </a:lnTo>
                <a:cubicBezTo>
                  <a:pt x="342652" y="133047"/>
                  <a:pt x="359214" y="215890"/>
                  <a:pt x="382940" y="295649"/>
                </a:cubicBezTo>
                <a:lnTo>
                  <a:pt x="401754" y="349614"/>
                </a:lnTo>
                <a:lnTo>
                  <a:pt x="51597" y="349614"/>
                </a:lnTo>
                <a:lnTo>
                  <a:pt x="24204" y="2402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139893-2B10-44DA-8D71-97E6193C1E08}"/>
              </a:ext>
            </a:extLst>
          </p:cNvPr>
          <p:cNvSpPr/>
          <p:nvPr userDrawn="1"/>
        </p:nvSpPr>
        <p:spPr>
          <a:xfrm>
            <a:off x="5402146" y="5070093"/>
            <a:ext cx="401753" cy="349614"/>
          </a:xfrm>
          <a:custGeom>
            <a:avLst/>
            <a:gdLst>
              <a:gd name="connsiteX0" fmla="*/ 70170 w 401753"/>
              <a:gd name="connsiteY0" fmla="*/ 0 h 349614"/>
              <a:gd name="connsiteX1" fmla="*/ 401753 w 401753"/>
              <a:gd name="connsiteY1" fmla="*/ 0 h 349614"/>
              <a:gd name="connsiteX2" fmla="*/ 381032 w 401753"/>
              <a:gd name="connsiteY2" fmla="*/ 218931 h 349614"/>
              <a:gd name="connsiteX3" fmla="*/ 350364 w 401753"/>
              <a:gd name="connsiteY3" fmla="*/ 349614 h 349614"/>
              <a:gd name="connsiteX4" fmla="*/ 0 w 401753"/>
              <a:gd name="connsiteY4" fmla="*/ 349614 h 349614"/>
              <a:gd name="connsiteX5" fmla="*/ 18814 w 401753"/>
              <a:gd name="connsiteY5" fmla="*/ 295649 h 349614"/>
              <a:gd name="connsiteX6" fmla="*/ 67753 w 401753"/>
              <a:gd name="connsiteY6" fmla="*/ 47864 h 349614"/>
              <a:gd name="connsiteX7" fmla="*/ 70170 w 401753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3" h="349614">
                <a:moveTo>
                  <a:pt x="70170" y="0"/>
                </a:moveTo>
                <a:lnTo>
                  <a:pt x="401753" y="0"/>
                </a:lnTo>
                <a:lnTo>
                  <a:pt x="381032" y="218931"/>
                </a:lnTo>
                <a:lnTo>
                  <a:pt x="350364" y="349614"/>
                </a:lnTo>
                <a:lnTo>
                  <a:pt x="0" y="349614"/>
                </a:lnTo>
                <a:lnTo>
                  <a:pt x="18814" y="295649"/>
                </a:lnTo>
                <a:cubicBezTo>
                  <a:pt x="42541" y="215890"/>
                  <a:pt x="59102" y="133047"/>
                  <a:pt x="67753" y="47864"/>
                </a:cubicBezTo>
                <a:lnTo>
                  <a:pt x="7017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BC10473-FAE5-4804-B802-40F8EF0DE436}"/>
              </a:ext>
            </a:extLst>
          </p:cNvPr>
          <p:cNvSpPr/>
          <p:nvPr userDrawn="1"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2CFA438-B78E-4164-AE29-9980365C451F}"/>
              </a:ext>
            </a:extLst>
          </p:cNvPr>
          <p:cNvSpPr/>
          <p:nvPr userDrawn="1"/>
        </p:nvSpPr>
        <p:spPr>
          <a:xfrm flipV="1">
            <a:off x="1" y="6322798"/>
            <a:ext cx="2005513" cy="535202"/>
          </a:xfrm>
          <a:custGeom>
            <a:avLst/>
            <a:gdLst>
              <a:gd name="connsiteX0" fmla="*/ 928677 w 2005513"/>
              <a:gd name="connsiteY0" fmla="*/ 535202 h 535202"/>
              <a:gd name="connsiteX1" fmla="*/ 2001809 w 2005513"/>
              <a:gd name="connsiteY1" fmla="*/ 5309 h 535202"/>
              <a:gd name="connsiteX2" fmla="*/ 2005513 w 2005513"/>
              <a:gd name="connsiteY2" fmla="*/ 0 h 535202"/>
              <a:gd name="connsiteX3" fmla="*/ 1558245 w 2005513"/>
              <a:gd name="connsiteY3" fmla="*/ 0 h 535202"/>
              <a:gd name="connsiteX4" fmla="*/ 1510413 w 2005513"/>
              <a:gd name="connsiteY4" fmla="*/ 37603 h 535202"/>
              <a:gd name="connsiteX5" fmla="*/ 928372 w 2005513"/>
              <a:gd name="connsiteY5" fmla="*/ 215765 h 535202"/>
              <a:gd name="connsiteX6" fmla="*/ 924255 w 2005513"/>
              <a:gd name="connsiteY6" fmla="*/ 215765 h 535202"/>
              <a:gd name="connsiteX7" fmla="*/ 344420 w 2005513"/>
              <a:gd name="connsiteY7" fmla="*/ 36155 h 535202"/>
              <a:gd name="connsiteX8" fmla="*/ 298660 w 2005513"/>
              <a:gd name="connsiteY8" fmla="*/ 0 h 535202"/>
              <a:gd name="connsiteX9" fmla="*/ 0 w 2005513"/>
              <a:gd name="connsiteY9" fmla="*/ 0 h 535202"/>
              <a:gd name="connsiteX10" fmla="*/ 0 w 2005513"/>
              <a:gd name="connsiteY10" fmla="*/ 162740 h 535202"/>
              <a:gd name="connsiteX11" fmla="*/ 65928 w 2005513"/>
              <a:gd name="connsiteY11" fmla="*/ 224019 h 535202"/>
              <a:gd name="connsiteX12" fmla="*/ 928677 w 2005513"/>
              <a:gd name="connsiteY12" fmla="*/ 535202 h 53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5513" h="535202">
                <a:moveTo>
                  <a:pt x="928677" y="535202"/>
                </a:moveTo>
                <a:cubicBezTo>
                  <a:pt x="1366000" y="535202"/>
                  <a:pt x="1754807" y="327476"/>
                  <a:pt x="2001809" y="5309"/>
                </a:cubicBezTo>
                <a:lnTo>
                  <a:pt x="2005513" y="0"/>
                </a:lnTo>
                <a:lnTo>
                  <a:pt x="1558245" y="0"/>
                </a:lnTo>
                <a:lnTo>
                  <a:pt x="1510413" y="37603"/>
                </a:lnTo>
                <a:cubicBezTo>
                  <a:pt x="1344121" y="150045"/>
                  <a:pt x="1143774" y="215765"/>
                  <a:pt x="928372" y="215765"/>
                </a:cubicBezTo>
                <a:lnTo>
                  <a:pt x="924255" y="215765"/>
                </a:lnTo>
                <a:cubicBezTo>
                  <a:pt x="709624" y="214993"/>
                  <a:pt x="510049" y="148790"/>
                  <a:pt x="344420" y="36155"/>
                </a:cubicBezTo>
                <a:lnTo>
                  <a:pt x="298660" y="0"/>
                </a:lnTo>
                <a:lnTo>
                  <a:pt x="0" y="0"/>
                </a:lnTo>
                <a:lnTo>
                  <a:pt x="0" y="162740"/>
                </a:lnTo>
                <a:lnTo>
                  <a:pt x="65928" y="224019"/>
                </a:lnTo>
                <a:cubicBezTo>
                  <a:pt x="299983" y="418356"/>
                  <a:pt x="600685" y="535202"/>
                  <a:pt x="928677" y="535202"/>
                </a:cubicBezTo>
                <a:close/>
              </a:path>
            </a:pathLst>
          </a:custGeom>
          <a:solidFill>
            <a:schemeClr val="accent6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6F1E862-2F53-4CD3-955E-05DA00C452F3}"/>
              </a:ext>
            </a:extLst>
          </p:cNvPr>
          <p:cNvSpPr/>
          <p:nvPr userDrawn="1"/>
        </p:nvSpPr>
        <p:spPr>
          <a:xfrm>
            <a:off x="2913232" y="6143607"/>
            <a:ext cx="2422985" cy="514613"/>
          </a:xfrm>
          <a:custGeom>
            <a:avLst/>
            <a:gdLst>
              <a:gd name="connsiteX0" fmla="*/ 0 w 2422985"/>
              <a:gd name="connsiteY0" fmla="*/ 0 h 514613"/>
              <a:gd name="connsiteX1" fmla="*/ 527097 w 2422985"/>
              <a:gd name="connsiteY1" fmla="*/ 0 h 514613"/>
              <a:gd name="connsiteX2" fmla="*/ 604294 w 2422985"/>
              <a:gd name="connsiteY2" fmla="*/ 43455 h 514613"/>
              <a:gd name="connsiteX3" fmla="*/ 1212230 w 2422985"/>
              <a:gd name="connsiteY3" fmla="*/ 187589 h 514613"/>
              <a:gd name="connsiteX4" fmla="*/ 1820166 w 2422985"/>
              <a:gd name="connsiteY4" fmla="*/ 43455 h 514613"/>
              <a:gd name="connsiteX5" fmla="*/ 1897363 w 2422985"/>
              <a:gd name="connsiteY5" fmla="*/ 0 h 514613"/>
              <a:gd name="connsiteX6" fmla="*/ 2422985 w 2422985"/>
              <a:gd name="connsiteY6" fmla="*/ 0 h 514613"/>
              <a:gd name="connsiteX7" fmla="*/ 2354921 w 2422985"/>
              <a:gd name="connsiteY7" fmla="*/ 67768 h 514613"/>
              <a:gd name="connsiteX8" fmla="*/ 1386272 w 2422985"/>
              <a:gd name="connsiteY8" fmla="*/ 505540 h 514613"/>
              <a:gd name="connsiteX9" fmla="*/ 1213983 w 2422985"/>
              <a:gd name="connsiteY9" fmla="*/ 514613 h 514613"/>
              <a:gd name="connsiteX10" fmla="*/ 1213980 w 2422985"/>
              <a:gd name="connsiteY10" fmla="*/ 514613 h 514613"/>
              <a:gd name="connsiteX11" fmla="*/ 1211925 w 2422985"/>
              <a:gd name="connsiteY11" fmla="*/ 514613 h 514613"/>
              <a:gd name="connsiteX12" fmla="*/ 32482 w 2422985"/>
              <a:gd name="connsiteY12" fmla="*/ 34479 h 514613"/>
              <a:gd name="connsiteX13" fmla="*/ 0 w 2422985"/>
              <a:gd name="connsiteY13" fmla="*/ 0 h 51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2985" h="514613">
                <a:moveTo>
                  <a:pt x="0" y="0"/>
                </a:moveTo>
                <a:lnTo>
                  <a:pt x="527097" y="0"/>
                </a:lnTo>
                <a:lnTo>
                  <a:pt x="604294" y="43455"/>
                </a:lnTo>
                <a:cubicBezTo>
                  <a:pt x="787036" y="135658"/>
                  <a:pt x="993569" y="187589"/>
                  <a:pt x="1212230" y="187589"/>
                </a:cubicBezTo>
                <a:cubicBezTo>
                  <a:pt x="1430892" y="187589"/>
                  <a:pt x="1637424" y="135658"/>
                  <a:pt x="1820166" y="43455"/>
                </a:cubicBezTo>
                <a:lnTo>
                  <a:pt x="1897363" y="0"/>
                </a:lnTo>
                <a:lnTo>
                  <a:pt x="2422985" y="0"/>
                </a:lnTo>
                <a:lnTo>
                  <a:pt x="2354921" y="67768"/>
                </a:lnTo>
                <a:cubicBezTo>
                  <a:pt x="2094289" y="307761"/>
                  <a:pt x="1758053" y="466991"/>
                  <a:pt x="1386272" y="505540"/>
                </a:cubicBezTo>
                <a:lnTo>
                  <a:pt x="1213983" y="514613"/>
                </a:lnTo>
                <a:lnTo>
                  <a:pt x="1213980" y="514613"/>
                </a:lnTo>
                <a:lnTo>
                  <a:pt x="1211925" y="514613"/>
                </a:lnTo>
                <a:cubicBezTo>
                  <a:pt x="752893" y="514613"/>
                  <a:pt x="336752" y="331576"/>
                  <a:pt x="32482" y="344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37E3DFD-E5E9-4225-80E5-B3899B143190}"/>
              </a:ext>
            </a:extLst>
          </p:cNvPr>
          <p:cNvSpPr/>
          <p:nvPr userDrawn="1"/>
        </p:nvSpPr>
        <p:spPr>
          <a:xfrm>
            <a:off x="11109699" y="6134100"/>
            <a:ext cx="492871" cy="723900"/>
          </a:xfrm>
          <a:custGeom>
            <a:avLst/>
            <a:gdLst>
              <a:gd name="connsiteX0" fmla="*/ 72556 w 492871"/>
              <a:gd name="connsiteY0" fmla="*/ 0 h 723900"/>
              <a:gd name="connsiteX1" fmla="*/ 489863 w 492871"/>
              <a:gd name="connsiteY1" fmla="*/ 0 h 723900"/>
              <a:gd name="connsiteX2" fmla="*/ 437736 w 492871"/>
              <a:gd name="connsiteY2" fmla="*/ 67422 h 723900"/>
              <a:gd name="connsiteX3" fmla="*/ 356085 w 492871"/>
              <a:gd name="connsiteY3" fmla="*/ 356600 h 723900"/>
              <a:gd name="connsiteX4" fmla="*/ 453802 w 492871"/>
              <a:gd name="connsiteY4" fmla="*/ 676402 h 723900"/>
              <a:gd name="connsiteX5" fmla="*/ 492871 w 492871"/>
              <a:gd name="connsiteY5" fmla="*/ 723900 h 723900"/>
              <a:gd name="connsiteX6" fmla="*/ 75921 w 492871"/>
              <a:gd name="connsiteY6" fmla="*/ 723900 h 723900"/>
              <a:gd name="connsiteX7" fmla="*/ 73056 w 492871"/>
              <a:gd name="connsiteY7" fmla="*/ 718621 h 723900"/>
              <a:gd name="connsiteX8" fmla="*/ 0 w 492871"/>
              <a:gd name="connsiteY8" fmla="*/ 356600 h 723900"/>
              <a:gd name="connsiteX9" fmla="*/ 34730 w 492871"/>
              <a:gd name="connsiteY9" fmla="*/ 10626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871" h="723900">
                <a:moveTo>
                  <a:pt x="72556" y="0"/>
                </a:moveTo>
                <a:lnTo>
                  <a:pt x="489863" y="0"/>
                </a:lnTo>
                <a:lnTo>
                  <a:pt x="437736" y="67422"/>
                </a:lnTo>
                <a:cubicBezTo>
                  <a:pt x="386704" y="152475"/>
                  <a:pt x="356085" y="251135"/>
                  <a:pt x="356085" y="356600"/>
                </a:cubicBezTo>
                <a:cubicBezTo>
                  <a:pt x="356085" y="474822"/>
                  <a:pt x="392126" y="584911"/>
                  <a:pt x="453802" y="676402"/>
                </a:cubicBezTo>
                <a:lnTo>
                  <a:pt x="492871" y="723900"/>
                </a:lnTo>
                <a:lnTo>
                  <a:pt x="75921" y="723900"/>
                </a:lnTo>
                <a:lnTo>
                  <a:pt x="73056" y="718621"/>
                </a:lnTo>
                <a:cubicBezTo>
                  <a:pt x="26012" y="607362"/>
                  <a:pt x="0" y="485029"/>
                  <a:pt x="0" y="356600"/>
                </a:cubicBezTo>
                <a:cubicBezTo>
                  <a:pt x="0" y="269847"/>
                  <a:pt x="12191" y="185928"/>
                  <a:pt x="34730" y="106263"/>
                </a:cubicBezTo>
                <a:close/>
              </a:path>
            </a:pathLst>
          </a:custGeom>
          <a:solidFill>
            <a:schemeClr val="accent6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AED154-EE33-49F6-85D2-331CF4F00F6A}"/>
              </a:ext>
            </a:extLst>
          </p:cNvPr>
          <p:cNvSpPr/>
          <p:nvPr userDrawn="1"/>
        </p:nvSpPr>
        <p:spPr>
          <a:xfrm>
            <a:off x="0" y="1"/>
            <a:ext cx="1434016" cy="1361747"/>
          </a:xfrm>
          <a:custGeom>
            <a:avLst/>
            <a:gdLst>
              <a:gd name="connsiteX0" fmla="*/ 781399 w 1434016"/>
              <a:gd name="connsiteY0" fmla="*/ 0 h 1361747"/>
              <a:gd name="connsiteX1" fmla="*/ 1434016 w 1434016"/>
              <a:gd name="connsiteY1" fmla="*/ 0 h 1361747"/>
              <a:gd name="connsiteX2" fmla="*/ 1430211 w 1434016"/>
              <a:gd name="connsiteY2" fmla="*/ 26578 h 1361747"/>
              <a:gd name="connsiteX3" fmla="*/ 104413 w 1434016"/>
              <a:gd name="connsiteY3" fmla="*/ 1346552 h 1361747"/>
              <a:gd name="connsiteX4" fmla="*/ 0 w 1434016"/>
              <a:gd name="connsiteY4" fmla="*/ 1361747 h 1361747"/>
              <a:gd name="connsiteX5" fmla="*/ 0 w 1434016"/>
              <a:gd name="connsiteY5" fmla="*/ 716021 h 1361747"/>
              <a:gd name="connsiteX6" fmla="*/ 125823 w 1434016"/>
              <a:gd name="connsiteY6" fmla="*/ 684461 h 1361747"/>
              <a:gd name="connsiteX7" fmla="*/ 776980 w 1434016"/>
              <a:gd name="connsiteY7" fmla="*/ 17142 h 136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16" h="1361747">
                <a:moveTo>
                  <a:pt x="781399" y="0"/>
                </a:moveTo>
                <a:lnTo>
                  <a:pt x="1434016" y="0"/>
                </a:lnTo>
                <a:lnTo>
                  <a:pt x="1430211" y="26578"/>
                </a:lnTo>
                <a:cubicBezTo>
                  <a:pt x="1302105" y="694403"/>
                  <a:pt x="773471" y="1220788"/>
                  <a:pt x="104413" y="1346552"/>
                </a:cubicBezTo>
                <a:lnTo>
                  <a:pt x="0" y="1361747"/>
                </a:lnTo>
                <a:lnTo>
                  <a:pt x="0" y="716021"/>
                </a:lnTo>
                <a:lnTo>
                  <a:pt x="125823" y="684461"/>
                </a:lnTo>
                <a:cubicBezTo>
                  <a:pt x="435570" y="579424"/>
                  <a:pt x="679390" y="330216"/>
                  <a:pt x="776980" y="17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6699"/>
            <a:ext cx="10203544" cy="7928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1"/>
            <a:ext cx="11297770" cy="4419600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 marL="365760" indent="-18288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6"/>
              </a:buClr>
              <a:defRPr/>
            </a:lvl4pPr>
            <a:lvl5pPr marL="731520" indent="-18288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6" y="5768975"/>
            <a:ext cx="1129777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F5DEAC-7A8E-41E8-B384-6F898E1D2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5776" y="455395"/>
            <a:ext cx="1221424" cy="415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66A782-A084-4F53-A02B-50F22B9E8BAA}"/>
              </a:ext>
            </a:extLst>
          </p:cNvPr>
          <p:cNvSpPr txBox="1"/>
          <p:nvPr userDrawn="1"/>
        </p:nvSpPr>
        <p:spPr>
          <a:xfrm>
            <a:off x="11451458" y="6217612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fld id="{996B5273-46EB-4870-A6B0-6E7F43CBD6D0}" type="slidenum">
              <a:rPr lang="en-US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457200" rtl="0" eaLnBrk="1" latinLnBrk="0" hangingPunct="1"/>
              <a:t>‹#›</a:t>
            </a:fld>
            <a:endParaRPr lang="en-US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8FDD2-587E-4FEF-A5D8-295930416E5E}"/>
              </a:ext>
            </a:extLst>
          </p:cNvPr>
          <p:cNvSpPr txBox="1"/>
          <p:nvPr userDrawn="1"/>
        </p:nvSpPr>
        <p:spPr>
          <a:xfrm>
            <a:off x="304796" y="6295637"/>
            <a:ext cx="2359611" cy="424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2019 SHRM. All Rights Reserved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B1AAFF9-7468-4AFE-919C-838BC44FC4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78034" y="6259877"/>
            <a:ext cx="6635932" cy="481853"/>
          </a:xfrm>
        </p:spPr>
        <p:txBody>
          <a:bodyPr anchor="ctr"/>
          <a:lstStyle>
            <a:lvl1pPr marL="0" algn="ctr" defTabSz="4572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 Treatment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ECCB83A-2136-4BEA-8312-D603A987B2DC}"/>
              </a:ext>
            </a:extLst>
          </p:cNvPr>
          <p:cNvSpPr/>
          <p:nvPr userDrawn="1"/>
        </p:nvSpPr>
        <p:spPr>
          <a:xfrm>
            <a:off x="2447024" y="5070093"/>
            <a:ext cx="401754" cy="349614"/>
          </a:xfrm>
          <a:custGeom>
            <a:avLst/>
            <a:gdLst>
              <a:gd name="connsiteX0" fmla="*/ 0 w 401754"/>
              <a:gd name="connsiteY0" fmla="*/ 0 h 349614"/>
              <a:gd name="connsiteX1" fmla="*/ 331584 w 401754"/>
              <a:gd name="connsiteY1" fmla="*/ 0 h 349614"/>
              <a:gd name="connsiteX2" fmla="*/ 334001 w 401754"/>
              <a:gd name="connsiteY2" fmla="*/ 47864 h 349614"/>
              <a:gd name="connsiteX3" fmla="*/ 382940 w 401754"/>
              <a:gd name="connsiteY3" fmla="*/ 295649 h 349614"/>
              <a:gd name="connsiteX4" fmla="*/ 401754 w 401754"/>
              <a:gd name="connsiteY4" fmla="*/ 349614 h 349614"/>
              <a:gd name="connsiteX5" fmla="*/ 51597 w 401754"/>
              <a:gd name="connsiteY5" fmla="*/ 349614 h 349614"/>
              <a:gd name="connsiteX6" fmla="*/ 24204 w 401754"/>
              <a:gd name="connsiteY6" fmla="*/ 240225 h 349614"/>
              <a:gd name="connsiteX7" fmla="*/ 0 w 401754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4" h="349614">
                <a:moveTo>
                  <a:pt x="0" y="0"/>
                </a:moveTo>
                <a:lnTo>
                  <a:pt x="331584" y="0"/>
                </a:lnTo>
                <a:lnTo>
                  <a:pt x="334001" y="47864"/>
                </a:lnTo>
                <a:cubicBezTo>
                  <a:pt x="342652" y="133047"/>
                  <a:pt x="359214" y="215890"/>
                  <a:pt x="382940" y="295649"/>
                </a:cubicBezTo>
                <a:lnTo>
                  <a:pt x="401754" y="349614"/>
                </a:lnTo>
                <a:lnTo>
                  <a:pt x="51597" y="349614"/>
                </a:lnTo>
                <a:lnTo>
                  <a:pt x="24204" y="2402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139893-2B10-44DA-8D71-97E6193C1E08}"/>
              </a:ext>
            </a:extLst>
          </p:cNvPr>
          <p:cNvSpPr/>
          <p:nvPr userDrawn="1"/>
        </p:nvSpPr>
        <p:spPr>
          <a:xfrm>
            <a:off x="5402146" y="5070093"/>
            <a:ext cx="401753" cy="349614"/>
          </a:xfrm>
          <a:custGeom>
            <a:avLst/>
            <a:gdLst>
              <a:gd name="connsiteX0" fmla="*/ 70170 w 401753"/>
              <a:gd name="connsiteY0" fmla="*/ 0 h 349614"/>
              <a:gd name="connsiteX1" fmla="*/ 401753 w 401753"/>
              <a:gd name="connsiteY1" fmla="*/ 0 h 349614"/>
              <a:gd name="connsiteX2" fmla="*/ 381032 w 401753"/>
              <a:gd name="connsiteY2" fmla="*/ 218931 h 349614"/>
              <a:gd name="connsiteX3" fmla="*/ 350364 w 401753"/>
              <a:gd name="connsiteY3" fmla="*/ 349614 h 349614"/>
              <a:gd name="connsiteX4" fmla="*/ 0 w 401753"/>
              <a:gd name="connsiteY4" fmla="*/ 349614 h 349614"/>
              <a:gd name="connsiteX5" fmla="*/ 18814 w 401753"/>
              <a:gd name="connsiteY5" fmla="*/ 295649 h 349614"/>
              <a:gd name="connsiteX6" fmla="*/ 67753 w 401753"/>
              <a:gd name="connsiteY6" fmla="*/ 47864 h 349614"/>
              <a:gd name="connsiteX7" fmla="*/ 70170 w 401753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3" h="349614">
                <a:moveTo>
                  <a:pt x="70170" y="0"/>
                </a:moveTo>
                <a:lnTo>
                  <a:pt x="401753" y="0"/>
                </a:lnTo>
                <a:lnTo>
                  <a:pt x="381032" y="218931"/>
                </a:lnTo>
                <a:lnTo>
                  <a:pt x="350364" y="349614"/>
                </a:lnTo>
                <a:lnTo>
                  <a:pt x="0" y="349614"/>
                </a:lnTo>
                <a:lnTo>
                  <a:pt x="18814" y="295649"/>
                </a:lnTo>
                <a:cubicBezTo>
                  <a:pt x="42541" y="215890"/>
                  <a:pt x="59102" y="133047"/>
                  <a:pt x="67753" y="47864"/>
                </a:cubicBezTo>
                <a:lnTo>
                  <a:pt x="7017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2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38872-F58C-4C39-AE6D-46A208EA7812}"/>
              </a:ext>
            </a:extLst>
          </p:cNvPr>
          <p:cNvSpPr/>
          <p:nvPr userDrawn="1"/>
        </p:nvSpPr>
        <p:spPr>
          <a:xfrm>
            <a:off x="0" y="1219200"/>
            <a:ext cx="12192000" cy="563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9CAFEC-ABCE-461A-A8A9-65BB7D7C47A1}"/>
              </a:ext>
            </a:extLst>
          </p:cNvPr>
          <p:cNvSpPr/>
          <p:nvPr userDrawn="1"/>
        </p:nvSpPr>
        <p:spPr>
          <a:xfrm rot="10800000">
            <a:off x="8097315" y="0"/>
            <a:ext cx="4112380" cy="3540626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6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EF375B-89E1-467D-B0A2-FD829C67BE00}"/>
              </a:ext>
            </a:extLst>
          </p:cNvPr>
          <p:cNvSpPr/>
          <p:nvPr userDrawn="1"/>
        </p:nvSpPr>
        <p:spPr>
          <a:xfrm rot="10800000">
            <a:off x="1537967" y="4716285"/>
            <a:ext cx="8927615" cy="2150963"/>
          </a:xfrm>
          <a:custGeom>
            <a:avLst/>
            <a:gdLst>
              <a:gd name="connsiteX0" fmla="*/ 4472492 w 8927615"/>
              <a:gd name="connsiteY0" fmla="*/ 2150963 h 2150963"/>
              <a:gd name="connsiteX1" fmla="*/ 4472487 w 8927615"/>
              <a:gd name="connsiteY1" fmla="*/ 2150963 h 2150963"/>
              <a:gd name="connsiteX2" fmla="*/ 4465529 w 8927615"/>
              <a:gd name="connsiteY2" fmla="*/ 2150963 h 2150963"/>
              <a:gd name="connsiteX3" fmla="*/ 56850 w 8927615"/>
              <a:gd name="connsiteY3" fmla="*/ 72350 h 2150963"/>
              <a:gd name="connsiteX4" fmla="*/ 0 w 8927615"/>
              <a:gd name="connsiteY4" fmla="*/ 0 h 2150963"/>
              <a:gd name="connsiteX5" fmla="*/ 8927615 w 8927615"/>
              <a:gd name="connsiteY5" fmla="*/ 0 h 2150963"/>
              <a:gd name="connsiteX6" fmla="*/ 8863858 w 8927615"/>
              <a:gd name="connsiteY6" fmla="*/ 80413 h 2150963"/>
              <a:gd name="connsiteX7" fmla="*/ 5055522 w 8927615"/>
              <a:gd name="connsiteY7" fmla="*/ 2120257 h 21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7615" h="2150963">
                <a:moveTo>
                  <a:pt x="4472492" y="2150963"/>
                </a:moveTo>
                <a:lnTo>
                  <a:pt x="4472487" y="2150963"/>
                </a:lnTo>
                <a:lnTo>
                  <a:pt x="4465529" y="2150963"/>
                </a:lnTo>
                <a:cubicBezTo>
                  <a:pt x="2690246" y="2150963"/>
                  <a:pt x="1104541" y="1341948"/>
                  <a:pt x="56850" y="72350"/>
                </a:cubicBezTo>
                <a:lnTo>
                  <a:pt x="0" y="0"/>
                </a:lnTo>
                <a:lnTo>
                  <a:pt x="8927615" y="0"/>
                </a:lnTo>
                <a:lnTo>
                  <a:pt x="8863858" y="80413"/>
                </a:lnTo>
                <a:cubicBezTo>
                  <a:pt x="7933580" y="1201281"/>
                  <a:pt x="6583227" y="1961848"/>
                  <a:pt x="5055522" y="2120257"/>
                </a:cubicBezTo>
                <a:close/>
              </a:path>
            </a:pathLst>
          </a:custGeom>
          <a:solidFill>
            <a:schemeClr val="accent6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A90686-7AAB-4EE1-80B0-96782348461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08DDF21-6D47-459A-9317-BD18C89B3D66}"/>
              </a:ext>
            </a:extLst>
          </p:cNvPr>
          <p:cNvSpPr/>
          <p:nvPr userDrawn="1"/>
        </p:nvSpPr>
        <p:spPr>
          <a:xfrm>
            <a:off x="-17695" y="1417318"/>
            <a:ext cx="6330005" cy="5449930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6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4557494"/>
            <a:ext cx="11582400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Slide 1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5827633"/>
            <a:ext cx="11582400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753FE1-970C-422D-ACDA-DD68BCFE4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968" y="297797"/>
            <a:ext cx="1947231" cy="6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3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7A682A4-A56F-455B-8FBC-471BEF0B2AA7}"/>
              </a:ext>
            </a:extLst>
          </p:cNvPr>
          <p:cNvSpPr/>
          <p:nvPr userDrawn="1"/>
        </p:nvSpPr>
        <p:spPr>
          <a:xfrm>
            <a:off x="6067501" y="505195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C06A8B8-A6D7-43A8-A8E8-F9DD9F1603C7}"/>
              </a:ext>
            </a:extLst>
          </p:cNvPr>
          <p:cNvSpPr/>
          <p:nvPr userDrawn="1"/>
        </p:nvSpPr>
        <p:spPr>
          <a:xfrm>
            <a:off x="7168514" y="505195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26559F1-F319-410D-AF84-5DFE655D83FB}"/>
              </a:ext>
            </a:extLst>
          </p:cNvPr>
          <p:cNvSpPr/>
          <p:nvPr userDrawn="1"/>
        </p:nvSpPr>
        <p:spPr>
          <a:xfrm>
            <a:off x="8269529" y="505195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82DB434E-EC61-493B-8F49-1631DCD9F5EA}"/>
              </a:ext>
            </a:extLst>
          </p:cNvPr>
          <p:cNvSpPr/>
          <p:nvPr userDrawn="1"/>
        </p:nvSpPr>
        <p:spPr>
          <a:xfrm>
            <a:off x="61600" y="6016407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718E315-B5DD-4CEA-888B-5E2C183E0ADD}"/>
              </a:ext>
            </a:extLst>
          </p:cNvPr>
          <p:cNvSpPr/>
          <p:nvPr userDrawn="1"/>
        </p:nvSpPr>
        <p:spPr>
          <a:xfrm>
            <a:off x="1162613" y="6016407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00239FE-B485-4887-B6D9-B133514735A8}"/>
              </a:ext>
            </a:extLst>
          </p:cNvPr>
          <p:cNvSpPr/>
          <p:nvPr userDrawn="1"/>
        </p:nvSpPr>
        <p:spPr>
          <a:xfrm>
            <a:off x="2263627" y="6016407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DFFD1D8D-36F4-4AEB-B45A-4097377F89A8}"/>
              </a:ext>
            </a:extLst>
          </p:cNvPr>
          <p:cNvSpPr/>
          <p:nvPr userDrawn="1"/>
        </p:nvSpPr>
        <p:spPr>
          <a:xfrm>
            <a:off x="3364640" y="6016407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DD97B55-11FD-4E64-A5AB-004239964DA5}"/>
              </a:ext>
            </a:extLst>
          </p:cNvPr>
          <p:cNvSpPr/>
          <p:nvPr userDrawn="1"/>
        </p:nvSpPr>
        <p:spPr>
          <a:xfrm>
            <a:off x="4465653" y="6016407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9E6E23D-655B-4535-9DFD-76023D167D39}"/>
              </a:ext>
            </a:extLst>
          </p:cNvPr>
          <p:cNvSpPr/>
          <p:nvPr userDrawn="1"/>
        </p:nvSpPr>
        <p:spPr>
          <a:xfrm>
            <a:off x="5566667" y="6016407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B140674-3993-43C6-9A75-DC5D9CA2EBD5}"/>
              </a:ext>
            </a:extLst>
          </p:cNvPr>
          <p:cNvSpPr/>
          <p:nvPr userDrawn="1"/>
        </p:nvSpPr>
        <p:spPr>
          <a:xfrm>
            <a:off x="6667680" y="6016407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5718DD00-D476-4F6D-8B4D-8463ECCD405C}"/>
              </a:ext>
            </a:extLst>
          </p:cNvPr>
          <p:cNvSpPr/>
          <p:nvPr userDrawn="1"/>
        </p:nvSpPr>
        <p:spPr>
          <a:xfrm>
            <a:off x="7768695" y="6016407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FE37354-2182-4C5F-AE41-02C793CF9444}"/>
              </a:ext>
            </a:extLst>
          </p:cNvPr>
          <p:cNvSpPr/>
          <p:nvPr userDrawn="1"/>
        </p:nvSpPr>
        <p:spPr>
          <a:xfrm>
            <a:off x="9307388" y="505195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D4BBAF22-E620-4C5F-825F-01515E526061}"/>
              </a:ext>
            </a:extLst>
          </p:cNvPr>
          <p:cNvSpPr/>
          <p:nvPr userDrawn="1"/>
        </p:nvSpPr>
        <p:spPr>
          <a:xfrm>
            <a:off x="10408401" y="505195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17A3BA9-6521-4057-A85C-E84E5A563AD7}"/>
              </a:ext>
            </a:extLst>
          </p:cNvPr>
          <p:cNvSpPr/>
          <p:nvPr userDrawn="1"/>
        </p:nvSpPr>
        <p:spPr>
          <a:xfrm>
            <a:off x="11509414" y="505195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3FA71AC5-F193-4517-9C32-74FF6B56FF37}"/>
              </a:ext>
            </a:extLst>
          </p:cNvPr>
          <p:cNvSpPr/>
          <p:nvPr userDrawn="1"/>
        </p:nvSpPr>
        <p:spPr>
          <a:xfrm>
            <a:off x="8806554" y="6016407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C27A610-644D-45C2-99D7-FD45C77AFFB2}"/>
              </a:ext>
            </a:extLst>
          </p:cNvPr>
          <p:cNvSpPr/>
          <p:nvPr userDrawn="1"/>
        </p:nvSpPr>
        <p:spPr>
          <a:xfrm>
            <a:off x="9907567" y="6016407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972B9B6-18EE-4152-9FDB-8ED17800AE6D}"/>
              </a:ext>
            </a:extLst>
          </p:cNvPr>
          <p:cNvSpPr/>
          <p:nvPr userDrawn="1"/>
        </p:nvSpPr>
        <p:spPr>
          <a:xfrm>
            <a:off x="11008580" y="6016407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4A58FC3-62C7-47F3-B1CD-1C6C55252B40}"/>
              </a:ext>
            </a:extLst>
          </p:cNvPr>
          <p:cNvSpPr/>
          <p:nvPr userDrawn="1"/>
        </p:nvSpPr>
        <p:spPr>
          <a:xfrm>
            <a:off x="61600" y="254662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C8AE44-D690-4E6F-A5A6-438181B6A0AD}"/>
              </a:ext>
            </a:extLst>
          </p:cNvPr>
          <p:cNvSpPr/>
          <p:nvPr userDrawn="1"/>
        </p:nvSpPr>
        <p:spPr>
          <a:xfrm>
            <a:off x="1162613" y="254662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70D46C-33C8-45B2-8AFA-05DAE06FB97C}"/>
              </a:ext>
            </a:extLst>
          </p:cNvPr>
          <p:cNvSpPr/>
          <p:nvPr userDrawn="1"/>
        </p:nvSpPr>
        <p:spPr>
          <a:xfrm>
            <a:off x="2263627" y="254662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DE036F-E9CB-42DE-9FBA-5B1FF78A03F8}"/>
              </a:ext>
            </a:extLst>
          </p:cNvPr>
          <p:cNvSpPr/>
          <p:nvPr userDrawn="1"/>
        </p:nvSpPr>
        <p:spPr>
          <a:xfrm>
            <a:off x="3364640" y="254662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C7289F-71D3-41AB-8B3A-1C15624C7C81}"/>
              </a:ext>
            </a:extLst>
          </p:cNvPr>
          <p:cNvSpPr/>
          <p:nvPr userDrawn="1"/>
        </p:nvSpPr>
        <p:spPr>
          <a:xfrm>
            <a:off x="4465653" y="254662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A2C5A0-C3DF-4B89-B604-E5CEA7A397CB}"/>
              </a:ext>
            </a:extLst>
          </p:cNvPr>
          <p:cNvSpPr/>
          <p:nvPr userDrawn="1"/>
        </p:nvSpPr>
        <p:spPr>
          <a:xfrm>
            <a:off x="5566667" y="254662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E92652-F1AA-4C17-AD69-30073BDBFDC5}"/>
              </a:ext>
            </a:extLst>
          </p:cNvPr>
          <p:cNvSpPr/>
          <p:nvPr userDrawn="1"/>
        </p:nvSpPr>
        <p:spPr>
          <a:xfrm>
            <a:off x="6667680" y="254662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308B111-EFA4-4628-AB2C-E02069A9FC54}"/>
              </a:ext>
            </a:extLst>
          </p:cNvPr>
          <p:cNvSpPr/>
          <p:nvPr userDrawn="1"/>
        </p:nvSpPr>
        <p:spPr>
          <a:xfrm>
            <a:off x="7768695" y="254662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55687B-F64D-4B8E-85CF-089340223DD2}"/>
              </a:ext>
            </a:extLst>
          </p:cNvPr>
          <p:cNvSpPr/>
          <p:nvPr userDrawn="1"/>
        </p:nvSpPr>
        <p:spPr>
          <a:xfrm>
            <a:off x="4966487" y="121910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D299CCF-815D-41E9-973B-02FDE66A9E9D}"/>
              </a:ext>
            </a:extLst>
          </p:cNvPr>
          <p:cNvSpPr/>
          <p:nvPr userDrawn="1"/>
        </p:nvSpPr>
        <p:spPr>
          <a:xfrm>
            <a:off x="6067501" y="121910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2DE9F5C-596C-4CF9-9365-EC0B8BA635D2}"/>
              </a:ext>
            </a:extLst>
          </p:cNvPr>
          <p:cNvSpPr/>
          <p:nvPr userDrawn="1"/>
        </p:nvSpPr>
        <p:spPr>
          <a:xfrm>
            <a:off x="7168514" y="121910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D8866A5-1D58-417C-AE1B-40AC0CEF384E}"/>
              </a:ext>
            </a:extLst>
          </p:cNvPr>
          <p:cNvSpPr/>
          <p:nvPr userDrawn="1"/>
        </p:nvSpPr>
        <p:spPr>
          <a:xfrm>
            <a:off x="8269529" y="121910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EC51FD1-C768-4E11-AE9A-44D40CBC5E56}"/>
              </a:ext>
            </a:extLst>
          </p:cNvPr>
          <p:cNvSpPr/>
          <p:nvPr userDrawn="1"/>
        </p:nvSpPr>
        <p:spPr>
          <a:xfrm>
            <a:off x="61600" y="2183556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56289A-55B5-4DD8-9D96-9E9AFE38107C}"/>
              </a:ext>
            </a:extLst>
          </p:cNvPr>
          <p:cNvSpPr/>
          <p:nvPr userDrawn="1"/>
        </p:nvSpPr>
        <p:spPr>
          <a:xfrm>
            <a:off x="1162613" y="2183556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E7485DE-8B2E-4E2D-B9DD-C921A4AB97E9}"/>
              </a:ext>
            </a:extLst>
          </p:cNvPr>
          <p:cNvSpPr/>
          <p:nvPr userDrawn="1"/>
        </p:nvSpPr>
        <p:spPr>
          <a:xfrm>
            <a:off x="2263627" y="2183556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16C8ED6-D70F-4306-895E-9E2413CC723B}"/>
              </a:ext>
            </a:extLst>
          </p:cNvPr>
          <p:cNvSpPr/>
          <p:nvPr userDrawn="1"/>
        </p:nvSpPr>
        <p:spPr>
          <a:xfrm>
            <a:off x="3364640" y="2183556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4F82BE6-B1AF-4280-AC37-74D18548E6E5}"/>
              </a:ext>
            </a:extLst>
          </p:cNvPr>
          <p:cNvSpPr/>
          <p:nvPr userDrawn="1"/>
        </p:nvSpPr>
        <p:spPr>
          <a:xfrm>
            <a:off x="4465653" y="2183556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9739338-3675-4DD5-AC04-21C51C9E4C1A}"/>
              </a:ext>
            </a:extLst>
          </p:cNvPr>
          <p:cNvSpPr/>
          <p:nvPr userDrawn="1"/>
        </p:nvSpPr>
        <p:spPr>
          <a:xfrm>
            <a:off x="5566667" y="2183556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E41B333-155E-4922-BC94-99B90F2F6314}"/>
              </a:ext>
            </a:extLst>
          </p:cNvPr>
          <p:cNvSpPr/>
          <p:nvPr userDrawn="1"/>
        </p:nvSpPr>
        <p:spPr>
          <a:xfrm>
            <a:off x="6667680" y="2183556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718BBC9-AA09-40C6-B8C4-42E40190DE76}"/>
              </a:ext>
            </a:extLst>
          </p:cNvPr>
          <p:cNvSpPr/>
          <p:nvPr userDrawn="1"/>
        </p:nvSpPr>
        <p:spPr>
          <a:xfrm>
            <a:off x="7768695" y="2183556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0AF5BAE-815D-4231-9916-1FFF131CF261}"/>
              </a:ext>
            </a:extLst>
          </p:cNvPr>
          <p:cNvSpPr/>
          <p:nvPr userDrawn="1"/>
        </p:nvSpPr>
        <p:spPr>
          <a:xfrm>
            <a:off x="6067501" y="3148003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A43983F-382D-4128-80BF-0F1CA047128D}"/>
              </a:ext>
            </a:extLst>
          </p:cNvPr>
          <p:cNvSpPr/>
          <p:nvPr userDrawn="1"/>
        </p:nvSpPr>
        <p:spPr>
          <a:xfrm>
            <a:off x="7168514" y="3148003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3773523-B2FC-49A9-8EE9-E830D38B8201}"/>
              </a:ext>
            </a:extLst>
          </p:cNvPr>
          <p:cNvSpPr/>
          <p:nvPr userDrawn="1"/>
        </p:nvSpPr>
        <p:spPr>
          <a:xfrm>
            <a:off x="8269529" y="3148003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3572FE3-EDC0-412A-81D6-563D1B3D0634}"/>
              </a:ext>
            </a:extLst>
          </p:cNvPr>
          <p:cNvSpPr/>
          <p:nvPr userDrawn="1"/>
        </p:nvSpPr>
        <p:spPr>
          <a:xfrm>
            <a:off x="61600" y="4112451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2D17F49-865F-4C10-8D0F-3FB97BFADE12}"/>
              </a:ext>
            </a:extLst>
          </p:cNvPr>
          <p:cNvSpPr/>
          <p:nvPr userDrawn="1"/>
        </p:nvSpPr>
        <p:spPr>
          <a:xfrm>
            <a:off x="1162613" y="4112451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DD9C152-789A-441A-919C-60E7AEE04DE7}"/>
              </a:ext>
            </a:extLst>
          </p:cNvPr>
          <p:cNvSpPr/>
          <p:nvPr userDrawn="1"/>
        </p:nvSpPr>
        <p:spPr>
          <a:xfrm>
            <a:off x="2263627" y="4112451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C610E3D-578E-4F84-B5AE-35A88633DDC2}"/>
              </a:ext>
            </a:extLst>
          </p:cNvPr>
          <p:cNvSpPr/>
          <p:nvPr userDrawn="1"/>
        </p:nvSpPr>
        <p:spPr>
          <a:xfrm>
            <a:off x="3364640" y="4112451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82F5F7A-0546-4893-AE68-ABBB1B2AA885}"/>
              </a:ext>
            </a:extLst>
          </p:cNvPr>
          <p:cNvSpPr/>
          <p:nvPr userDrawn="1"/>
        </p:nvSpPr>
        <p:spPr>
          <a:xfrm>
            <a:off x="4465653" y="4112451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1219C22-10BD-4D63-9263-0EB3DFA60C9E}"/>
              </a:ext>
            </a:extLst>
          </p:cNvPr>
          <p:cNvSpPr/>
          <p:nvPr userDrawn="1"/>
        </p:nvSpPr>
        <p:spPr>
          <a:xfrm>
            <a:off x="5566667" y="4112451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40B5EF8-1496-49BA-A4BC-9E2E87E634DC}"/>
              </a:ext>
            </a:extLst>
          </p:cNvPr>
          <p:cNvSpPr/>
          <p:nvPr userDrawn="1"/>
        </p:nvSpPr>
        <p:spPr>
          <a:xfrm>
            <a:off x="6667680" y="4112451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6D11DE-6593-4A43-8592-051A6CA40752}"/>
              </a:ext>
            </a:extLst>
          </p:cNvPr>
          <p:cNvSpPr/>
          <p:nvPr userDrawn="1"/>
        </p:nvSpPr>
        <p:spPr>
          <a:xfrm>
            <a:off x="7768695" y="4112451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A385EF3-2C44-4706-B6DD-3A181210BEAD}"/>
              </a:ext>
            </a:extLst>
          </p:cNvPr>
          <p:cNvSpPr/>
          <p:nvPr userDrawn="1"/>
        </p:nvSpPr>
        <p:spPr>
          <a:xfrm>
            <a:off x="8806554" y="254662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25F159D-8822-452A-BC9A-FF9AF8827BDF}"/>
              </a:ext>
            </a:extLst>
          </p:cNvPr>
          <p:cNvSpPr/>
          <p:nvPr userDrawn="1"/>
        </p:nvSpPr>
        <p:spPr>
          <a:xfrm>
            <a:off x="9907567" y="254662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FC7B837-D807-4905-AA67-CFE23B3F3764}"/>
              </a:ext>
            </a:extLst>
          </p:cNvPr>
          <p:cNvSpPr/>
          <p:nvPr userDrawn="1"/>
        </p:nvSpPr>
        <p:spPr>
          <a:xfrm>
            <a:off x="11008580" y="254662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21088D1-E852-4F06-A144-1FC0EE881286}"/>
              </a:ext>
            </a:extLst>
          </p:cNvPr>
          <p:cNvSpPr/>
          <p:nvPr userDrawn="1"/>
        </p:nvSpPr>
        <p:spPr>
          <a:xfrm>
            <a:off x="9307388" y="121910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37D04FE-D515-4579-B681-5DEB4065F5B0}"/>
              </a:ext>
            </a:extLst>
          </p:cNvPr>
          <p:cNvSpPr/>
          <p:nvPr userDrawn="1"/>
        </p:nvSpPr>
        <p:spPr>
          <a:xfrm>
            <a:off x="10408401" y="121910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77039A6-6FA8-4322-8B43-72640C5D7BB4}"/>
              </a:ext>
            </a:extLst>
          </p:cNvPr>
          <p:cNvSpPr/>
          <p:nvPr userDrawn="1"/>
        </p:nvSpPr>
        <p:spPr>
          <a:xfrm>
            <a:off x="11509414" y="121910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9544555-514C-42B9-9227-E5145FAF85A3}"/>
              </a:ext>
            </a:extLst>
          </p:cNvPr>
          <p:cNvSpPr/>
          <p:nvPr userDrawn="1"/>
        </p:nvSpPr>
        <p:spPr>
          <a:xfrm>
            <a:off x="8806554" y="2183556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366113B-FF6B-4A6C-9316-46AC29F128F2}"/>
              </a:ext>
            </a:extLst>
          </p:cNvPr>
          <p:cNvSpPr/>
          <p:nvPr userDrawn="1"/>
        </p:nvSpPr>
        <p:spPr>
          <a:xfrm>
            <a:off x="9907567" y="2183556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C66427F-D807-4E28-B989-B935BB7E8068}"/>
              </a:ext>
            </a:extLst>
          </p:cNvPr>
          <p:cNvSpPr/>
          <p:nvPr userDrawn="1"/>
        </p:nvSpPr>
        <p:spPr>
          <a:xfrm>
            <a:off x="11008580" y="2183556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EFF8DF4-C2AF-4814-BB60-3549B0F0F93D}"/>
              </a:ext>
            </a:extLst>
          </p:cNvPr>
          <p:cNvSpPr/>
          <p:nvPr userDrawn="1"/>
        </p:nvSpPr>
        <p:spPr>
          <a:xfrm>
            <a:off x="9307388" y="3148003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1997353-D054-4882-9B10-CB2044670ED5}"/>
              </a:ext>
            </a:extLst>
          </p:cNvPr>
          <p:cNvSpPr/>
          <p:nvPr userDrawn="1"/>
        </p:nvSpPr>
        <p:spPr>
          <a:xfrm>
            <a:off x="10408401" y="3148003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9044F09-7CFA-4E5E-932B-74732DF3062C}"/>
              </a:ext>
            </a:extLst>
          </p:cNvPr>
          <p:cNvSpPr/>
          <p:nvPr userDrawn="1"/>
        </p:nvSpPr>
        <p:spPr>
          <a:xfrm>
            <a:off x="11509414" y="3148003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E63FCF9-BB5C-4873-87D5-93F78EEA53A6}"/>
              </a:ext>
            </a:extLst>
          </p:cNvPr>
          <p:cNvSpPr/>
          <p:nvPr userDrawn="1"/>
        </p:nvSpPr>
        <p:spPr>
          <a:xfrm>
            <a:off x="8806554" y="4112451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D1717E4-0E64-4A39-8E4E-F9B99AF3CFD3}"/>
              </a:ext>
            </a:extLst>
          </p:cNvPr>
          <p:cNvSpPr/>
          <p:nvPr userDrawn="1"/>
        </p:nvSpPr>
        <p:spPr>
          <a:xfrm>
            <a:off x="9907567" y="4112451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61784F0-8625-4043-AE5A-56D659EDF385}"/>
              </a:ext>
            </a:extLst>
          </p:cNvPr>
          <p:cNvSpPr/>
          <p:nvPr userDrawn="1"/>
        </p:nvSpPr>
        <p:spPr>
          <a:xfrm>
            <a:off x="11008580" y="4112451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762976"/>
            <a:ext cx="5762701" cy="78710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sz="4000" b="1" cap="all" baseline="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Divider Slide 1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607904"/>
            <a:ext cx="5753405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6A51415-D403-4A12-B750-BBEC8E43F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0423" y="1219200"/>
            <a:ext cx="631256" cy="631256"/>
          </a:xfrm>
          <a:prstGeom prst="rect">
            <a:avLst/>
          </a:prstGeom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1B6ED64-B466-4D95-8F71-A96F302294ED}"/>
              </a:ext>
            </a:extLst>
          </p:cNvPr>
          <p:cNvSpPr/>
          <p:nvPr userDrawn="1"/>
        </p:nvSpPr>
        <p:spPr>
          <a:xfrm>
            <a:off x="562434" y="505195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6DE92C87-9555-4FCE-A647-4F97D9C56AB5}"/>
              </a:ext>
            </a:extLst>
          </p:cNvPr>
          <p:cNvSpPr/>
          <p:nvPr userDrawn="1"/>
        </p:nvSpPr>
        <p:spPr>
          <a:xfrm>
            <a:off x="1663447" y="505195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0381CF42-ED87-498D-B069-88A7AD60F523}"/>
              </a:ext>
            </a:extLst>
          </p:cNvPr>
          <p:cNvSpPr/>
          <p:nvPr userDrawn="1"/>
        </p:nvSpPr>
        <p:spPr>
          <a:xfrm>
            <a:off x="2764461" y="505195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2FBBE5C6-C703-4A59-945F-6B0BBF4D53C0}"/>
              </a:ext>
            </a:extLst>
          </p:cNvPr>
          <p:cNvSpPr/>
          <p:nvPr userDrawn="1"/>
        </p:nvSpPr>
        <p:spPr>
          <a:xfrm>
            <a:off x="3865474" y="505195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F59D8E13-7D36-4BE6-8C85-EBED7A96F3B1}"/>
              </a:ext>
            </a:extLst>
          </p:cNvPr>
          <p:cNvSpPr/>
          <p:nvPr userDrawn="1"/>
        </p:nvSpPr>
        <p:spPr>
          <a:xfrm>
            <a:off x="4966487" y="505195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FB7630B-268F-49AE-BC8A-2A7A11B2893D}"/>
              </a:ext>
            </a:extLst>
          </p:cNvPr>
          <p:cNvSpPr/>
          <p:nvPr userDrawn="1"/>
        </p:nvSpPr>
        <p:spPr>
          <a:xfrm>
            <a:off x="562434" y="121910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55958237-896F-4636-9212-86A99EF1C657}"/>
              </a:ext>
            </a:extLst>
          </p:cNvPr>
          <p:cNvSpPr/>
          <p:nvPr userDrawn="1"/>
        </p:nvSpPr>
        <p:spPr>
          <a:xfrm>
            <a:off x="1663447" y="121910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DF2F6878-DE00-4869-BE5F-FFD3E9B06AD6}"/>
              </a:ext>
            </a:extLst>
          </p:cNvPr>
          <p:cNvSpPr/>
          <p:nvPr userDrawn="1"/>
        </p:nvSpPr>
        <p:spPr>
          <a:xfrm>
            <a:off x="2764461" y="121910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5CC1101D-C699-4523-864C-22ECC8521539}"/>
              </a:ext>
            </a:extLst>
          </p:cNvPr>
          <p:cNvSpPr/>
          <p:nvPr userDrawn="1"/>
        </p:nvSpPr>
        <p:spPr>
          <a:xfrm>
            <a:off x="3865474" y="1219109"/>
            <a:ext cx="635420" cy="635419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8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38872-F58C-4C39-AE6D-46A208EA78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C4DC874-40E6-4472-9EE0-4B576C17BD6E}"/>
              </a:ext>
            </a:extLst>
          </p:cNvPr>
          <p:cNvSpPr/>
          <p:nvPr userDrawn="1"/>
        </p:nvSpPr>
        <p:spPr>
          <a:xfrm rot="10800000">
            <a:off x="8097315" y="0"/>
            <a:ext cx="4112380" cy="3540626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1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FDB44C-DA0B-476B-A1CA-15F2B90A5EB1}"/>
              </a:ext>
            </a:extLst>
          </p:cNvPr>
          <p:cNvSpPr/>
          <p:nvPr userDrawn="1"/>
        </p:nvSpPr>
        <p:spPr>
          <a:xfrm rot="10800000">
            <a:off x="1537967" y="4716285"/>
            <a:ext cx="8927615" cy="2150963"/>
          </a:xfrm>
          <a:custGeom>
            <a:avLst/>
            <a:gdLst>
              <a:gd name="connsiteX0" fmla="*/ 4472492 w 8927615"/>
              <a:gd name="connsiteY0" fmla="*/ 2150963 h 2150963"/>
              <a:gd name="connsiteX1" fmla="*/ 4472487 w 8927615"/>
              <a:gd name="connsiteY1" fmla="*/ 2150963 h 2150963"/>
              <a:gd name="connsiteX2" fmla="*/ 4465529 w 8927615"/>
              <a:gd name="connsiteY2" fmla="*/ 2150963 h 2150963"/>
              <a:gd name="connsiteX3" fmla="*/ 56850 w 8927615"/>
              <a:gd name="connsiteY3" fmla="*/ 72350 h 2150963"/>
              <a:gd name="connsiteX4" fmla="*/ 0 w 8927615"/>
              <a:gd name="connsiteY4" fmla="*/ 0 h 2150963"/>
              <a:gd name="connsiteX5" fmla="*/ 8927615 w 8927615"/>
              <a:gd name="connsiteY5" fmla="*/ 0 h 2150963"/>
              <a:gd name="connsiteX6" fmla="*/ 8863858 w 8927615"/>
              <a:gd name="connsiteY6" fmla="*/ 80413 h 2150963"/>
              <a:gd name="connsiteX7" fmla="*/ 5055522 w 8927615"/>
              <a:gd name="connsiteY7" fmla="*/ 2120257 h 21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7615" h="2150963">
                <a:moveTo>
                  <a:pt x="4472492" y="2150963"/>
                </a:moveTo>
                <a:lnTo>
                  <a:pt x="4472487" y="2150963"/>
                </a:lnTo>
                <a:lnTo>
                  <a:pt x="4465529" y="2150963"/>
                </a:lnTo>
                <a:cubicBezTo>
                  <a:pt x="2690246" y="2150963"/>
                  <a:pt x="1104541" y="1341948"/>
                  <a:pt x="56850" y="72350"/>
                </a:cubicBezTo>
                <a:lnTo>
                  <a:pt x="0" y="0"/>
                </a:lnTo>
                <a:lnTo>
                  <a:pt x="8927615" y="0"/>
                </a:lnTo>
                <a:lnTo>
                  <a:pt x="8863858" y="80413"/>
                </a:lnTo>
                <a:cubicBezTo>
                  <a:pt x="7933580" y="1201281"/>
                  <a:pt x="6583227" y="1961848"/>
                  <a:pt x="5055522" y="2120257"/>
                </a:cubicBezTo>
                <a:close/>
              </a:path>
            </a:pathLst>
          </a:custGeom>
          <a:solidFill>
            <a:schemeClr val="accent1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D57B340-92ED-438A-BB0A-A4F3649E19DA}"/>
              </a:ext>
            </a:extLst>
          </p:cNvPr>
          <p:cNvSpPr/>
          <p:nvPr userDrawn="1"/>
        </p:nvSpPr>
        <p:spPr>
          <a:xfrm>
            <a:off x="-17695" y="1417318"/>
            <a:ext cx="6330005" cy="5449930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1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068995"/>
            <a:ext cx="11582400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Slide 2 a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83758"/>
            <a:ext cx="11582400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1938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38872-F58C-4C39-AE6D-46A208EA78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C4DC874-40E6-4472-9EE0-4B576C17BD6E}"/>
              </a:ext>
            </a:extLst>
          </p:cNvPr>
          <p:cNvSpPr/>
          <p:nvPr userDrawn="1"/>
        </p:nvSpPr>
        <p:spPr>
          <a:xfrm rot="10800000">
            <a:off x="8097315" y="0"/>
            <a:ext cx="4112380" cy="3540626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2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FDB44C-DA0B-476B-A1CA-15F2B90A5EB1}"/>
              </a:ext>
            </a:extLst>
          </p:cNvPr>
          <p:cNvSpPr/>
          <p:nvPr userDrawn="1"/>
        </p:nvSpPr>
        <p:spPr>
          <a:xfrm rot="10800000">
            <a:off x="1537967" y="4716285"/>
            <a:ext cx="8927615" cy="2150963"/>
          </a:xfrm>
          <a:custGeom>
            <a:avLst/>
            <a:gdLst>
              <a:gd name="connsiteX0" fmla="*/ 4472492 w 8927615"/>
              <a:gd name="connsiteY0" fmla="*/ 2150963 h 2150963"/>
              <a:gd name="connsiteX1" fmla="*/ 4472487 w 8927615"/>
              <a:gd name="connsiteY1" fmla="*/ 2150963 h 2150963"/>
              <a:gd name="connsiteX2" fmla="*/ 4465529 w 8927615"/>
              <a:gd name="connsiteY2" fmla="*/ 2150963 h 2150963"/>
              <a:gd name="connsiteX3" fmla="*/ 56850 w 8927615"/>
              <a:gd name="connsiteY3" fmla="*/ 72350 h 2150963"/>
              <a:gd name="connsiteX4" fmla="*/ 0 w 8927615"/>
              <a:gd name="connsiteY4" fmla="*/ 0 h 2150963"/>
              <a:gd name="connsiteX5" fmla="*/ 8927615 w 8927615"/>
              <a:gd name="connsiteY5" fmla="*/ 0 h 2150963"/>
              <a:gd name="connsiteX6" fmla="*/ 8863858 w 8927615"/>
              <a:gd name="connsiteY6" fmla="*/ 80413 h 2150963"/>
              <a:gd name="connsiteX7" fmla="*/ 5055522 w 8927615"/>
              <a:gd name="connsiteY7" fmla="*/ 2120257 h 21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7615" h="2150963">
                <a:moveTo>
                  <a:pt x="4472492" y="2150963"/>
                </a:moveTo>
                <a:lnTo>
                  <a:pt x="4472487" y="2150963"/>
                </a:lnTo>
                <a:lnTo>
                  <a:pt x="4465529" y="2150963"/>
                </a:lnTo>
                <a:cubicBezTo>
                  <a:pt x="2690246" y="2150963"/>
                  <a:pt x="1104541" y="1341948"/>
                  <a:pt x="56850" y="72350"/>
                </a:cubicBezTo>
                <a:lnTo>
                  <a:pt x="0" y="0"/>
                </a:lnTo>
                <a:lnTo>
                  <a:pt x="8927615" y="0"/>
                </a:lnTo>
                <a:lnTo>
                  <a:pt x="8863858" y="80413"/>
                </a:lnTo>
                <a:cubicBezTo>
                  <a:pt x="7933580" y="1201281"/>
                  <a:pt x="6583227" y="1961848"/>
                  <a:pt x="5055522" y="2120257"/>
                </a:cubicBezTo>
                <a:close/>
              </a:path>
            </a:pathLst>
          </a:custGeom>
          <a:solidFill>
            <a:schemeClr val="accent2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D57B340-92ED-438A-BB0A-A4F3649E19DA}"/>
              </a:ext>
            </a:extLst>
          </p:cNvPr>
          <p:cNvSpPr/>
          <p:nvPr userDrawn="1"/>
        </p:nvSpPr>
        <p:spPr>
          <a:xfrm>
            <a:off x="-17695" y="1417318"/>
            <a:ext cx="6330005" cy="5449930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2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068995"/>
            <a:ext cx="11582400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Slide 2 B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83758"/>
            <a:ext cx="11582400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6738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38872-F58C-4C39-AE6D-46A208EA78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C4DC874-40E6-4472-9EE0-4B576C17BD6E}"/>
              </a:ext>
            </a:extLst>
          </p:cNvPr>
          <p:cNvSpPr/>
          <p:nvPr userDrawn="1"/>
        </p:nvSpPr>
        <p:spPr>
          <a:xfrm rot="10800000">
            <a:off x="8097315" y="0"/>
            <a:ext cx="4112380" cy="3540626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3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FDB44C-DA0B-476B-A1CA-15F2B90A5EB1}"/>
              </a:ext>
            </a:extLst>
          </p:cNvPr>
          <p:cNvSpPr/>
          <p:nvPr userDrawn="1"/>
        </p:nvSpPr>
        <p:spPr>
          <a:xfrm rot="10800000">
            <a:off x="1537967" y="4716285"/>
            <a:ext cx="8927615" cy="2150963"/>
          </a:xfrm>
          <a:custGeom>
            <a:avLst/>
            <a:gdLst>
              <a:gd name="connsiteX0" fmla="*/ 4472492 w 8927615"/>
              <a:gd name="connsiteY0" fmla="*/ 2150963 h 2150963"/>
              <a:gd name="connsiteX1" fmla="*/ 4472487 w 8927615"/>
              <a:gd name="connsiteY1" fmla="*/ 2150963 h 2150963"/>
              <a:gd name="connsiteX2" fmla="*/ 4465529 w 8927615"/>
              <a:gd name="connsiteY2" fmla="*/ 2150963 h 2150963"/>
              <a:gd name="connsiteX3" fmla="*/ 56850 w 8927615"/>
              <a:gd name="connsiteY3" fmla="*/ 72350 h 2150963"/>
              <a:gd name="connsiteX4" fmla="*/ 0 w 8927615"/>
              <a:gd name="connsiteY4" fmla="*/ 0 h 2150963"/>
              <a:gd name="connsiteX5" fmla="*/ 8927615 w 8927615"/>
              <a:gd name="connsiteY5" fmla="*/ 0 h 2150963"/>
              <a:gd name="connsiteX6" fmla="*/ 8863858 w 8927615"/>
              <a:gd name="connsiteY6" fmla="*/ 80413 h 2150963"/>
              <a:gd name="connsiteX7" fmla="*/ 5055522 w 8927615"/>
              <a:gd name="connsiteY7" fmla="*/ 2120257 h 21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7615" h="2150963">
                <a:moveTo>
                  <a:pt x="4472492" y="2150963"/>
                </a:moveTo>
                <a:lnTo>
                  <a:pt x="4472487" y="2150963"/>
                </a:lnTo>
                <a:lnTo>
                  <a:pt x="4465529" y="2150963"/>
                </a:lnTo>
                <a:cubicBezTo>
                  <a:pt x="2690246" y="2150963"/>
                  <a:pt x="1104541" y="1341948"/>
                  <a:pt x="56850" y="72350"/>
                </a:cubicBezTo>
                <a:lnTo>
                  <a:pt x="0" y="0"/>
                </a:lnTo>
                <a:lnTo>
                  <a:pt x="8927615" y="0"/>
                </a:lnTo>
                <a:lnTo>
                  <a:pt x="8863858" y="80413"/>
                </a:lnTo>
                <a:cubicBezTo>
                  <a:pt x="7933580" y="1201281"/>
                  <a:pt x="6583227" y="1961848"/>
                  <a:pt x="5055522" y="2120257"/>
                </a:cubicBezTo>
                <a:close/>
              </a:path>
            </a:pathLst>
          </a:custGeom>
          <a:solidFill>
            <a:schemeClr val="accent3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D57B340-92ED-438A-BB0A-A4F3649E19DA}"/>
              </a:ext>
            </a:extLst>
          </p:cNvPr>
          <p:cNvSpPr/>
          <p:nvPr userDrawn="1"/>
        </p:nvSpPr>
        <p:spPr>
          <a:xfrm>
            <a:off x="-17695" y="1417318"/>
            <a:ext cx="6330005" cy="5449930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3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068995"/>
            <a:ext cx="11582400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Slide 2 C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83758"/>
            <a:ext cx="11582400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1763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38872-F58C-4C39-AE6D-46A208EA78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C4DC874-40E6-4472-9EE0-4B576C17BD6E}"/>
              </a:ext>
            </a:extLst>
          </p:cNvPr>
          <p:cNvSpPr/>
          <p:nvPr userDrawn="1"/>
        </p:nvSpPr>
        <p:spPr>
          <a:xfrm rot="10800000">
            <a:off x="8097315" y="0"/>
            <a:ext cx="4112380" cy="3540626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6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FDB44C-DA0B-476B-A1CA-15F2B90A5EB1}"/>
              </a:ext>
            </a:extLst>
          </p:cNvPr>
          <p:cNvSpPr/>
          <p:nvPr userDrawn="1"/>
        </p:nvSpPr>
        <p:spPr>
          <a:xfrm rot="10800000">
            <a:off x="1537967" y="4716285"/>
            <a:ext cx="8927615" cy="2150963"/>
          </a:xfrm>
          <a:custGeom>
            <a:avLst/>
            <a:gdLst>
              <a:gd name="connsiteX0" fmla="*/ 4472492 w 8927615"/>
              <a:gd name="connsiteY0" fmla="*/ 2150963 h 2150963"/>
              <a:gd name="connsiteX1" fmla="*/ 4472487 w 8927615"/>
              <a:gd name="connsiteY1" fmla="*/ 2150963 h 2150963"/>
              <a:gd name="connsiteX2" fmla="*/ 4465529 w 8927615"/>
              <a:gd name="connsiteY2" fmla="*/ 2150963 h 2150963"/>
              <a:gd name="connsiteX3" fmla="*/ 56850 w 8927615"/>
              <a:gd name="connsiteY3" fmla="*/ 72350 h 2150963"/>
              <a:gd name="connsiteX4" fmla="*/ 0 w 8927615"/>
              <a:gd name="connsiteY4" fmla="*/ 0 h 2150963"/>
              <a:gd name="connsiteX5" fmla="*/ 8927615 w 8927615"/>
              <a:gd name="connsiteY5" fmla="*/ 0 h 2150963"/>
              <a:gd name="connsiteX6" fmla="*/ 8863858 w 8927615"/>
              <a:gd name="connsiteY6" fmla="*/ 80413 h 2150963"/>
              <a:gd name="connsiteX7" fmla="*/ 5055522 w 8927615"/>
              <a:gd name="connsiteY7" fmla="*/ 2120257 h 21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7615" h="2150963">
                <a:moveTo>
                  <a:pt x="4472492" y="2150963"/>
                </a:moveTo>
                <a:lnTo>
                  <a:pt x="4472487" y="2150963"/>
                </a:lnTo>
                <a:lnTo>
                  <a:pt x="4465529" y="2150963"/>
                </a:lnTo>
                <a:cubicBezTo>
                  <a:pt x="2690246" y="2150963"/>
                  <a:pt x="1104541" y="1341948"/>
                  <a:pt x="56850" y="72350"/>
                </a:cubicBezTo>
                <a:lnTo>
                  <a:pt x="0" y="0"/>
                </a:lnTo>
                <a:lnTo>
                  <a:pt x="8927615" y="0"/>
                </a:lnTo>
                <a:lnTo>
                  <a:pt x="8863858" y="80413"/>
                </a:lnTo>
                <a:cubicBezTo>
                  <a:pt x="7933580" y="1201281"/>
                  <a:pt x="6583227" y="1961848"/>
                  <a:pt x="5055522" y="2120257"/>
                </a:cubicBezTo>
                <a:close/>
              </a:path>
            </a:pathLst>
          </a:custGeom>
          <a:solidFill>
            <a:schemeClr val="accent6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D57B340-92ED-438A-BB0A-A4F3649E19DA}"/>
              </a:ext>
            </a:extLst>
          </p:cNvPr>
          <p:cNvSpPr/>
          <p:nvPr userDrawn="1"/>
        </p:nvSpPr>
        <p:spPr>
          <a:xfrm>
            <a:off x="-17695" y="1417318"/>
            <a:ext cx="6330005" cy="5449930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6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068995"/>
            <a:ext cx="11582400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Slide 2 D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83758"/>
            <a:ext cx="11582400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1403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34" y="368297"/>
            <a:ext cx="10825212" cy="7928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4796" y="5768975"/>
            <a:ext cx="11366750" cy="365125"/>
          </a:xfrm>
        </p:spPr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0E49FF-8E27-45DD-9406-B5B7EC606D33}"/>
              </a:ext>
            </a:extLst>
          </p:cNvPr>
          <p:cNvSpPr/>
          <p:nvPr userDrawn="1"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B28BA6A-325D-4372-AFCA-BD25E1B94F51}"/>
              </a:ext>
            </a:extLst>
          </p:cNvPr>
          <p:cNvGrpSpPr/>
          <p:nvPr userDrawn="1"/>
        </p:nvGrpSpPr>
        <p:grpSpPr>
          <a:xfrm>
            <a:off x="-158110" y="-144363"/>
            <a:ext cx="1488923" cy="1452957"/>
            <a:chOff x="-158110" y="-144363"/>
            <a:chExt cx="1488923" cy="145295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52A3F4D-7F07-4398-8D95-359F900CD859}"/>
                </a:ext>
              </a:extLst>
            </p:cNvPr>
            <p:cNvSpPr/>
            <p:nvPr userDrawn="1"/>
          </p:nvSpPr>
          <p:spPr>
            <a:xfrm rot="10037061">
              <a:off x="-3978" y="-144363"/>
              <a:ext cx="1334791" cy="424288"/>
            </a:xfrm>
            <a:custGeom>
              <a:avLst/>
              <a:gdLst>
                <a:gd name="connsiteX0" fmla="*/ 0 w 1334791"/>
                <a:gd name="connsiteY0" fmla="*/ 131033 h 424288"/>
                <a:gd name="connsiteX1" fmla="*/ 64905 w 1334791"/>
                <a:gd name="connsiteY1" fmla="*/ 98645 h 424288"/>
                <a:gd name="connsiteX2" fmla="*/ 556415 w 1334791"/>
                <a:gd name="connsiteY2" fmla="*/ 0 h 424288"/>
                <a:gd name="connsiteX3" fmla="*/ 1278761 w 1334791"/>
                <a:gd name="connsiteY3" fmla="*/ 225449 h 424288"/>
                <a:gd name="connsiteX4" fmla="*/ 1334791 w 1334791"/>
                <a:gd name="connsiteY4" fmla="*/ 268436 h 424288"/>
                <a:gd name="connsiteX5" fmla="*/ 1299623 w 1334791"/>
                <a:gd name="connsiteY5" fmla="*/ 424288 h 4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4791" h="424288">
                  <a:moveTo>
                    <a:pt x="0" y="131033"/>
                  </a:moveTo>
                  <a:lnTo>
                    <a:pt x="64905" y="98645"/>
                  </a:lnTo>
                  <a:cubicBezTo>
                    <a:pt x="215927" y="35117"/>
                    <a:pt x="381917" y="0"/>
                    <a:pt x="556415" y="0"/>
                  </a:cubicBezTo>
                  <a:cubicBezTo>
                    <a:pt x="825140" y="0"/>
                    <a:pt x="1073744" y="83432"/>
                    <a:pt x="1278761" y="225449"/>
                  </a:cubicBezTo>
                  <a:lnTo>
                    <a:pt x="1334791" y="268436"/>
                  </a:lnTo>
                  <a:lnTo>
                    <a:pt x="1299623" y="424288"/>
                  </a:lnTo>
                  <a:close/>
                </a:path>
              </a:pathLst>
            </a:custGeom>
            <a:solidFill>
              <a:schemeClr val="accent1">
                <a:alpha val="8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1718A2-F16A-48BC-A5D9-4FFB7418A1AF}"/>
                </a:ext>
              </a:extLst>
            </p:cNvPr>
            <p:cNvSpPr/>
            <p:nvPr userDrawn="1"/>
          </p:nvSpPr>
          <p:spPr>
            <a:xfrm rot="10037061">
              <a:off x="-59370" y="-42360"/>
              <a:ext cx="547505" cy="478443"/>
            </a:xfrm>
            <a:custGeom>
              <a:avLst/>
              <a:gdLst>
                <a:gd name="connsiteX0" fmla="*/ 439546 w 547505"/>
                <a:gd name="connsiteY0" fmla="*/ 478443 h 478443"/>
                <a:gd name="connsiteX1" fmla="*/ 0 w 547505"/>
                <a:gd name="connsiteY1" fmla="*/ 379261 h 478443"/>
                <a:gd name="connsiteX2" fmla="*/ 75023 w 547505"/>
                <a:gd name="connsiteY2" fmla="*/ 294873 h 478443"/>
                <a:gd name="connsiteX3" fmla="*/ 476720 w 547505"/>
                <a:gd name="connsiteY3" fmla="*/ 25766 h 478443"/>
                <a:gd name="connsiteX4" fmla="*/ 547505 w 547505"/>
                <a:gd name="connsiteY4" fmla="*/ 0 h 47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5" h="478443">
                  <a:moveTo>
                    <a:pt x="439546" y="478443"/>
                  </a:moveTo>
                  <a:lnTo>
                    <a:pt x="0" y="379261"/>
                  </a:lnTo>
                  <a:lnTo>
                    <a:pt x="75023" y="294873"/>
                  </a:lnTo>
                  <a:cubicBezTo>
                    <a:pt x="189646" y="181232"/>
                    <a:pt x="325699" y="89294"/>
                    <a:pt x="476720" y="25766"/>
                  </a:cubicBezTo>
                  <a:lnTo>
                    <a:pt x="547505" y="0"/>
                  </a:lnTo>
                  <a:close/>
                </a:path>
              </a:pathLst>
            </a:custGeom>
            <a:solidFill>
              <a:schemeClr val="accent2">
                <a:alpha val="8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05E09B-FB17-4196-8916-226985462FE0}"/>
                </a:ext>
              </a:extLst>
            </p:cNvPr>
            <p:cNvSpPr/>
            <p:nvPr userDrawn="1"/>
          </p:nvSpPr>
          <p:spPr>
            <a:xfrm rot="10037061">
              <a:off x="-158110" y="-33224"/>
              <a:ext cx="850846" cy="1341818"/>
            </a:xfrm>
            <a:custGeom>
              <a:avLst/>
              <a:gdLst>
                <a:gd name="connsiteX0" fmla="*/ 501609 w 850846"/>
                <a:gd name="connsiteY0" fmla="*/ 1341818 h 1341818"/>
                <a:gd name="connsiteX1" fmla="*/ 3201 w 850846"/>
                <a:gd name="connsiteY1" fmla="*/ 1229353 h 1341818"/>
                <a:gd name="connsiteX2" fmla="*/ 0 w 850846"/>
                <a:gd name="connsiteY2" fmla="*/ 1197586 h 1341818"/>
                <a:gd name="connsiteX3" fmla="*/ 179926 w 850846"/>
                <a:gd name="connsiteY3" fmla="*/ 547681 h 1341818"/>
                <a:gd name="connsiteX4" fmla="*/ 780381 w 850846"/>
                <a:gd name="connsiteY4" fmla="*/ 24341 h 1341818"/>
                <a:gd name="connsiteX5" fmla="*/ 850846 w 850846"/>
                <a:gd name="connsiteY5" fmla="*/ 0 h 1341818"/>
                <a:gd name="connsiteX6" fmla="*/ 699185 w 850846"/>
                <a:gd name="connsiteY6" fmla="*/ 672114 h 1341818"/>
                <a:gd name="connsiteX7" fmla="*/ 598719 w 850846"/>
                <a:gd name="connsiteY7" fmla="*/ 802058 h 1341818"/>
                <a:gd name="connsiteX8" fmla="*/ 487041 w 850846"/>
                <a:gd name="connsiteY8" fmla="*/ 1197586 h 134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0846" h="1341818">
                  <a:moveTo>
                    <a:pt x="501609" y="1341818"/>
                  </a:moveTo>
                  <a:lnTo>
                    <a:pt x="3201" y="1229353"/>
                  </a:lnTo>
                  <a:lnTo>
                    <a:pt x="0" y="1197586"/>
                  </a:lnTo>
                  <a:cubicBezTo>
                    <a:pt x="0" y="960269"/>
                    <a:pt x="66697" y="738465"/>
                    <a:pt x="179926" y="547681"/>
                  </a:cubicBezTo>
                  <a:cubicBezTo>
                    <a:pt x="318554" y="315018"/>
                    <a:pt x="528678" y="130221"/>
                    <a:pt x="780381" y="24341"/>
                  </a:cubicBezTo>
                  <a:lnTo>
                    <a:pt x="850846" y="0"/>
                  </a:lnTo>
                  <a:lnTo>
                    <a:pt x="699185" y="672114"/>
                  </a:lnTo>
                  <a:lnTo>
                    <a:pt x="598719" y="802058"/>
                  </a:lnTo>
                  <a:cubicBezTo>
                    <a:pt x="528919" y="918391"/>
                    <a:pt x="487041" y="1053335"/>
                    <a:pt x="487041" y="1197586"/>
                  </a:cubicBezTo>
                  <a:close/>
                </a:path>
              </a:pathLst>
            </a:custGeom>
            <a:solidFill>
              <a:schemeClr val="accent3">
                <a:alpha val="8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E5D1699E-49DB-466D-87EF-8E5D8EF68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796" y="6295637"/>
            <a:ext cx="1221424" cy="4154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BEFA0D-A184-4511-BC50-F1397AE8CF7C}"/>
              </a:ext>
            </a:extLst>
          </p:cNvPr>
          <p:cNvSpPr txBox="1"/>
          <p:nvPr userDrawn="1"/>
        </p:nvSpPr>
        <p:spPr>
          <a:xfrm>
            <a:off x="11451458" y="6217612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14AEC0-DA56-46BC-A889-2D194018CB4E}"/>
              </a:ext>
            </a:extLst>
          </p:cNvPr>
          <p:cNvSpPr txBox="1"/>
          <p:nvPr userDrawn="1"/>
        </p:nvSpPr>
        <p:spPr>
          <a:xfrm>
            <a:off x="4930773" y="6295637"/>
            <a:ext cx="2336803" cy="424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2019 SHRM. All Rights Reserved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90186E7-F1DE-440E-9A19-D83A399FE81F}"/>
              </a:ext>
            </a:extLst>
          </p:cNvPr>
          <p:cNvSpPr/>
          <p:nvPr userDrawn="1"/>
        </p:nvSpPr>
        <p:spPr>
          <a:xfrm>
            <a:off x="10813378" y="4955621"/>
            <a:ext cx="1378623" cy="1902379"/>
          </a:xfrm>
          <a:custGeom>
            <a:avLst/>
            <a:gdLst>
              <a:gd name="connsiteX0" fmla="*/ 1378623 w 1378623"/>
              <a:gd name="connsiteY0" fmla="*/ 0 h 1902379"/>
              <a:gd name="connsiteX1" fmla="*/ 1378623 w 1378623"/>
              <a:gd name="connsiteY1" fmla="*/ 655585 h 1902379"/>
              <a:gd name="connsiteX2" fmla="*/ 1266593 w 1378623"/>
              <a:gd name="connsiteY2" fmla="*/ 690947 h 1902379"/>
              <a:gd name="connsiteX3" fmla="*/ 942814 w 1378623"/>
              <a:gd name="connsiteY3" fmla="*/ 911563 h 1902379"/>
              <a:gd name="connsiteX4" fmla="*/ 782769 w 1378623"/>
              <a:gd name="connsiteY4" fmla="*/ 1118566 h 1902379"/>
              <a:gd name="connsiteX5" fmla="*/ 636760 w 1378623"/>
              <a:gd name="connsiteY5" fmla="*/ 1635681 h 1902379"/>
              <a:gd name="connsiteX6" fmla="*/ 648553 w 1378623"/>
              <a:gd name="connsiteY6" fmla="*/ 1791218 h 1902379"/>
              <a:gd name="connsiteX7" fmla="*/ 674197 w 1378623"/>
              <a:gd name="connsiteY7" fmla="*/ 1902379 h 1902379"/>
              <a:gd name="connsiteX8" fmla="*/ 22268 w 1378623"/>
              <a:gd name="connsiteY8" fmla="*/ 1902379 h 1902379"/>
              <a:gd name="connsiteX9" fmla="*/ 6584 w 1378623"/>
              <a:gd name="connsiteY9" fmla="*/ 1784737 h 1902379"/>
              <a:gd name="connsiteX10" fmla="*/ 0 w 1378623"/>
              <a:gd name="connsiteY10" fmla="*/ 1635681 h 1902379"/>
              <a:gd name="connsiteX11" fmla="*/ 235237 w 1378623"/>
              <a:gd name="connsiteY11" fmla="*/ 785992 h 1902379"/>
              <a:gd name="connsiteX12" fmla="*/ 1223931 w 1378623"/>
              <a:gd name="connsiteY12" fmla="*/ 31424 h 190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623" h="1902379">
                <a:moveTo>
                  <a:pt x="1378623" y="0"/>
                </a:moveTo>
                <a:lnTo>
                  <a:pt x="1378623" y="655585"/>
                </a:lnTo>
                <a:lnTo>
                  <a:pt x="1266593" y="690947"/>
                </a:lnTo>
                <a:cubicBezTo>
                  <a:pt x="1144836" y="743240"/>
                  <a:pt x="1035163" y="818739"/>
                  <a:pt x="942814" y="911563"/>
                </a:cubicBezTo>
                <a:lnTo>
                  <a:pt x="782769" y="1118566"/>
                </a:lnTo>
                <a:cubicBezTo>
                  <a:pt x="691512" y="1270660"/>
                  <a:pt x="636760" y="1447086"/>
                  <a:pt x="636760" y="1635681"/>
                </a:cubicBezTo>
                <a:cubicBezTo>
                  <a:pt x="636760" y="1688533"/>
                  <a:pt x="640788" y="1740476"/>
                  <a:pt x="648553" y="1791218"/>
                </a:cubicBezTo>
                <a:lnTo>
                  <a:pt x="674197" y="1902379"/>
                </a:lnTo>
                <a:lnTo>
                  <a:pt x="22268" y="1902379"/>
                </a:lnTo>
                <a:lnTo>
                  <a:pt x="6584" y="1784737"/>
                </a:lnTo>
                <a:cubicBezTo>
                  <a:pt x="2226" y="1735636"/>
                  <a:pt x="0" y="1685919"/>
                  <a:pt x="0" y="1635681"/>
                </a:cubicBezTo>
                <a:cubicBezTo>
                  <a:pt x="0" y="1325412"/>
                  <a:pt x="87201" y="1035423"/>
                  <a:pt x="235237" y="785992"/>
                </a:cubicBezTo>
                <a:cubicBezTo>
                  <a:pt x="452728" y="420970"/>
                  <a:pt x="804821" y="146064"/>
                  <a:pt x="1223931" y="314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481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BF3883-1C98-4829-9D86-6525FFCD0F26}"/>
              </a:ext>
            </a:extLst>
          </p:cNvPr>
          <p:cNvSpPr/>
          <p:nvPr userDrawn="1"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34" y="368297"/>
            <a:ext cx="10825212" cy="7928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1"/>
            <a:ext cx="11366746" cy="4419600"/>
          </a:xfrm>
        </p:spPr>
        <p:txBody>
          <a:bodyPr lIns="182880"/>
          <a:lstStyle>
            <a:lvl2pPr marL="18288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36576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5486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7315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6" y="5768975"/>
            <a:ext cx="11366754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ACE5DB5-0903-48D8-A6A9-37FC7CE0C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796" y="6295637"/>
            <a:ext cx="1221424" cy="415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234265-A04B-4243-AEDA-B70B74749023}"/>
              </a:ext>
            </a:extLst>
          </p:cNvPr>
          <p:cNvSpPr txBox="1"/>
          <p:nvPr userDrawn="1"/>
        </p:nvSpPr>
        <p:spPr>
          <a:xfrm>
            <a:off x="11451458" y="6217612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703CB5-F33D-4775-B974-0983D15F2C6D}"/>
              </a:ext>
            </a:extLst>
          </p:cNvPr>
          <p:cNvSpPr txBox="1"/>
          <p:nvPr userDrawn="1"/>
        </p:nvSpPr>
        <p:spPr>
          <a:xfrm>
            <a:off x="4930773" y="6295637"/>
            <a:ext cx="2336803" cy="424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2019 SHRM. All Rights Reserved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624414-EBB5-4729-8806-AA90A2055C22}"/>
              </a:ext>
            </a:extLst>
          </p:cNvPr>
          <p:cNvGrpSpPr/>
          <p:nvPr userDrawn="1"/>
        </p:nvGrpSpPr>
        <p:grpSpPr>
          <a:xfrm>
            <a:off x="-158110" y="-144363"/>
            <a:ext cx="1488923" cy="1452957"/>
            <a:chOff x="-158110" y="-144363"/>
            <a:chExt cx="1488923" cy="145295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C01D2F0-E657-4F09-965A-1EABBAC2A854}"/>
                </a:ext>
              </a:extLst>
            </p:cNvPr>
            <p:cNvSpPr/>
            <p:nvPr userDrawn="1"/>
          </p:nvSpPr>
          <p:spPr>
            <a:xfrm rot="10037061">
              <a:off x="-3978" y="-144363"/>
              <a:ext cx="1334791" cy="424288"/>
            </a:xfrm>
            <a:custGeom>
              <a:avLst/>
              <a:gdLst>
                <a:gd name="connsiteX0" fmla="*/ 0 w 1334791"/>
                <a:gd name="connsiteY0" fmla="*/ 131033 h 424288"/>
                <a:gd name="connsiteX1" fmla="*/ 64905 w 1334791"/>
                <a:gd name="connsiteY1" fmla="*/ 98645 h 424288"/>
                <a:gd name="connsiteX2" fmla="*/ 556415 w 1334791"/>
                <a:gd name="connsiteY2" fmla="*/ 0 h 424288"/>
                <a:gd name="connsiteX3" fmla="*/ 1278761 w 1334791"/>
                <a:gd name="connsiteY3" fmla="*/ 225449 h 424288"/>
                <a:gd name="connsiteX4" fmla="*/ 1334791 w 1334791"/>
                <a:gd name="connsiteY4" fmla="*/ 268436 h 424288"/>
                <a:gd name="connsiteX5" fmla="*/ 1299623 w 1334791"/>
                <a:gd name="connsiteY5" fmla="*/ 424288 h 4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4791" h="424288">
                  <a:moveTo>
                    <a:pt x="0" y="131033"/>
                  </a:moveTo>
                  <a:lnTo>
                    <a:pt x="64905" y="98645"/>
                  </a:lnTo>
                  <a:cubicBezTo>
                    <a:pt x="215927" y="35117"/>
                    <a:pt x="381917" y="0"/>
                    <a:pt x="556415" y="0"/>
                  </a:cubicBezTo>
                  <a:cubicBezTo>
                    <a:pt x="825140" y="0"/>
                    <a:pt x="1073744" y="83432"/>
                    <a:pt x="1278761" y="225449"/>
                  </a:cubicBezTo>
                  <a:lnTo>
                    <a:pt x="1334791" y="268436"/>
                  </a:lnTo>
                  <a:lnTo>
                    <a:pt x="1299623" y="424288"/>
                  </a:lnTo>
                  <a:close/>
                </a:path>
              </a:pathLst>
            </a:custGeom>
            <a:solidFill>
              <a:schemeClr val="accent1">
                <a:alpha val="8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3F80B6-9EDE-4391-BE4A-95E5F752D85C}"/>
                </a:ext>
              </a:extLst>
            </p:cNvPr>
            <p:cNvSpPr/>
            <p:nvPr userDrawn="1"/>
          </p:nvSpPr>
          <p:spPr>
            <a:xfrm rot="10037061">
              <a:off x="-59370" y="-42360"/>
              <a:ext cx="547505" cy="478443"/>
            </a:xfrm>
            <a:custGeom>
              <a:avLst/>
              <a:gdLst>
                <a:gd name="connsiteX0" fmla="*/ 439546 w 547505"/>
                <a:gd name="connsiteY0" fmla="*/ 478443 h 478443"/>
                <a:gd name="connsiteX1" fmla="*/ 0 w 547505"/>
                <a:gd name="connsiteY1" fmla="*/ 379261 h 478443"/>
                <a:gd name="connsiteX2" fmla="*/ 75023 w 547505"/>
                <a:gd name="connsiteY2" fmla="*/ 294873 h 478443"/>
                <a:gd name="connsiteX3" fmla="*/ 476720 w 547505"/>
                <a:gd name="connsiteY3" fmla="*/ 25766 h 478443"/>
                <a:gd name="connsiteX4" fmla="*/ 547505 w 547505"/>
                <a:gd name="connsiteY4" fmla="*/ 0 h 47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5" h="478443">
                  <a:moveTo>
                    <a:pt x="439546" y="478443"/>
                  </a:moveTo>
                  <a:lnTo>
                    <a:pt x="0" y="379261"/>
                  </a:lnTo>
                  <a:lnTo>
                    <a:pt x="75023" y="294873"/>
                  </a:lnTo>
                  <a:cubicBezTo>
                    <a:pt x="189646" y="181232"/>
                    <a:pt x="325699" y="89294"/>
                    <a:pt x="476720" y="25766"/>
                  </a:cubicBezTo>
                  <a:lnTo>
                    <a:pt x="547505" y="0"/>
                  </a:lnTo>
                  <a:close/>
                </a:path>
              </a:pathLst>
            </a:custGeom>
            <a:solidFill>
              <a:schemeClr val="accent2">
                <a:alpha val="8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7330FC-BC87-4A6F-9089-2BB2D729FC9F}"/>
                </a:ext>
              </a:extLst>
            </p:cNvPr>
            <p:cNvSpPr/>
            <p:nvPr userDrawn="1"/>
          </p:nvSpPr>
          <p:spPr>
            <a:xfrm rot="10037061">
              <a:off x="-158110" y="-33224"/>
              <a:ext cx="850846" cy="1341818"/>
            </a:xfrm>
            <a:custGeom>
              <a:avLst/>
              <a:gdLst>
                <a:gd name="connsiteX0" fmla="*/ 501609 w 850846"/>
                <a:gd name="connsiteY0" fmla="*/ 1341818 h 1341818"/>
                <a:gd name="connsiteX1" fmla="*/ 3201 w 850846"/>
                <a:gd name="connsiteY1" fmla="*/ 1229353 h 1341818"/>
                <a:gd name="connsiteX2" fmla="*/ 0 w 850846"/>
                <a:gd name="connsiteY2" fmla="*/ 1197586 h 1341818"/>
                <a:gd name="connsiteX3" fmla="*/ 179926 w 850846"/>
                <a:gd name="connsiteY3" fmla="*/ 547681 h 1341818"/>
                <a:gd name="connsiteX4" fmla="*/ 780381 w 850846"/>
                <a:gd name="connsiteY4" fmla="*/ 24341 h 1341818"/>
                <a:gd name="connsiteX5" fmla="*/ 850846 w 850846"/>
                <a:gd name="connsiteY5" fmla="*/ 0 h 1341818"/>
                <a:gd name="connsiteX6" fmla="*/ 699185 w 850846"/>
                <a:gd name="connsiteY6" fmla="*/ 672114 h 1341818"/>
                <a:gd name="connsiteX7" fmla="*/ 598719 w 850846"/>
                <a:gd name="connsiteY7" fmla="*/ 802058 h 1341818"/>
                <a:gd name="connsiteX8" fmla="*/ 487041 w 850846"/>
                <a:gd name="connsiteY8" fmla="*/ 1197586 h 134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0846" h="1341818">
                  <a:moveTo>
                    <a:pt x="501609" y="1341818"/>
                  </a:moveTo>
                  <a:lnTo>
                    <a:pt x="3201" y="1229353"/>
                  </a:lnTo>
                  <a:lnTo>
                    <a:pt x="0" y="1197586"/>
                  </a:lnTo>
                  <a:cubicBezTo>
                    <a:pt x="0" y="960269"/>
                    <a:pt x="66697" y="738465"/>
                    <a:pt x="179926" y="547681"/>
                  </a:cubicBezTo>
                  <a:cubicBezTo>
                    <a:pt x="318554" y="315018"/>
                    <a:pt x="528678" y="130221"/>
                    <a:pt x="780381" y="24341"/>
                  </a:cubicBezTo>
                  <a:lnTo>
                    <a:pt x="850846" y="0"/>
                  </a:lnTo>
                  <a:lnTo>
                    <a:pt x="699185" y="672114"/>
                  </a:lnTo>
                  <a:lnTo>
                    <a:pt x="598719" y="802058"/>
                  </a:lnTo>
                  <a:cubicBezTo>
                    <a:pt x="528919" y="918391"/>
                    <a:pt x="487041" y="1053335"/>
                    <a:pt x="487041" y="1197586"/>
                  </a:cubicBezTo>
                  <a:close/>
                </a:path>
              </a:pathLst>
            </a:custGeom>
            <a:solidFill>
              <a:schemeClr val="accent3">
                <a:alpha val="8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1DE7D20-500F-4470-B31F-7097A2B1A49F}"/>
              </a:ext>
            </a:extLst>
          </p:cNvPr>
          <p:cNvSpPr/>
          <p:nvPr userDrawn="1"/>
        </p:nvSpPr>
        <p:spPr>
          <a:xfrm>
            <a:off x="10813378" y="4955621"/>
            <a:ext cx="1378623" cy="1902379"/>
          </a:xfrm>
          <a:custGeom>
            <a:avLst/>
            <a:gdLst>
              <a:gd name="connsiteX0" fmla="*/ 1378623 w 1378623"/>
              <a:gd name="connsiteY0" fmla="*/ 0 h 1902379"/>
              <a:gd name="connsiteX1" fmla="*/ 1378623 w 1378623"/>
              <a:gd name="connsiteY1" fmla="*/ 655585 h 1902379"/>
              <a:gd name="connsiteX2" fmla="*/ 1266593 w 1378623"/>
              <a:gd name="connsiteY2" fmla="*/ 690947 h 1902379"/>
              <a:gd name="connsiteX3" fmla="*/ 942814 w 1378623"/>
              <a:gd name="connsiteY3" fmla="*/ 911563 h 1902379"/>
              <a:gd name="connsiteX4" fmla="*/ 782769 w 1378623"/>
              <a:gd name="connsiteY4" fmla="*/ 1118566 h 1902379"/>
              <a:gd name="connsiteX5" fmla="*/ 636760 w 1378623"/>
              <a:gd name="connsiteY5" fmla="*/ 1635681 h 1902379"/>
              <a:gd name="connsiteX6" fmla="*/ 648553 w 1378623"/>
              <a:gd name="connsiteY6" fmla="*/ 1791218 h 1902379"/>
              <a:gd name="connsiteX7" fmla="*/ 674197 w 1378623"/>
              <a:gd name="connsiteY7" fmla="*/ 1902379 h 1902379"/>
              <a:gd name="connsiteX8" fmla="*/ 22268 w 1378623"/>
              <a:gd name="connsiteY8" fmla="*/ 1902379 h 1902379"/>
              <a:gd name="connsiteX9" fmla="*/ 6584 w 1378623"/>
              <a:gd name="connsiteY9" fmla="*/ 1784737 h 1902379"/>
              <a:gd name="connsiteX10" fmla="*/ 0 w 1378623"/>
              <a:gd name="connsiteY10" fmla="*/ 1635681 h 1902379"/>
              <a:gd name="connsiteX11" fmla="*/ 235237 w 1378623"/>
              <a:gd name="connsiteY11" fmla="*/ 785992 h 1902379"/>
              <a:gd name="connsiteX12" fmla="*/ 1223931 w 1378623"/>
              <a:gd name="connsiteY12" fmla="*/ 31424 h 190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623" h="1902379">
                <a:moveTo>
                  <a:pt x="1378623" y="0"/>
                </a:moveTo>
                <a:lnTo>
                  <a:pt x="1378623" y="655585"/>
                </a:lnTo>
                <a:lnTo>
                  <a:pt x="1266593" y="690947"/>
                </a:lnTo>
                <a:cubicBezTo>
                  <a:pt x="1144836" y="743240"/>
                  <a:pt x="1035163" y="818739"/>
                  <a:pt x="942814" y="911563"/>
                </a:cubicBezTo>
                <a:lnTo>
                  <a:pt x="782769" y="1118566"/>
                </a:lnTo>
                <a:cubicBezTo>
                  <a:pt x="691512" y="1270660"/>
                  <a:pt x="636760" y="1447086"/>
                  <a:pt x="636760" y="1635681"/>
                </a:cubicBezTo>
                <a:cubicBezTo>
                  <a:pt x="636760" y="1688533"/>
                  <a:pt x="640788" y="1740476"/>
                  <a:pt x="648553" y="1791218"/>
                </a:cubicBezTo>
                <a:lnTo>
                  <a:pt x="674197" y="1902379"/>
                </a:lnTo>
                <a:lnTo>
                  <a:pt x="22268" y="1902379"/>
                </a:lnTo>
                <a:lnTo>
                  <a:pt x="6584" y="1784737"/>
                </a:lnTo>
                <a:cubicBezTo>
                  <a:pt x="2226" y="1735636"/>
                  <a:pt x="0" y="1685919"/>
                  <a:pt x="0" y="1635681"/>
                </a:cubicBezTo>
                <a:cubicBezTo>
                  <a:pt x="0" y="1325412"/>
                  <a:pt x="87201" y="1035423"/>
                  <a:pt x="235237" y="785992"/>
                </a:cubicBezTo>
                <a:cubicBezTo>
                  <a:pt x="452728" y="420970"/>
                  <a:pt x="804821" y="146064"/>
                  <a:pt x="1223931" y="314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984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266699"/>
            <a:ext cx="11366743" cy="7928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11366740" cy="44123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73341-108A-4DC8-92A2-2CA590BB4022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2019 SHRM. All Rights Reserved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1B0E-CDE6-4F1D-B3A5-7CEDD4AA3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96" y="5768975"/>
            <a:ext cx="1136675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17692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30" r:id="rId2"/>
    <p:sldLayoutId id="2147483824" r:id="rId3"/>
    <p:sldLayoutId id="2147483833" r:id="rId4"/>
    <p:sldLayoutId id="2147483835" r:id="rId5"/>
    <p:sldLayoutId id="2147483834" r:id="rId6"/>
    <p:sldLayoutId id="2147483839" r:id="rId7"/>
    <p:sldLayoutId id="2147483823" r:id="rId8"/>
    <p:sldLayoutId id="2147483825" r:id="rId9"/>
    <p:sldLayoutId id="2147483832" r:id="rId10"/>
    <p:sldLayoutId id="2147483836" r:id="rId11"/>
    <p:sldLayoutId id="2147483837" r:id="rId12"/>
    <p:sldLayoutId id="2147483838" r:id="rId13"/>
    <p:sldLayoutId id="2147483840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192" userDrawn="1">
          <p15:clr>
            <a:srgbClr val="F26B43"/>
          </p15:clr>
        </p15:guide>
        <p15:guide id="4" pos="7488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anpowergroup.com/talent-shortage-2016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hyperlink" Target="shrmfoundation.org/veteransatwork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vmf.syracuse.edu/article/1874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sycharmor.org/employer-courses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15 Things A Veteran Wants You To Know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 Name  |  Date</a:t>
            </a:r>
          </a:p>
        </p:txBody>
      </p:sp>
    </p:spTree>
    <p:extLst>
      <p:ext uri="{BB962C8B-B14F-4D97-AF65-F5344CB8AC3E}">
        <p14:creationId xmlns:p14="http://schemas.microsoft.com/office/powerpoint/2010/main" val="30065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587B73-5F09-4BF9-8493-6062418B3B19}"/>
              </a:ext>
            </a:extLst>
          </p:cNvPr>
          <p:cNvSpPr/>
          <p:nvPr/>
        </p:nvSpPr>
        <p:spPr>
          <a:xfrm>
            <a:off x="0" y="1514474"/>
            <a:ext cx="6096000" cy="4619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2C0A9-5E72-42D2-957E-2283B3FB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4: We have leaders at every level of the </a:t>
            </a:r>
            <a:br>
              <a:rPr lang="en-US" dirty="0"/>
            </a:br>
            <a:r>
              <a:rPr lang="en-US" dirty="0"/>
              <a:t>chain of command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9E3999-3AD1-4F99-B450-8B13041FD2BF}"/>
              </a:ext>
            </a:extLst>
          </p:cNvPr>
          <p:cNvSpPr/>
          <p:nvPr/>
        </p:nvSpPr>
        <p:spPr>
          <a:xfrm>
            <a:off x="723900" y="4393684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Responsibility and leadership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is taught and embraced.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5910D-02B9-4F39-A5EF-4B683037CBCF}"/>
              </a:ext>
            </a:extLst>
          </p:cNvPr>
          <p:cNvSpPr/>
          <p:nvPr/>
        </p:nvSpPr>
        <p:spPr>
          <a:xfrm>
            <a:off x="6096000" y="1514474"/>
            <a:ext cx="6096000" cy="4619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C8AA2-0127-46B2-A221-DBC986CD8540}"/>
              </a:ext>
            </a:extLst>
          </p:cNvPr>
          <p:cNvSpPr/>
          <p:nvPr/>
        </p:nvSpPr>
        <p:spPr>
          <a:xfrm>
            <a:off x="6959599" y="4393684"/>
            <a:ext cx="4368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Responsible for others and accountable to others. </a:t>
            </a: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6B2ECE3-BEBB-4F6D-96F6-643C05E8CBCE}"/>
              </a:ext>
            </a:extLst>
          </p:cNvPr>
          <p:cNvSpPr/>
          <p:nvPr/>
        </p:nvSpPr>
        <p:spPr>
          <a:xfrm>
            <a:off x="2413000" y="2166190"/>
            <a:ext cx="1270000" cy="1759860"/>
          </a:xfrm>
          <a:custGeom>
            <a:avLst/>
            <a:gdLst>
              <a:gd name="connsiteX0" fmla="*/ 333718 w 666750"/>
              <a:gd name="connsiteY0" fmla="*/ 74676 h 923925"/>
              <a:gd name="connsiteX1" fmla="*/ 314668 w 666750"/>
              <a:gd name="connsiteY1" fmla="*/ 55626 h 923925"/>
              <a:gd name="connsiteX2" fmla="*/ 314668 w 666750"/>
              <a:gd name="connsiteY2" fmla="*/ 19050 h 923925"/>
              <a:gd name="connsiteX3" fmla="*/ 333718 w 666750"/>
              <a:gd name="connsiteY3" fmla="*/ 0 h 923925"/>
              <a:gd name="connsiteX4" fmla="*/ 352768 w 666750"/>
              <a:gd name="connsiteY4" fmla="*/ 19050 h 923925"/>
              <a:gd name="connsiteX5" fmla="*/ 352768 w 666750"/>
              <a:gd name="connsiteY5" fmla="*/ 55626 h 923925"/>
              <a:gd name="connsiteX6" fmla="*/ 333718 w 666750"/>
              <a:gd name="connsiteY6" fmla="*/ 74676 h 923925"/>
              <a:gd name="connsiteX7" fmla="*/ 143218 w 666750"/>
              <a:gd name="connsiteY7" fmla="*/ 190119 h 923925"/>
              <a:gd name="connsiteX8" fmla="*/ 162268 w 666750"/>
              <a:gd name="connsiteY8" fmla="*/ 209169 h 923925"/>
              <a:gd name="connsiteX9" fmla="*/ 199321 w 666750"/>
              <a:gd name="connsiteY9" fmla="*/ 209169 h 923925"/>
              <a:gd name="connsiteX10" fmla="*/ 218371 w 666750"/>
              <a:gd name="connsiteY10" fmla="*/ 190119 h 923925"/>
              <a:gd name="connsiteX11" fmla="*/ 199321 w 666750"/>
              <a:gd name="connsiteY11" fmla="*/ 171069 h 923925"/>
              <a:gd name="connsiteX12" fmla="*/ 162268 w 666750"/>
              <a:gd name="connsiteY12" fmla="*/ 171069 h 923925"/>
              <a:gd name="connsiteX13" fmla="*/ 143218 w 666750"/>
              <a:gd name="connsiteY13" fmla="*/ 190119 h 923925"/>
              <a:gd name="connsiteX14" fmla="*/ 504597 w 666750"/>
              <a:gd name="connsiteY14" fmla="*/ 171069 h 923925"/>
              <a:gd name="connsiteX15" fmla="*/ 467830 w 666750"/>
              <a:gd name="connsiteY15" fmla="*/ 171069 h 923925"/>
              <a:gd name="connsiteX16" fmla="*/ 448780 w 666750"/>
              <a:gd name="connsiteY16" fmla="*/ 190119 h 923925"/>
              <a:gd name="connsiteX17" fmla="*/ 467830 w 666750"/>
              <a:gd name="connsiteY17" fmla="*/ 209169 h 923925"/>
              <a:gd name="connsiteX18" fmla="*/ 505168 w 666750"/>
              <a:gd name="connsiteY18" fmla="*/ 209169 h 923925"/>
              <a:gd name="connsiteX19" fmla="*/ 518694 w 666750"/>
              <a:gd name="connsiteY19" fmla="*/ 203549 h 923925"/>
              <a:gd name="connsiteX20" fmla="*/ 524218 w 666750"/>
              <a:gd name="connsiteY20" fmla="*/ 190405 h 923925"/>
              <a:gd name="connsiteX21" fmla="*/ 519361 w 666750"/>
              <a:gd name="connsiteY21" fmla="*/ 177070 h 923925"/>
              <a:gd name="connsiteX22" fmla="*/ 505168 w 666750"/>
              <a:gd name="connsiteY22" fmla="*/ 171069 h 923925"/>
              <a:gd name="connsiteX23" fmla="*/ 454972 w 666750"/>
              <a:gd name="connsiteY23" fmla="*/ 49721 h 923925"/>
              <a:gd name="connsiteX24" fmla="*/ 441256 w 666750"/>
              <a:gd name="connsiteY24" fmla="*/ 55626 h 923925"/>
              <a:gd name="connsiteX25" fmla="*/ 415062 w 666750"/>
              <a:gd name="connsiteY25" fmla="*/ 81534 h 923925"/>
              <a:gd name="connsiteX26" fmla="*/ 414469 w 666750"/>
              <a:gd name="connsiteY26" fmla="*/ 108468 h 923925"/>
              <a:gd name="connsiteX27" fmla="*/ 415062 w 666750"/>
              <a:gd name="connsiteY27" fmla="*/ 109061 h 923925"/>
              <a:gd name="connsiteX28" fmla="*/ 428587 w 666750"/>
              <a:gd name="connsiteY28" fmla="*/ 114395 h 923925"/>
              <a:gd name="connsiteX29" fmla="*/ 442018 w 666750"/>
              <a:gd name="connsiteY29" fmla="*/ 108776 h 923925"/>
              <a:gd name="connsiteX30" fmla="*/ 468211 w 666750"/>
              <a:gd name="connsiteY30" fmla="*/ 82582 h 923925"/>
              <a:gd name="connsiteX31" fmla="*/ 468916 w 666750"/>
              <a:gd name="connsiteY31" fmla="*/ 55650 h 923925"/>
              <a:gd name="connsiteX32" fmla="*/ 454591 w 666750"/>
              <a:gd name="connsiteY32" fmla="*/ 49721 h 923925"/>
              <a:gd name="connsiteX33" fmla="*/ 225705 w 666750"/>
              <a:gd name="connsiteY33" fmla="*/ 55626 h 923925"/>
              <a:gd name="connsiteX34" fmla="*/ 198606 w 666750"/>
              <a:gd name="connsiteY34" fmla="*/ 55483 h 923925"/>
              <a:gd name="connsiteX35" fmla="*/ 198463 w 666750"/>
              <a:gd name="connsiteY35" fmla="*/ 82582 h 923925"/>
              <a:gd name="connsiteX36" fmla="*/ 225038 w 666750"/>
              <a:gd name="connsiteY36" fmla="*/ 108776 h 923925"/>
              <a:gd name="connsiteX37" fmla="*/ 252137 w 666750"/>
              <a:gd name="connsiteY37" fmla="*/ 108537 h 923925"/>
              <a:gd name="connsiteX38" fmla="*/ 251899 w 666750"/>
              <a:gd name="connsiteY38" fmla="*/ 81439 h 923925"/>
              <a:gd name="connsiteX39" fmla="*/ 252184 w 666750"/>
              <a:gd name="connsiteY39" fmla="*/ 193167 h 923925"/>
              <a:gd name="connsiteX40" fmla="*/ 334004 w 666750"/>
              <a:gd name="connsiteY40" fmla="*/ 274415 h 923925"/>
              <a:gd name="connsiteX41" fmla="*/ 415251 w 666750"/>
              <a:gd name="connsiteY41" fmla="*/ 192596 h 923925"/>
              <a:gd name="connsiteX42" fmla="*/ 333718 w 666750"/>
              <a:gd name="connsiteY42" fmla="*/ 111347 h 923925"/>
              <a:gd name="connsiteX43" fmla="*/ 252280 w 666750"/>
              <a:gd name="connsiteY43" fmla="*/ 192881 h 923925"/>
              <a:gd name="connsiteX44" fmla="*/ 343 w 666750"/>
              <a:gd name="connsiteY44" fmla="*/ 462820 h 923925"/>
              <a:gd name="connsiteX45" fmla="*/ 17107 w 666750"/>
              <a:gd name="connsiteY45" fmla="*/ 610743 h 923925"/>
              <a:gd name="connsiteX46" fmla="*/ 49016 w 666750"/>
              <a:gd name="connsiteY46" fmla="*/ 651224 h 923925"/>
              <a:gd name="connsiteX47" fmla="*/ 77591 w 666750"/>
              <a:gd name="connsiteY47" fmla="*/ 910495 h 923925"/>
              <a:gd name="connsiteX48" fmla="*/ 99880 w 666750"/>
              <a:gd name="connsiteY48" fmla="*/ 930402 h 923925"/>
              <a:gd name="connsiteX49" fmla="*/ 144742 w 666750"/>
              <a:gd name="connsiteY49" fmla="*/ 930402 h 923925"/>
              <a:gd name="connsiteX50" fmla="*/ 167031 w 666750"/>
              <a:gd name="connsiteY50" fmla="*/ 910495 h 923925"/>
              <a:gd name="connsiteX51" fmla="*/ 195606 w 666750"/>
              <a:gd name="connsiteY51" fmla="*/ 651605 h 923925"/>
              <a:gd name="connsiteX52" fmla="*/ 213418 w 666750"/>
              <a:gd name="connsiteY52" fmla="*/ 640652 h 923925"/>
              <a:gd name="connsiteX53" fmla="*/ 211322 w 666750"/>
              <a:gd name="connsiteY53" fmla="*/ 621602 h 923925"/>
              <a:gd name="connsiteX54" fmla="*/ 171127 w 666750"/>
              <a:gd name="connsiteY54" fmla="*/ 553593 h 923925"/>
              <a:gd name="connsiteX55" fmla="*/ 154934 w 666750"/>
              <a:gd name="connsiteY55" fmla="*/ 410718 h 923925"/>
              <a:gd name="connsiteX56" fmla="*/ 128264 w 666750"/>
              <a:gd name="connsiteY56" fmla="*/ 444056 h 923925"/>
              <a:gd name="connsiteX57" fmla="*/ 118350 w 666750"/>
              <a:gd name="connsiteY57" fmla="*/ 445096 h 923925"/>
              <a:gd name="connsiteX58" fmla="*/ 117310 w 666750"/>
              <a:gd name="connsiteY58" fmla="*/ 444056 h 923925"/>
              <a:gd name="connsiteX59" fmla="*/ 81973 w 666750"/>
              <a:gd name="connsiteY59" fmla="*/ 399860 h 923925"/>
              <a:gd name="connsiteX60" fmla="*/ 79782 w 666750"/>
              <a:gd name="connsiteY60" fmla="*/ 398812 h 923925"/>
              <a:gd name="connsiteX61" fmla="*/ 57493 w 666750"/>
              <a:gd name="connsiteY61" fmla="*/ 398812 h 923925"/>
              <a:gd name="connsiteX62" fmla="*/ 0 w 666750"/>
              <a:gd name="connsiteY62" fmla="*/ 456761 h 923925"/>
              <a:gd name="connsiteX63" fmla="*/ 343 w 666750"/>
              <a:gd name="connsiteY63" fmla="*/ 462820 h 923925"/>
              <a:gd name="connsiteX64" fmla="*/ 54255 w 666750"/>
              <a:gd name="connsiteY64" fmla="*/ 306229 h 923925"/>
              <a:gd name="connsiteX65" fmla="*/ 122549 w 666750"/>
              <a:gd name="connsiteY65" fmla="*/ 374523 h 923925"/>
              <a:gd name="connsiteX66" fmla="*/ 149886 w 666750"/>
              <a:gd name="connsiteY66" fmla="*/ 368713 h 923925"/>
              <a:gd name="connsiteX67" fmla="*/ 186938 w 666750"/>
              <a:gd name="connsiteY67" fmla="*/ 283655 h 923925"/>
              <a:gd name="connsiteX68" fmla="*/ 100255 w 666750"/>
              <a:gd name="connsiteY68" fmla="*/ 241367 h 923925"/>
              <a:gd name="connsiteX69" fmla="*/ 54255 w 666750"/>
              <a:gd name="connsiteY69" fmla="*/ 306229 h 923925"/>
              <a:gd name="connsiteX70" fmla="*/ 609943 w 666750"/>
              <a:gd name="connsiteY70" fmla="*/ 398526 h 923925"/>
              <a:gd name="connsiteX71" fmla="*/ 587750 w 666750"/>
              <a:gd name="connsiteY71" fmla="*/ 398526 h 923925"/>
              <a:gd name="connsiteX72" fmla="*/ 585559 w 666750"/>
              <a:gd name="connsiteY72" fmla="*/ 399574 h 923925"/>
              <a:gd name="connsiteX73" fmla="*/ 550222 w 666750"/>
              <a:gd name="connsiteY73" fmla="*/ 443770 h 923925"/>
              <a:gd name="connsiteX74" fmla="*/ 540308 w 666750"/>
              <a:gd name="connsiteY74" fmla="*/ 444810 h 923925"/>
              <a:gd name="connsiteX75" fmla="*/ 539268 w 666750"/>
              <a:gd name="connsiteY75" fmla="*/ 443770 h 923925"/>
              <a:gd name="connsiteX76" fmla="*/ 513455 w 666750"/>
              <a:gd name="connsiteY76" fmla="*/ 411575 h 923925"/>
              <a:gd name="connsiteX77" fmla="*/ 497358 w 666750"/>
              <a:gd name="connsiteY77" fmla="*/ 553307 h 923925"/>
              <a:gd name="connsiteX78" fmla="*/ 455829 w 666750"/>
              <a:gd name="connsiteY78" fmla="*/ 622078 h 923925"/>
              <a:gd name="connsiteX79" fmla="*/ 453924 w 666750"/>
              <a:gd name="connsiteY79" fmla="*/ 639604 h 923925"/>
              <a:gd name="connsiteX80" fmla="*/ 471736 w 666750"/>
              <a:gd name="connsiteY80" fmla="*/ 651320 h 923925"/>
              <a:gd name="connsiteX81" fmla="*/ 500311 w 666750"/>
              <a:gd name="connsiteY81" fmla="*/ 910590 h 923925"/>
              <a:gd name="connsiteX82" fmla="*/ 522599 w 666750"/>
              <a:gd name="connsiteY82" fmla="*/ 930497 h 923925"/>
              <a:gd name="connsiteX83" fmla="*/ 567081 w 666750"/>
              <a:gd name="connsiteY83" fmla="*/ 930497 h 923925"/>
              <a:gd name="connsiteX84" fmla="*/ 589369 w 666750"/>
              <a:gd name="connsiteY84" fmla="*/ 910590 h 923925"/>
              <a:gd name="connsiteX85" fmla="*/ 617944 w 666750"/>
              <a:gd name="connsiteY85" fmla="*/ 651701 h 923925"/>
              <a:gd name="connsiteX86" fmla="*/ 650996 w 666750"/>
              <a:gd name="connsiteY86" fmla="*/ 610838 h 923925"/>
              <a:gd name="connsiteX87" fmla="*/ 667093 w 666750"/>
              <a:gd name="connsiteY87" fmla="*/ 462820 h 923925"/>
              <a:gd name="connsiteX88" fmla="*/ 616320 w 666750"/>
              <a:gd name="connsiteY88" fmla="*/ 398901 h 923925"/>
              <a:gd name="connsiteX89" fmla="*/ 609943 w 666750"/>
              <a:gd name="connsiteY89" fmla="*/ 398526 h 923925"/>
              <a:gd name="connsiteX90" fmla="*/ 545173 w 666750"/>
              <a:gd name="connsiteY90" fmla="*/ 238030 h 923925"/>
              <a:gd name="connsiteX91" fmla="*/ 480784 w 666750"/>
              <a:gd name="connsiteY91" fmla="*/ 283750 h 923925"/>
              <a:gd name="connsiteX92" fmla="*/ 517837 w 666750"/>
              <a:gd name="connsiteY92" fmla="*/ 368808 h 923925"/>
              <a:gd name="connsiteX93" fmla="*/ 545173 w 666750"/>
              <a:gd name="connsiteY93" fmla="*/ 374618 h 923925"/>
              <a:gd name="connsiteX94" fmla="*/ 613468 w 666750"/>
              <a:gd name="connsiteY94" fmla="*/ 306324 h 923925"/>
              <a:gd name="connsiteX95" fmla="*/ 545173 w 666750"/>
              <a:gd name="connsiteY95" fmla="*/ 238030 h 923925"/>
              <a:gd name="connsiteX96" fmla="*/ 459448 w 666750"/>
              <a:gd name="connsiteY96" fmla="*/ 549021 h 923925"/>
              <a:gd name="connsiteX97" fmla="*/ 479451 w 666750"/>
              <a:gd name="connsiteY97" fmla="*/ 372427 h 923925"/>
              <a:gd name="connsiteX98" fmla="*/ 418311 w 666750"/>
              <a:gd name="connsiteY98" fmla="*/ 296619 h 923925"/>
              <a:gd name="connsiteX99" fmla="*/ 410966 w 666750"/>
              <a:gd name="connsiteY99" fmla="*/ 296227 h 923925"/>
              <a:gd name="connsiteX100" fmla="*/ 384487 w 666750"/>
              <a:gd name="connsiteY100" fmla="*/ 296227 h 923925"/>
              <a:gd name="connsiteX101" fmla="*/ 381820 w 666750"/>
              <a:gd name="connsiteY101" fmla="*/ 297466 h 923925"/>
              <a:gd name="connsiteX102" fmla="*/ 339624 w 666750"/>
              <a:gd name="connsiteY102" fmla="*/ 350139 h 923925"/>
              <a:gd name="connsiteX103" fmla="*/ 327837 w 666750"/>
              <a:gd name="connsiteY103" fmla="*/ 351402 h 923925"/>
              <a:gd name="connsiteX104" fmla="*/ 326575 w 666750"/>
              <a:gd name="connsiteY104" fmla="*/ 350139 h 923925"/>
              <a:gd name="connsiteX105" fmla="*/ 284379 w 666750"/>
              <a:gd name="connsiteY105" fmla="*/ 297466 h 923925"/>
              <a:gd name="connsiteX106" fmla="*/ 281712 w 666750"/>
              <a:gd name="connsiteY106" fmla="*/ 296227 h 923925"/>
              <a:gd name="connsiteX107" fmla="*/ 256375 w 666750"/>
              <a:gd name="connsiteY107" fmla="*/ 296227 h 923925"/>
              <a:gd name="connsiteX108" fmla="*/ 187499 w 666750"/>
              <a:gd name="connsiteY108" fmla="*/ 365083 h 923925"/>
              <a:gd name="connsiteX109" fmla="*/ 187891 w 666750"/>
              <a:gd name="connsiteY109" fmla="*/ 372427 h 923925"/>
              <a:gd name="connsiteX110" fmla="*/ 207988 w 666750"/>
              <a:gd name="connsiteY110" fmla="*/ 549021 h 923925"/>
              <a:gd name="connsiteX111" fmla="*/ 246088 w 666750"/>
              <a:gd name="connsiteY111" fmla="*/ 597408 h 923925"/>
              <a:gd name="connsiteX112" fmla="*/ 279807 w 666750"/>
              <a:gd name="connsiteY112" fmla="*/ 906780 h 923925"/>
              <a:gd name="connsiteX113" fmla="*/ 306382 w 666750"/>
              <a:gd name="connsiteY113" fmla="*/ 930497 h 923925"/>
              <a:gd name="connsiteX114" fmla="*/ 359912 w 666750"/>
              <a:gd name="connsiteY114" fmla="*/ 930497 h 923925"/>
              <a:gd name="connsiteX115" fmla="*/ 386487 w 666750"/>
              <a:gd name="connsiteY115" fmla="*/ 906780 h 923925"/>
              <a:gd name="connsiteX116" fmla="*/ 420205 w 666750"/>
              <a:gd name="connsiteY116" fmla="*/ 597789 h 923925"/>
              <a:gd name="connsiteX117" fmla="*/ 459448 w 666750"/>
              <a:gd name="connsiteY117" fmla="*/ 549021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66750" h="923925">
                <a:moveTo>
                  <a:pt x="333718" y="74676"/>
                </a:moveTo>
                <a:cubicBezTo>
                  <a:pt x="323197" y="74676"/>
                  <a:pt x="314668" y="66147"/>
                  <a:pt x="314668" y="55626"/>
                </a:cubicBezTo>
                <a:lnTo>
                  <a:pt x="314668" y="19050"/>
                </a:lnTo>
                <a:cubicBezTo>
                  <a:pt x="314668" y="8529"/>
                  <a:pt x="323197" y="0"/>
                  <a:pt x="333718" y="0"/>
                </a:cubicBezTo>
                <a:cubicBezTo>
                  <a:pt x="344239" y="0"/>
                  <a:pt x="352768" y="8529"/>
                  <a:pt x="352768" y="19050"/>
                </a:cubicBezTo>
                <a:lnTo>
                  <a:pt x="352768" y="55626"/>
                </a:lnTo>
                <a:cubicBezTo>
                  <a:pt x="352768" y="66147"/>
                  <a:pt x="344239" y="74676"/>
                  <a:pt x="333718" y="74676"/>
                </a:cubicBezTo>
                <a:close/>
                <a:moveTo>
                  <a:pt x="143218" y="190119"/>
                </a:moveTo>
                <a:cubicBezTo>
                  <a:pt x="143218" y="200640"/>
                  <a:pt x="151747" y="209169"/>
                  <a:pt x="162268" y="209169"/>
                </a:cubicBezTo>
                <a:lnTo>
                  <a:pt x="199321" y="209169"/>
                </a:lnTo>
                <a:cubicBezTo>
                  <a:pt x="209842" y="209169"/>
                  <a:pt x="218371" y="200640"/>
                  <a:pt x="218371" y="190119"/>
                </a:cubicBezTo>
                <a:cubicBezTo>
                  <a:pt x="218371" y="179598"/>
                  <a:pt x="209842" y="171069"/>
                  <a:pt x="199321" y="171069"/>
                </a:cubicBezTo>
                <a:lnTo>
                  <a:pt x="162268" y="171069"/>
                </a:lnTo>
                <a:cubicBezTo>
                  <a:pt x="151747" y="171069"/>
                  <a:pt x="143218" y="179598"/>
                  <a:pt x="143218" y="190119"/>
                </a:cubicBezTo>
                <a:close/>
                <a:moveTo>
                  <a:pt x="504597" y="171069"/>
                </a:moveTo>
                <a:lnTo>
                  <a:pt x="467830" y="171069"/>
                </a:lnTo>
                <a:cubicBezTo>
                  <a:pt x="457309" y="171069"/>
                  <a:pt x="448780" y="179598"/>
                  <a:pt x="448780" y="190119"/>
                </a:cubicBezTo>
                <a:cubicBezTo>
                  <a:pt x="448780" y="200640"/>
                  <a:pt x="457309" y="209169"/>
                  <a:pt x="467830" y="209169"/>
                </a:cubicBezTo>
                <a:lnTo>
                  <a:pt x="505168" y="209169"/>
                </a:lnTo>
                <a:cubicBezTo>
                  <a:pt x="510246" y="209173"/>
                  <a:pt x="515114" y="207150"/>
                  <a:pt x="518694" y="203549"/>
                </a:cubicBezTo>
                <a:cubicBezTo>
                  <a:pt x="522168" y="200048"/>
                  <a:pt x="524148" y="195336"/>
                  <a:pt x="524218" y="190405"/>
                </a:cubicBezTo>
                <a:cubicBezTo>
                  <a:pt x="524516" y="185479"/>
                  <a:pt x="522757" y="180650"/>
                  <a:pt x="519361" y="177070"/>
                </a:cubicBezTo>
                <a:cubicBezTo>
                  <a:pt x="515686" y="173160"/>
                  <a:pt x="510533" y="170981"/>
                  <a:pt x="505168" y="171069"/>
                </a:cubicBezTo>
                <a:close/>
                <a:moveTo>
                  <a:pt x="454972" y="49721"/>
                </a:moveTo>
                <a:cubicBezTo>
                  <a:pt x="449786" y="49740"/>
                  <a:pt x="444833" y="51873"/>
                  <a:pt x="441256" y="55626"/>
                </a:cubicBezTo>
                <a:lnTo>
                  <a:pt x="415062" y="81534"/>
                </a:lnTo>
                <a:cubicBezTo>
                  <a:pt x="407461" y="88808"/>
                  <a:pt x="407195" y="100867"/>
                  <a:pt x="414469" y="108468"/>
                </a:cubicBezTo>
                <a:cubicBezTo>
                  <a:pt x="414662" y="108670"/>
                  <a:pt x="414860" y="108868"/>
                  <a:pt x="415062" y="109061"/>
                </a:cubicBezTo>
                <a:cubicBezTo>
                  <a:pt x="418803" y="112375"/>
                  <a:pt x="423592" y="114264"/>
                  <a:pt x="428587" y="114395"/>
                </a:cubicBezTo>
                <a:cubicBezTo>
                  <a:pt x="433632" y="114374"/>
                  <a:pt x="438462" y="112353"/>
                  <a:pt x="442018" y="108776"/>
                </a:cubicBezTo>
                <a:lnTo>
                  <a:pt x="468211" y="82582"/>
                </a:lnTo>
                <a:cubicBezTo>
                  <a:pt x="475843" y="75339"/>
                  <a:pt x="476158" y="63282"/>
                  <a:pt x="468916" y="55650"/>
                </a:cubicBezTo>
                <a:cubicBezTo>
                  <a:pt x="465198" y="51732"/>
                  <a:pt x="459991" y="49577"/>
                  <a:pt x="454591" y="49721"/>
                </a:cubicBezTo>
                <a:close/>
                <a:moveTo>
                  <a:pt x="225705" y="55626"/>
                </a:moveTo>
                <a:cubicBezTo>
                  <a:pt x="218261" y="48103"/>
                  <a:pt x="206129" y="48040"/>
                  <a:pt x="198606" y="55483"/>
                </a:cubicBezTo>
                <a:cubicBezTo>
                  <a:pt x="191084" y="62927"/>
                  <a:pt x="191020" y="75059"/>
                  <a:pt x="198463" y="82582"/>
                </a:cubicBezTo>
                <a:lnTo>
                  <a:pt x="225038" y="108776"/>
                </a:lnTo>
                <a:cubicBezTo>
                  <a:pt x="232587" y="116193"/>
                  <a:pt x="244719" y="116086"/>
                  <a:pt x="252137" y="108537"/>
                </a:cubicBezTo>
                <a:cubicBezTo>
                  <a:pt x="259554" y="100989"/>
                  <a:pt x="259448" y="88856"/>
                  <a:pt x="251899" y="81439"/>
                </a:cubicBezTo>
                <a:close/>
                <a:moveTo>
                  <a:pt x="252184" y="193167"/>
                </a:moveTo>
                <a:cubicBezTo>
                  <a:pt x="252342" y="238197"/>
                  <a:pt x="288974" y="274573"/>
                  <a:pt x="334004" y="274415"/>
                </a:cubicBezTo>
                <a:cubicBezTo>
                  <a:pt x="379033" y="274257"/>
                  <a:pt x="415409" y="237625"/>
                  <a:pt x="415251" y="192596"/>
                </a:cubicBezTo>
                <a:cubicBezTo>
                  <a:pt x="415094" y="147678"/>
                  <a:pt x="378637" y="111348"/>
                  <a:pt x="333718" y="111347"/>
                </a:cubicBezTo>
                <a:cubicBezTo>
                  <a:pt x="288726" y="111400"/>
                  <a:pt x="252280" y="147888"/>
                  <a:pt x="252280" y="192881"/>
                </a:cubicBezTo>
                <a:close/>
                <a:moveTo>
                  <a:pt x="343" y="462820"/>
                </a:moveTo>
                <a:lnTo>
                  <a:pt x="17107" y="610743"/>
                </a:lnTo>
                <a:cubicBezTo>
                  <a:pt x="19226" y="629188"/>
                  <a:pt x="31576" y="644856"/>
                  <a:pt x="49016" y="651224"/>
                </a:cubicBezTo>
                <a:lnTo>
                  <a:pt x="77591" y="910495"/>
                </a:lnTo>
                <a:cubicBezTo>
                  <a:pt x="78855" y="921845"/>
                  <a:pt x="88460" y="930424"/>
                  <a:pt x="99880" y="930402"/>
                </a:cubicBezTo>
                <a:lnTo>
                  <a:pt x="144742" y="930402"/>
                </a:lnTo>
                <a:cubicBezTo>
                  <a:pt x="156162" y="930424"/>
                  <a:pt x="165767" y="921845"/>
                  <a:pt x="167031" y="910495"/>
                </a:cubicBezTo>
                <a:lnTo>
                  <a:pt x="195606" y="651605"/>
                </a:lnTo>
                <a:cubicBezTo>
                  <a:pt x="202260" y="649274"/>
                  <a:pt x="208335" y="645538"/>
                  <a:pt x="213418" y="640652"/>
                </a:cubicBezTo>
                <a:lnTo>
                  <a:pt x="211322" y="621602"/>
                </a:lnTo>
                <a:cubicBezTo>
                  <a:pt x="188786" y="605750"/>
                  <a:pt x="174146" y="580980"/>
                  <a:pt x="171127" y="553593"/>
                </a:cubicBezTo>
                <a:lnTo>
                  <a:pt x="154934" y="410718"/>
                </a:lnTo>
                <a:lnTo>
                  <a:pt x="128264" y="444056"/>
                </a:lnTo>
                <a:cubicBezTo>
                  <a:pt x="125814" y="447080"/>
                  <a:pt x="121375" y="447546"/>
                  <a:pt x="118350" y="445096"/>
                </a:cubicBezTo>
                <a:cubicBezTo>
                  <a:pt x="117968" y="444786"/>
                  <a:pt x="117620" y="444438"/>
                  <a:pt x="117310" y="444056"/>
                </a:cubicBezTo>
                <a:lnTo>
                  <a:pt x="81973" y="399860"/>
                </a:lnTo>
                <a:cubicBezTo>
                  <a:pt x="81435" y="399202"/>
                  <a:pt x="80632" y="398818"/>
                  <a:pt x="79782" y="398812"/>
                </a:cubicBezTo>
                <a:lnTo>
                  <a:pt x="57493" y="398812"/>
                </a:lnTo>
                <a:cubicBezTo>
                  <a:pt x="25615" y="398938"/>
                  <a:pt x="-126" y="424882"/>
                  <a:pt x="0" y="456761"/>
                </a:cubicBezTo>
                <a:cubicBezTo>
                  <a:pt x="8" y="458785"/>
                  <a:pt x="123" y="460808"/>
                  <a:pt x="343" y="462820"/>
                </a:cubicBezTo>
                <a:close/>
                <a:moveTo>
                  <a:pt x="54255" y="306229"/>
                </a:moveTo>
                <a:cubicBezTo>
                  <a:pt x="54255" y="343947"/>
                  <a:pt x="84831" y="374523"/>
                  <a:pt x="122549" y="374523"/>
                </a:cubicBezTo>
                <a:cubicBezTo>
                  <a:pt x="131967" y="374514"/>
                  <a:pt x="141278" y="372534"/>
                  <a:pt x="149886" y="368713"/>
                </a:cubicBezTo>
                <a:cubicBezTo>
                  <a:pt x="148326" y="336139"/>
                  <a:pt x="162023" y="304696"/>
                  <a:pt x="186938" y="283655"/>
                </a:cubicBezTo>
                <a:cubicBezTo>
                  <a:pt x="174679" y="248040"/>
                  <a:pt x="135869" y="229108"/>
                  <a:pt x="100255" y="241367"/>
                </a:cubicBezTo>
                <a:cubicBezTo>
                  <a:pt x="72600" y="250887"/>
                  <a:pt x="54094" y="276981"/>
                  <a:pt x="54255" y="306229"/>
                </a:cubicBezTo>
                <a:close/>
                <a:moveTo>
                  <a:pt x="609943" y="398526"/>
                </a:moveTo>
                <a:lnTo>
                  <a:pt x="587750" y="398526"/>
                </a:lnTo>
                <a:cubicBezTo>
                  <a:pt x="586900" y="398532"/>
                  <a:pt x="586098" y="398916"/>
                  <a:pt x="585559" y="399574"/>
                </a:cubicBezTo>
                <a:lnTo>
                  <a:pt x="550222" y="443770"/>
                </a:lnTo>
                <a:cubicBezTo>
                  <a:pt x="547771" y="446795"/>
                  <a:pt x="543333" y="447260"/>
                  <a:pt x="540308" y="444810"/>
                </a:cubicBezTo>
                <a:cubicBezTo>
                  <a:pt x="539926" y="444500"/>
                  <a:pt x="539577" y="444152"/>
                  <a:pt x="539268" y="443770"/>
                </a:cubicBezTo>
                <a:lnTo>
                  <a:pt x="513455" y="411575"/>
                </a:lnTo>
                <a:lnTo>
                  <a:pt x="497358" y="553307"/>
                </a:lnTo>
                <a:cubicBezTo>
                  <a:pt x="494109" y="581157"/>
                  <a:pt x="478964" y="606237"/>
                  <a:pt x="455829" y="622078"/>
                </a:cubicBezTo>
                <a:lnTo>
                  <a:pt x="453924" y="639604"/>
                </a:lnTo>
                <a:cubicBezTo>
                  <a:pt x="458926" y="644772"/>
                  <a:pt x="465008" y="648773"/>
                  <a:pt x="471736" y="651320"/>
                </a:cubicBezTo>
                <a:lnTo>
                  <a:pt x="500311" y="910590"/>
                </a:lnTo>
                <a:cubicBezTo>
                  <a:pt x="501574" y="921940"/>
                  <a:pt x="511179" y="930519"/>
                  <a:pt x="522599" y="930497"/>
                </a:cubicBezTo>
                <a:lnTo>
                  <a:pt x="567081" y="930497"/>
                </a:lnTo>
                <a:cubicBezTo>
                  <a:pt x="578501" y="930519"/>
                  <a:pt x="588106" y="921940"/>
                  <a:pt x="589369" y="910590"/>
                </a:cubicBezTo>
                <a:lnTo>
                  <a:pt x="617944" y="651701"/>
                </a:lnTo>
                <a:cubicBezTo>
                  <a:pt x="635958" y="645649"/>
                  <a:pt x="648843" y="629719"/>
                  <a:pt x="650996" y="610838"/>
                </a:cubicBezTo>
                <a:lnTo>
                  <a:pt x="667093" y="462820"/>
                </a:lnTo>
                <a:cubicBezTo>
                  <a:pt x="670723" y="431148"/>
                  <a:pt x="647991" y="402531"/>
                  <a:pt x="616320" y="398901"/>
                </a:cubicBezTo>
                <a:cubicBezTo>
                  <a:pt x="614203" y="398658"/>
                  <a:pt x="612074" y="398533"/>
                  <a:pt x="609943" y="398526"/>
                </a:cubicBezTo>
                <a:close/>
                <a:moveTo>
                  <a:pt x="545173" y="238030"/>
                </a:moveTo>
                <a:cubicBezTo>
                  <a:pt x="516173" y="238029"/>
                  <a:pt x="490343" y="256370"/>
                  <a:pt x="480784" y="283750"/>
                </a:cubicBezTo>
                <a:cubicBezTo>
                  <a:pt x="505699" y="304791"/>
                  <a:pt x="519396" y="336234"/>
                  <a:pt x="517837" y="368808"/>
                </a:cubicBezTo>
                <a:cubicBezTo>
                  <a:pt x="526444" y="372630"/>
                  <a:pt x="535756" y="374609"/>
                  <a:pt x="545173" y="374618"/>
                </a:cubicBezTo>
                <a:cubicBezTo>
                  <a:pt x="582891" y="374618"/>
                  <a:pt x="613468" y="344042"/>
                  <a:pt x="613468" y="306324"/>
                </a:cubicBezTo>
                <a:cubicBezTo>
                  <a:pt x="613468" y="268606"/>
                  <a:pt x="582891" y="238030"/>
                  <a:pt x="545173" y="238030"/>
                </a:cubicBezTo>
                <a:close/>
                <a:moveTo>
                  <a:pt x="459448" y="549021"/>
                </a:moveTo>
                <a:lnTo>
                  <a:pt x="479451" y="372427"/>
                </a:lnTo>
                <a:cubicBezTo>
                  <a:pt x="483502" y="334610"/>
                  <a:pt x="456128" y="300670"/>
                  <a:pt x="418311" y="296619"/>
                </a:cubicBezTo>
                <a:cubicBezTo>
                  <a:pt x="415872" y="296358"/>
                  <a:pt x="413420" y="296227"/>
                  <a:pt x="410966" y="296227"/>
                </a:cubicBezTo>
                <a:lnTo>
                  <a:pt x="384487" y="296227"/>
                </a:lnTo>
                <a:cubicBezTo>
                  <a:pt x="383457" y="296219"/>
                  <a:pt x="382478" y="296673"/>
                  <a:pt x="381820" y="297466"/>
                </a:cubicBezTo>
                <a:lnTo>
                  <a:pt x="339624" y="350139"/>
                </a:lnTo>
                <a:cubicBezTo>
                  <a:pt x="336718" y="353742"/>
                  <a:pt x="331441" y="354308"/>
                  <a:pt x="327837" y="351402"/>
                </a:cubicBezTo>
                <a:cubicBezTo>
                  <a:pt x="327373" y="351027"/>
                  <a:pt x="326949" y="350604"/>
                  <a:pt x="326575" y="350139"/>
                </a:cubicBezTo>
                <a:lnTo>
                  <a:pt x="284379" y="297466"/>
                </a:lnTo>
                <a:cubicBezTo>
                  <a:pt x="283730" y="296662"/>
                  <a:pt x="282745" y="296205"/>
                  <a:pt x="281712" y="296227"/>
                </a:cubicBezTo>
                <a:lnTo>
                  <a:pt x="256375" y="296227"/>
                </a:lnTo>
                <a:cubicBezTo>
                  <a:pt x="218342" y="296222"/>
                  <a:pt x="187505" y="327049"/>
                  <a:pt x="187499" y="365083"/>
                </a:cubicBezTo>
                <a:cubicBezTo>
                  <a:pt x="187499" y="367536"/>
                  <a:pt x="187629" y="369988"/>
                  <a:pt x="187891" y="372427"/>
                </a:cubicBezTo>
                <a:lnTo>
                  <a:pt x="207988" y="549021"/>
                </a:lnTo>
                <a:cubicBezTo>
                  <a:pt x="210501" y="571063"/>
                  <a:pt x="225250" y="589795"/>
                  <a:pt x="246088" y="597408"/>
                </a:cubicBezTo>
                <a:lnTo>
                  <a:pt x="279807" y="906780"/>
                </a:lnTo>
                <a:cubicBezTo>
                  <a:pt x="281355" y="920288"/>
                  <a:pt x="292785" y="930489"/>
                  <a:pt x="306382" y="930497"/>
                </a:cubicBezTo>
                <a:lnTo>
                  <a:pt x="359912" y="930497"/>
                </a:lnTo>
                <a:cubicBezTo>
                  <a:pt x="373509" y="930489"/>
                  <a:pt x="384939" y="920288"/>
                  <a:pt x="386487" y="906780"/>
                </a:cubicBezTo>
                <a:lnTo>
                  <a:pt x="420205" y="597789"/>
                </a:lnTo>
                <a:cubicBezTo>
                  <a:pt x="441617" y="590491"/>
                  <a:pt x="456900" y="571499"/>
                  <a:pt x="459448" y="5490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aphic 11">
            <a:extLst>
              <a:ext uri="{FF2B5EF4-FFF2-40B4-BE49-F238E27FC236}">
                <a16:creationId xmlns:a16="http://schemas.microsoft.com/office/drawing/2014/main" id="{2D72D453-2D9D-48B0-8FD7-B0BA16E6DF09}"/>
              </a:ext>
            </a:extLst>
          </p:cNvPr>
          <p:cNvGrpSpPr/>
          <p:nvPr/>
        </p:nvGrpSpPr>
        <p:grpSpPr>
          <a:xfrm>
            <a:off x="8267700" y="2287750"/>
            <a:ext cx="1752600" cy="1752600"/>
            <a:chOff x="2852737" y="185737"/>
            <a:chExt cx="6486525" cy="6486525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CD09E8-0DCB-445E-A9F3-626688B13558}"/>
                </a:ext>
              </a:extLst>
            </p:cNvPr>
            <p:cNvSpPr/>
            <p:nvPr/>
          </p:nvSpPr>
          <p:spPr>
            <a:xfrm>
              <a:off x="6576382" y="3914884"/>
              <a:ext cx="2761841" cy="2564145"/>
            </a:xfrm>
            <a:custGeom>
              <a:avLst/>
              <a:gdLst>
                <a:gd name="connsiteX0" fmla="*/ 2707206 w 2761840"/>
                <a:gd name="connsiteY0" fmla="*/ 615847 h 2564144"/>
                <a:gd name="connsiteX1" fmla="*/ 2092611 w 2761840"/>
                <a:gd name="connsiteY1" fmla="*/ 0 h 2564144"/>
                <a:gd name="connsiteX2" fmla="*/ 821208 w 2761840"/>
                <a:gd name="connsiteY2" fmla="*/ 1273891 h 2564144"/>
                <a:gd name="connsiteX3" fmla="*/ 0 w 2761840"/>
                <a:gd name="connsiteY3" fmla="*/ 1705033 h 2564144"/>
                <a:gd name="connsiteX4" fmla="*/ 810073 w 2761840"/>
                <a:gd name="connsiteY4" fmla="*/ 2516692 h 2564144"/>
                <a:gd name="connsiteX5" fmla="*/ 1078795 w 2761840"/>
                <a:gd name="connsiteY5" fmla="*/ 2516692 h 2564144"/>
                <a:gd name="connsiteX6" fmla="*/ 2707206 w 2761840"/>
                <a:gd name="connsiteY6" fmla="*/ 885144 h 2564144"/>
                <a:gd name="connsiteX7" fmla="*/ 2707206 w 2761840"/>
                <a:gd name="connsiteY7" fmla="*/ 615847 h 256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1840" h="2564144">
                  <a:moveTo>
                    <a:pt x="2707206" y="615847"/>
                  </a:moveTo>
                  <a:lnTo>
                    <a:pt x="2092611" y="0"/>
                  </a:lnTo>
                  <a:lnTo>
                    <a:pt x="821208" y="1273891"/>
                  </a:lnTo>
                  <a:cubicBezTo>
                    <a:pt x="594255" y="1501288"/>
                    <a:pt x="309401" y="1649548"/>
                    <a:pt x="0" y="1705033"/>
                  </a:cubicBezTo>
                  <a:lnTo>
                    <a:pt x="810073" y="2516692"/>
                  </a:lnTo>
                  <a:cubicBezTo>
                    <a:pt x="884256" y="2591070"/>
                    <a:pt x="1004612" y="2591070"/>
                    <a:pt x="1078795" y="2516692"/>
                  </a:cubicBezTo>
                  <a:cubicBezTo>
                    <a:pt x="1078795" y="2516692"/>
                    <a:pt x="2707206" y="885144"/>
                    <a:pt x="2707206" y="885144"/>
                  </a:cubicBezTo>
                  <a:cubicBezTo>
                    <a:pt x="2781438" y="810766"/>
                    <a:pt x="2781438" y="690175"/>
                    <a:pt x="2707206" y="615847"/>
                  </a:cubicBez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070348A-5586-480E-86B3-EB766F7F027A}"/>
                </a:ext>
              </a:extLst>
            </p:cNvPr>
            <p:cNvSpPr/>
            <p:nvPr/>
          </p:nvSpPr>
          <p:spPr>
            <a:xfrm>
              <a:off x="2852737" y="545564"/>
              <a:ext cx="5726385" cy="5940692"/>
            </a:xfrm>
            <a:custGeom>
              <a:avLst/>
              <a:gdLst>
                <a:gd name="connsiteX0" fmla="*/ 5565895 w 5726385"/>
                <a:gd name="connsiteY0" fmla="*/ 3081628 h 5940692"/>
                <a:gd name="connsiteX1" fmla="*/ 5566192 w 5726385"/>
                <a:gd name="connsiteY1" fmla="*/ 2303042 h 5940692"/>
                <a:gd name="connsiteX2" fmla="*/ 5565450 w 5726385"/>
                <a:gd name="connsiteY2" fmla="*/ 2302298 h 5940692"/>
                <a:gd name="connsiteX3" fmla="*/ 5383284 w 5726385"/>
                <a:gd name="connsiteY3" fmla="*/ 2181113 h 5940692"/>
                <a:gd name="connsiteX4" fmla="*/ 5260553 w 5726385"/>
                <a:gd name="connsiteY4" fmla="*/ 1588918 h 5940692"/>
                <a:gd name="connsiteX5" fmla="*/ 5259018 w 5726385"/>
                <a:gd name="connsiteY5" fmla="*/ 1587380 h 5940692"/>
                <a:gd name="connsiteX6" fmla="*/ 5077941 w 5726385"/>
                <a:gd name="connsiteY6" fmla="*/ 1467285 h 5940692"/>
                <a:gd name="connsiteX7" fmla="*/ 4955359 w 5726385"/>
                <a:gd name="connsiteY7" fmla="*/ 875239 h 5940692"/>
                <a:gd name="connsiteX8" fmla="*/ 4955012 w 5726385"/>
                <a:gd name="connsiteY8" fmla="*/ 874892 h 5940692"/>
                <a:gd name="connsiteX9" fmla="*/ 4772648 w 5726385"/>
                <a:gd name="connsiteY9" fmla="*/ 753508 h 5940692"/>
                <a:gd name="connsiteX10" fmla="*/ 4649917 w 5726385"/>
                <a:gd name="connsiteY10" fmla="*/ 161263 h 5940692"/>
                <a:gd name="connsiteX11" fmla="*/ 4649818 w 5726385"/>
                <a:gd name="connsiteY11" fmla="*/ 161214 h 5940692"/>
                <a:gd name="connsiteX12" fmla="*/ 4649670 w 5726385"/>
                <a:gd name="connsiteY12" fmla="*/ 161065 h 5940692"/>
                <a:gd name="connsiteX13" fmla="*/ 3872308 w 5726385"/>
                <a:gd name="connsiteY13" fmla="*/ 161065 h 5940692"/>
                <a:gd name="connsiteX14" fmla="*/ 3511984 w 5726385"/>
                <a:gd name="connsiteY14" fmla="*/ 522044 h 5940692"/>
                <a:gd name="connsiteX15" fmla="*/ 3696229 w 5726385"/>
                <a:gd name="connsiteY15" fmla="*/ 706650 h 5940692"/>
                <a:gd name="connsiteX16" fmla="*/ 3696278 w 5726385"/>
                <a:gd name="connsiteY16" fmla="*/ 1822414 h 5940692"/>
                <a:gd name="connsiteX17" fmla="*/ 3327640 w 5726385"/>
                <a:gd name="connsiteY17" fmla="*/ 2030870 h 5940692"/>
                <a:gd name="connsiteX18" fmla="*/ 3120185 w 5726385"/>
                <a:gd name="connsiteY18" fmla="*/ 2399584 h 5940692"/>
                <a:gd name="connsiteX19" fmla="*/ 2752042 w 5726385"/>
                <a:gd name="connsiteY19" fmla="*/ 2607941 h 5940692"/>
                <a:gd name="connsiteX20" fmla="*/ 2544142 w 5726385"/>
                <a:gd name="connsiteY20" fmla="*/ 2976755 h 5940692"/>
                <a:gd name="connsiteX21" fmla="*/ 2175999 w 5726385"/>
                <a:gd name="connsiteY21" fmla="*/ 3185112 h 5940692"/>
                <a:gd name="connsiteX22" fmla="*/ 1968099 w 5726385"/>
                <a:gd name="connsiteY22" fmla="*/ 3553975 h 5940692"/>
                <a:gd name="connsiteX23" fmla="*/ 1411306 w 5726385"/>
                <a:gd name="connsiteY23" fmla="*/ 3785042 h 5940692"/>
                <a:gd name="connsiteX24" fmla="*/ 854514 w 5726385"/>
                <a:gd name="connsiteY24" fmla="*/ 3553926 h 5940692"/>
                <a:gd name="connsiteX25" fmla="*/ 670269 w 5726385"/>
                <a:gd name="connsiteY25" fmla="*/ 3369320 h 5940692"/>
                <a:gd name="connsiteX26" fmla="*/ 55674 w 5726385"/>
                <a:gd name="connsiteY26" fmla="*/ 3985167 h 5940692"/>
                <a:gd name="connsiteX27" fmla="*/ 55674 w 5726385"/>
                <a:gd name="connsiteY27" fmla="*/ 4254464 h 5940692"/>
                <a:gd name="connsiteX28" fmla="*/ 1684036 w 5726385"/>
                <a:gd name="connsiteY28" fmla="*/ 5886012 h 5940692"/>
                <a:gd name="connsiteX29" fmla="*/ 1952807 w 5726385"/>
                <a:gd name="connsiteY29" fmla="*/ 5886012 h 5940692"/>
                <a:gd name="connsiteX30" fmla="*/ 3118453 w 5726385"/>
                <a:gd name="connsiteY30" fmla="*/ 4718134 h 5940692"/>
                <a:gd name="connsiteX31" fmla="*/ 3446857 w 5726385"/>
                <a:gd name="connsiteY31" fmla="*/ 4718134 h 5940692"/>
                <a:gd name="connsiteX32" fmla="*/ 4276132 w 5726385"/>
                <a:gd name="connsiteY32" fmla="*/ 4373964 h 594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26385" h="5940692">
                  <a:moveTo>
                    <a:pt x="5565895" y="3081628"/>
                  </a:moveTo>
                  <a:cubicBezTo>
                    <a:pt x="5780130" y="2867023"/>
                    <a:pt x="5780179" y="2517795"/>
                    <a:pt x="5566192" y="2303042"/>
                  </a:cubicBezTo>
                  <a:cubicBezTo>
                    <a:pt x="5565945" y="2302794"/>
                    <a:pt x="5565697" y="2302546"/>
                    <a:pt x="5565450" y="2302298"/>
                  </a:cubicBezTo>
                  <a:cubicBezTo>
                    <a:pt x="5512497" y="2249292"/>
                    <a:pt x="5450637" y="2208434"/>
                    <a:pt x="5383284" y="2181113"/>
                  </a:cubicBezTo>
                  <a:cubicBezTo>
                    <a:pt x="5441680" y="2033101"/>
                    <a:pt x="5454002" y="1782795"/>
                    <a:pt x="5260553" y="1588918"/>
                  </a:cubicBezTo>
                  <a:cubicBezTo>
                    <a:pt x="5260058" y="1588422"/>
                    <a:pt x="5259563" y="1587876"/>
                    <a:pt x="5259018" y="1587380"/>
                  </a:cubicBezTo>
                  <a:cubicBezTo>
                    <a:pt x="5206313" y="1534919"/>
                    <a:pt x="5144849" y="1494458"/>
                    <a:pt x="5077941" y="1467285"/>
                  </a:cubicBezTo>
                  <a:cubicBezTo>
                    <a:pt x="5136337" y="1319373"/>
                    <a:pt x="5148709" y="1069018"/>
                    <a:pt x="4955359" y="875239"/>
                  </a:cubicBezTo>
                  <a:cubicBezTo>
                    <a:pt x="4955210" y="875090"/>
                    <a:pt x="4955111" y="874991"/>
                    <a:pt x="4955012" y="874892"/>
                  </a:cubicBezTo>
                  <a:cubicBezTo>
                    <a:pt x="4902010" y="821786"/>
                    <a:pt x="4840100" y="780829"/>
                    <a:pt x="4772648" y="753508"/>
                  </a:cubicBezTo>
                  <a:cubicBezTo>
                    <a:pt x="4831044" y="605496"/>
                    <a:pt x="4843367" y="355141"/>
                    <a:pt x="4649917" y="161263"/>
                  </a:cubicBezTo>
                  <a:cubicBezTo>
                    <a:pt x="4649868" y="161263"/>
                    <a:pt x="4649868" y="161214"/>
                    <a:pt x="4649818" y="161214"/>
                  </a:cubicBezTo>
                  <a:cubicBezTo>
                    <a:pt x="4649769" y="161164"/>
                    <a:pt x="4649719" y="161114"/>
                    <a:pt x="4649670" y="161065"/>
                  </a:cubicBezTo>
                  <a:cubicBezTo>
                    <a:pt x="4435336" y="-53688"/>
                    <a:pt x="4086642" y="-53688"/>
                    <a:pt x="3872308" y="161065"/>
                  </a:cubicBezTo>
                  <a:lnTo>
                    <a:pt x="3511984" y="522044"/>
                  </a:lnTo>
                  <a:lnTo>
                    <a:pt x="3696229" y="706650"/>
                  </a:lnTo>
                  <a:cubicBezTo>
                    <a:pt x="4003254" y="1014276"/>
                    <a:pt x="4003254" y="1514788"/>
                    <a:pt x="3696278" y="1822414"/>
                  </a:cubicBezTo>
                  <a:cubicBezTo>
                    <a:pt x="3592947" y="1925898"/>
                    <a:pt x="3466009" y="1997003"/>
                    <a:pt x="3327640" y="2030870"/>
                  </a:cubicBezTo>
                  <a:cubicBezTo>
                    <a:pt x="3294532" y="2166039"/>
                    <a:pt x="3225447" y="2294167"/>
                    <a:pt x="3120185" y="2399584"/>
                  </a:cubicBezTo>
                  <a:cubicBezTo>
                    <a:pt x="3017002" y="2502969"/>
                    <a:pt x="2890263" y="2574025"/>
                    <a:pt x="2752042" y="2607941"/>
                  </a:cubicBezTo>
                  <a:cubicBezTo>
                    <a:pt x="2718242" y="2746383"/>
                    <a:pt x="2647276" y="2873420"/>
                    <a:pt x="2544142" y="2976755"/>
                  </a:cubicBezTo>
                  <a:cubicBezTo>
                    <a:pt x="2440959" y="3080140"/>
                    <a:pt x="2314220" y="3151195"/>
                    <a:pt x="2175999" y="3185112"/>
                  </a:cubicBezTo>
                  <a:cubicBezTo>
                    <a:pt x="2142198" y="3323553"/>
                    <a:pt x="2071232" y="3450590"/>
                    <a:pt x="1968099" y="3553975"/>
                  </a:cubicBezTo>
                  <a:cubicBezTo>
                    <a:pt x="1819386" y="3702929"/>
                    <a:pt x="1621631" y="3785042"/>
                    <a:pt x="1411306" y="3785042"/>
                  </a:cubicBezTo>
                  <a:cubicBezTo>
                    <a:pt x="1200981" y="3785042"/>
                    <a:pt x="1003226" y="3702979"/>
                    <a:pt x="854514" y="3553926"/>
                  </a:cubicBezTo>
                  <a:lnTo>
                    <a:pt x="670269" y="3369320"/>
                  </a:lnTo>
                  <a:lnTo>
                    <a:pt x="55674" y="3985167"/>
                  </a:lnTo>
                  <a:cubicBezTo>
                    <a:pt x="-18558" y="4059545"/>
                    <a:pt x="-18558" y="4180086"/>
                    <a:pt x="55674" y="4254464"/>
                  </a:cubicBezTo>
                  <a:lnTo>
                    <a:pt x="1684036" y="5886012"/>
                  </a:lnTo>
                  <a:cubicBezTo>
                    <a:pt x="1758268" y="5960390"/>
                    <a:pt x="1878574" y="5960341"/>
                    <a:pt x="1952807" y="5886012"/>
                  </a:cubicBezTo>
                  <a:lnTo>
                    <a:pt x="3118453" y="4718134"/>
                  </a:lnTo>
                  <a:lnTo>
                    <a:pt x="3446857" y="4718134"/>
                  </a:lnTo>
                  <a:cubicBezTo>
                    <a:pt x="3760118" y="4718134"/>
                    <a:pt x="4054623" y="4595858"/>
                    <a:pt x="4276132" y="4373964"/>
                  </a:cubicBez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6C2D427-D842-4405-BAC2-A86885A46B8F}"/>
                </a:ext>
              </a:extLst>
            </p:cNvPr>
            <p:cNvSpPr/>
            <p:nvPr/>
          </p:nvSpPr>
          <p:spPr>
            <a:xfrm>
              <a:off x="3553367" y="588194"/>
              <a:ext cx="2837855" cy="3351160"/>
            </a:xfrm>
            <a:custGeom>
              <a:avLst/>
              <a:gdLst>
                <a:gd name="connsiteX0" fmla="*/ 422654 w 2837854"/>
                <a:gd name="connsiteY0" fmla="*/ 3242048 h 3351159"/>
                <a:gd name="connsiteX1" fmla="*/ 998698 w 2837854"/>
                <a:gd name="connsiteY1" fmla="*/ 3242048 h 3351159"/>
                <a:gd name="connsiteX2" fmla="*/ 998698 w 2837854"/>
                <a:gd name="connsiteY2" fmla="*/ 2664877 h 3351159"/>
                <a:gd name="connsiteX3" fmla="*/ 1574791 w 2837854"/>
                <a:gd name="connsiteY3" fmla="*/ 2664877 h 3351159"/>
                <a:gd name="connsiteX4" fmla="*/ 1574791 w 2837854"/>
                <a:gd name="connsiteY4" fmla="*/ 2087707 h 3351159"/>
                <a:gd name="connsiteX5" fmla="*/ 2150834 w 2837854"/>
                <a:gd name="connsiteY5" fmla="*/ 2087707 h 3351159"/>
                <a:gd name="connsiteX6" fmla="*/ 2150834 w 2837854"/>
                <a:gd name="connsiteY6" fmla="*/ 1510536 h 3351159"/>
                <a:gd name="connsiteX7" fmla="*/ 2726877 w 2837854"/>
                <a:gd name="connsiteY7" fmla="*/ 1510536 h 3351159"/>
                <a:gd name="connsiteX8" fmla="*/ 2726877 w 2837854"/>
                <a:gd name="connsiteY8" fmla="*/ 933316 h 3351159"/>
                <a:gd name="connsiteX9" fmla="*/ 1914676 w 2837854"/>
                <a:gd name="connsiteY9" fmla="*/ 119525 h 3351159"/>
                <a:gd name="connsiteX10" fmla="*/ 1338633 w 2837854"/>
                <a:gd name="connsiteY10" fmla="*/ 119525 h 3351159"/>
                <a:gd name="connsiteX11" fmla="*/ 1338633 w 2837854"/>
                <a:gd name="connsiteY11" fmla="*/ 696696 h 3351159"/>
                <a:gd name="connsiteX12" fmla="*/ 1440381 w 2837854"/>
                <a:gd name="connsiteY12" fmla="*/ 798692 h 3351159"/>
                <a:gd name="connsiteX13" fmla="*/ 864337 w 2837854"/>
                <a:gd name="connsiteY13" fmla="*/ 798692 h 3351159"/>
                <a:gd name="connsiteX14" fmla="*/ 864337 w 2837854"/>
                <a:gd name="connsiteY14" fmla="*/ 1375863 h 3351159"/>
                <a:gd name="connsiteX15" fmla="*/ 1067882 w 2837854"/>
                <a:gd name="connsiteY15" fmla="*/ 1579806 h 3351159"/>
                <a:gd name="connsiteX16" fmla="*/ 491839 w 2837854"/>
                <a:gd name="connsiteY16" fmla="*/ 1579806 h 3351159"/>
                <a:gd name="connsiteX17" fmla="*/ 491839 w 2837854"/>
                <a:gd name="connsiteY17" fmla="*/ 2156977 h 3351159"/>
                <a:gd name="connsiteX18" fmla="*/ 695384 w 2837854"/>
                <a:gd name="connsiteY18" fmla="*/ 2360970 h 3351159"/>
                <a:gd name="connsiteX19" fmla="*/ 119291 w 2837854"/>
                <a:gd name="connsiteY19" fmla="*/ 2360970 h 3351159"/>
                <a:gd name="connsiteX20" fmla="*/ 119291 w 2837854"/>
                <a:gd name="connsiteY20" fmla="*/ 2938141 h 335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7854" h="3351159">
                  <a:moveTo>
                    <a:pt x="422654" y="3242048"/>
                  </a:moveTo>
                  <a:cubicBezTo>
                    <a:pt x="581710" y="3401464"/>
                    <a:pt x="839643" y="3401464"/>
                    <a:pt x="998698" y="3242048"/>
                  </a:cubicBezTo>
                  <a:cubicBezTo>
                    <a:pt x="1157803" y="3082681"/>
                    <a:pt x="1157803" y="2824293"/>
                    <a:pt x="998698" y="2664877"/>
                  </a:cubicBezTo>
                  <a:cubicBezTo>
                    <a:pt x="1157803" y="2824293"/>
                    <a:pt x="1415686" y="2824293"/>
                    <a:pt x="1574791" y="2664877"/>
                  </a:cubicBezTo>
                  <a:cubicBezTo>
                    <a:pt x="1733846" y="2505511"/>
                    <a:pt x="1733846" y="2247073"/>
                    <a:pt x="1574791" y="2087707"/>
                  </a:cubicBezTo>
                  <a:cubicBezTo>
                    <a:pt x="1733846" y="2247073"/>
                    <a:pt x="1991779" y="2247073"/>
                    <a:pt x="2150834" y="2087707"/>
                  </a:cubicBezTo>
                  <a:cubicBezTo>
                    <a:pt x="2309889" y="1928340"/>
                    <a:pt x="2309889" y="1669902"/>
                    <a:pt x="2150834" y="1510536"/>
                  </a:cubicBezTo>
                  <a:cubicBezTo>
                    <a:pt x="2309889" y="1669902"/>
                    <a:pt x="2567822" y="1669902"/>
                    <a:pt x="2726877" y="1510536"/>
                  </a:cubicBezTo>
                  <a:cubicBezTo>
                    <a:pt x="2885982" y="1351120"/>
                    <a:pt x="2885982" y="1092732"/>
                    <a:pt x="2726877" y="933316"/>
                  </a:cubicBezTo>
                  <a:lnTo>
                    <a:pt x="1914676" y="119525"/>
                  </a:lnTo>
                  <a:cubicBezTo>
                    <a:pt x="1755621" y="-39842"/>
                    <a:pt x="1497688" y="-39842"/>
                    <a:pt x="1338633" y="119525"/>
                  </a:cubicBezTo>
                  <a:cubicBezTo>
                    <a:pt x="1179577" y="278891"/>
                    <a:pt x="1179577" y="537329"/>
                    <a:pt x="1338633" y="696696"/>
                  </a:cubicBezTo>
                  <a:lnTo>
                    <a:pt x="1440381" y="798692"/>
                  </a:lnTo>
                  <a:cubicBezTo>
                    <a:pt x="1281325" y="639276"/>
                    <a:pt x="1023392" y="639276"/>
                    <a:pt x="864337" y="798692"/>
                  </a:cubicBezTo>
                  <a:cubicBezTo>
                    <a:pt x="705282" y="958059"/>
                    <a:pt x="705282" y="1216496"/>
                    <a:pt x="864337" y="1375863"/>
                  </a:cubicBezTo>
                  <a:lnTo>
                    <a:pt x="1067882" y="1579806"/>
                  </a:lnTo>
                  <a:cubicBezTo>
                    <a:pt x="908827" y="1420440"/>
                    <a:pt x="650894" y="1420440"/>
                    <a:pt x="491839" y="1579806"/>
                  </a:cubicBezTo>
                  <a:cubicBezTo>
                    <a:pt x="332734" y="1739173"/>
                    <a:pt x="332734" y="1997610"/>
                    <a:pt x="491839" y="2156977"/>
                  </a:cubicBezTo>
                  <a:lnTo>
                    <a:pt x="695384" y="2360970"/>
                  </a:lnTo>
                  <a:cubicBezTo>
                    <a:pt x="536280" y="2201554"/>
                    <a:pt x="278396" y="2201554"/>
                    <a:pt x="119291" y="2360970"/>
                  </a:cubicBezTo>
                  <a:cubicBezTo>
                    <a:pt x="-39764" y="2520337"/>
                    <a:pt x="-39764" y="2778725"/>
                    <a:pt x="119291" y="2938141"/>
                  </a:cubicBez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877F667-6DFB-4DDA-B451-96212D33EF26}"/>
                </a:ext>
              </a:extLst>
            </p:cNvPr>
            <p:cNvSpPr/>
            <p:nvPr/>
          </p:nvSpPr>
          <p:spPr>
            <a:xfrm>
              <a:off x="5745524" y="192092"/>
              <a:ext cx="798147" cy="596608"/>
            </a:xfrm>
            <a:custGeom>
              <a:avLst/>
              <a:gdLst>
                <a:gd name="connsiteX0" fmla="*/ 710750 w 798146"/>
                <a:gd name="connsiteY0" fmla="*/ 245240 h 596607"/>
                <a:gd name="connsiteX1" fmla="*/ 799532 w 798146"/>
                <a:gd name="connsiteY1" fmla="*/ 167143 h 596607"/>
                <a:gd name="connsiteX2" fmla="*/ 688382 w 798146"/>
                <a:gd name="connsiteY2" fmla="*/ 55775 h 596607"/>
                <a:gd name="connsiteX3" fmla="*/ 469050 w 798146"/>
                <a:gd name="connsiteY3" fmla="*/ 20074 h 596607"/>
                <a:gd name="connsiteX4" fmla="*/ 0 w 798146"/>
                <a:gd name="connsiteY4" fmla="*/ 255058 h 596607"/>
                <a:gd name="connsiteX5" fmla="*/ 350476 w 798146"/>
                <a:gd name="connsiteY5" fmla="*/ 606269 h 59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146" h="596607">
                  <a:moveTo>
                    <a:pt x="710750" y="245240"/>
                  </a:moveTo>
                  <a:cubicBezTo>
                    <a:pt x="738860" y="217076"/>
                    <a:pt x="768602" y="191192"/>
                    <a:pt x="799532" y="167143"/>
                  </a:cubicBezTo>
                  <a:lnTo>
                    <a:pt x="688382" y="55775"/>
                  </a:lnTo>
                  <a:cubicBezTo>
                    <a:pt x="630579" y="-2190"/>
                    <a:pt x="542144" y="-16520"/>
                    <a:pt x="469050" y="20074"/>
                  </a:cubicBezTo>
                  <a:lnTo>
                    <a:pt x="0" y="255058"/>
                  </a:lnTo>
                  <a:lnTo>
                    <a:pt x="350476" y="606269"/>
                  </a:ln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32A5830-C1DA-425E-A6E1-4D0BF2A7D1C1}"/>
              </a:ext>
            </a:extLst>
          </p:cNvPr>
          <p:cNvSpPr/>
          <p:nvPr/>
        </p:nvSpPr>
        <p:spPr>
          <a:xfrm rot="5400000">
            <a:off x="3816045" y="3775371"/>
            <a:ext cx="4619625" cy="978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587B73-5F09-4BF9-8493-6062418B3B19}"/>
              </a:ext>
            </a:extLst>
          </p:cNvPr>
          <p:cNvSpPr/>
          <p:nvPr/>
        </p:nvSpPr>
        <p:spPr>
          <a:xfrm>
            <a:off x="0" y="1514474"/>
            <a:ext cx="6096000" cy="4619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2C0A9-5E72-42D2-957E-2283B3FB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5: We are always on duty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9E3999-3AD1-4F99-B450-8B13041FD2BF}"/>
              </a:ext>
            </a:extLst>
          </p:cNvPr>
          <p:cNvSpPr/>
          <p:nvPr/>
        </p:nvSpPr>
        <p:spPr>
          <a:xfrm>
            <a:off x="723900" y="4393684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We can be called back </a:t>
            </a:r>
            <a:br>
              <a:rPr lang="en-US" sz="2400" b="1" dirty="0"/>
            </a:br>
            <a:r>
              <a:rPr lang="en-US" sz="2400" b="1" dirty="0"/>
              <a:t>in a moment of notice.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5910D-02B9-4F39-A5EF-4B683037CBCF}"/>
              </a:ext>
            </a:extLst>
          </p:cNvPr>
          <p:cNvSpPr/>
          <p:nvPr/>
        </p:nvSpPr>
        <p:spPr>
          <a:xfrm>
            <a:off x="6096000" y="1514474"/>
            <a:ext cx="6096000" cy="4619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C8AA2-0127-46B2-A221-DBC986CD8540}"/>
              </a:ext>
            </a:extLst>
          </p:cNvPr>
          <p:cNvSpPr/>
          <p:nvPr/>
        </p:nvSpPr>
        <p:spPr>
          <a:xfrm>
            <a:off x="6959599" y="4393684"/>
            <a:ext cx="4368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Even when we’re on vacation, we’re not really on vacation.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2A5830-C1DA-425E-A6E1-4D0BF2A7D1C1}"/>
              </a:ext>
            </a:extLst>
          </p:cNvPr>
          <p:cNvSpPr/>
          <p:nvPr/>
        </p:nvSpPr>
        <p:spPr>
          <a:xfrm rot="5400000">
            <a:off x="3816045" y="3775371"/>
            <a:ext cx="4619625" cy="978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3DB7DC9-5C01-4ABD-9AB5-F90455F02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1755" y="2280881"/>
            <a:ext cx="1652490" cy="165249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5ED2D2E-8787-477B-A067-151A7B87E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1017" y="2279975"/>
            <a:ext cx="1725966" cy="17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A1ABD4-6C11-480F-9047-93E26312862C}"/>
              </a:ext>
            </a:extLst>
          </p:cNvPr>
          <p:cNvSpPr/>
          <p:nvPr/>
        </p:nvSpPr>
        <p:spPr>
          <a:xfrm>
            <a:off x="0" y="1514474"/>
            <a:ext cx="6096000" cy="4619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F1FD50-D278-4879-AA00-C1E4C72A52F3}"/>
              </a:ext>
            </a:extLst>
          </p:cNvPr>
          <p:cNvSpPr/>
          <p:nvPr/>
        </p:nvSpPr>
        <p:spPr>
          <a:xfrm>
            <a:off x="6096000" y="1514474"/>
            <a:ext cx="6096000" cy="4619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D8FF4B-7122-4DDE-9874-783CB99ABA79}"/>
              </a:ext>
            </a:extLst>
          </p:cNvPr>
          <p:cNvSpPr/>
          <p:nvPr/>
        </p:nvSpPr>
        <p:spPr>
          <a:xfrm rot="5400000">
            <a:off x="3816045" y="3775371"/>
            <a:ext cx="4619625" cy="9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F9498-CF20-4020-98E1-7C60D4DC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6: We take pride in our appearance &amp; in </a:t>
            </a:r>
            <a:br>
              <a:rPr lang="en-US" dirty="0"/>
            </a:br>
            <a:r>
              <a:rPr lang="en-US" dirty="0"/>
              <a:t>our conduct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A927D-648C-4D7B-89DD-25F8F4281B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95F0E1-57EF-41F2-8F58-DED042A6E7AC}"/>
              </a:ext>
            </a:extLst>
          </p:cNvPr>
          <p:cNvCxnSpPr>
            <a:cxnSpLocks/>
          </p:cNvCxnSpPr>
          <p:nvPr/>
        </p:nvCxnSpPr>
        <p:spPr>
          <a:xfrm>
            <a:off x="6096000" y="1884791"/>
            <a:ext cx="0" cy="4011748"/>
          </a:xfrm>
          <a:prstGeom prst="line">
            <a:avLst/>
          </a:prstGeom>
          <a:ln>
            <a:solidFill>
              <a:schemeClr val="bg1">
                <a:lumMod val="85000"/>
                <a:alpha val="4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C2602F5-1C51-4529-90D5-907FC4EFE29A}"/>
              </a:ext>
            </a:extLst>
          </p:cNvPr>
          <p:cNvSpPr/>
          <p:nvPr/>
        </p:nvSpPr>
        <p:spPr>
          <a:xfrm>
            <a:off x="635004" y="4393684"/>
            <a:ext cx="4825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We are held to a standard to ensure that we can fulfill our job.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C067A-4890-47E6-8F97-2B01D6A0205B}"/>
              </a:ext>
            </a:extLst>
          </p:cNvPr>
          <p:cNvSpPr/>
          <p:nvPr/>
        </p:nvSpPr>
        <p:spPr>
          <a:xfrm>
            <a:off x="6959599" y="4393684"/>
            <a:ext cx="4368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Not as ridged, but proud. We believe in standards.</a:t>
            </a:r>
          </a:p>
        </p:txBody>
      </p:sp>
      <p:grpSp>
        <p:nvGrpSpPr>
          <p:cNvPr id="14" name="Graphic 12">
            <a:extLst>
              <a:ext uri="{FF2B5EF4-FFF2-40B4-BE49-F238E27FC236}">
                <a16:creationId xmlns:a16="http://schemas.microsoft.com/office/drawing/2014/main" id="{482F41EF-E1A8-4515-886D-BD2A2E5A0181}"/>
              </a:ext>
            </a:extLst>
          </p:cNvPr>
          <p:cNvGrpSpPr/>
          <p:nvPr/>
        </p:nvGrpSpPr>
        <p:grpSpPr>
          <a:xfrm>
            <a:off x="2272843" y="2262153"/>
            <a:ext cx="1671218" cy="1671218"/>
            <a:chOff x="2843212" y="176212"/>
            <a:chExt cx="6505575" cy="650557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463F179-3E35-4A65-9AA9-2DB28B1784C8}"/>
                </a:ext>
              </a:extLst>
            </p:cNvPr>
            <p:cNvSpPr/>
            <p:nvPr/>
          </p:nvSpPr>
          <p:spPr>
            <a:xfrm>
              <a:off x="2843212" y="564247"/>
              <a:ext cx="4688588" cy="6111683"/>
            </a:xfrm>
            <a:custGeom>
              <a:avLst/>
              <a:gdLst>
                <a:gd name="connsiteX0" fmla="*/ 3844271 w 4688588"/>
                <a:gd name="connsiteY0" fmla="*/ 769370 h 6111682"/>
                <a:gd name="connsiteX1" fmla="*/ 3463085 w 4688588"/>
                <a:gd name="connsiteY1" fmla="*/ 769370 h 6111682"/>
                <a:gd name="connsiteX2" fmla="*/ 3463085 w 4688588"/>
                <a:gd name="connsiteY2" fmla="*/ 0 h 6111682"/>
                <a:gd name="connsiteX3" fmla="*/ 2971365 w 4688588"/>
                <a:gd name="connsiteY3" fmla="*/ 0 h 6111682"/>
                <a:gd name="connsiteX4" fmla="*/ 2971365 w 4688588"/>
                <a:gd name="connsiteY4" fmla="*/ 769370 h 6111682"/>
                <a:gd name="connsiteX5" fmla="*/ 2590179 w 4688588"/>
                <a:gd name="connsiteY5" fmla="*/ 769370 h 6111682"/>
                <a:gd name="connsiteX6" fmla="*/ 2590179 w 4688588"/>
                <a:gd name="connsiteY6" fmla="*/ 0 h 6111682"/>
                <a:gd name="connsiteX7" fmla="*/ 2098409 w 4688588"/>
                <a:gd name="connsiteY7" fmla="*/ 0 h 6111682"/>
                <a:gd name="connsiteX8" fmla="*/ 2098409 w 4688588"/>
                <a:gd name="connsiteY8" fmla="*/ 769370 h 6111682"/>
                <a:gd name="connsiteX9" fmla="*/ 1717223 w 4688588"/>
                <a:gd name="connsiteY9" fmla="*/ 769370 h 6111682"/>
                <a:gd name="connsiteX10" fmla="*/ 1717223 w 4688588"/>
                <a:gd name="connsiteY10" fmla="*/ 0 h 6111682"/>
                <a:gd name="connsiteX11" fmla="*/ 1225503 w 4688588"/>
                <a:gd name="connsiteY11" fmla="*/ 0 h 6111682"/>
                <a:gd name="connsiteX12" fmla="*/ 1225503 w 4688588"/>
                <a:gd name="connsiteY12" fmla="*/ 769370 h 6111682"/>
                <a:gd name="connsiteX13" fmla="*/ 844317 w 4688588"/>
                <a:gd name="connsiteY13" fmla="*/ 769370 h 6111682"/>
                <a:gd name="connsiteX14" fmla="*/ 844317 w 4688588"/>
                <a:gd name="connsiteY14" fmla="*/ 0 h 6111682"/>
                <a:gd name="connsiteX15" fmla="*/ 0 w 4688588"/>
                <a:gd name="connsiteY15" fmla="*/ 0 h 6111682"/>
                <a:gd name="connsiteX16" fmla="*/ 0 w 4688588"/>
                <a:gd name="connsiteY16" fmla="*/ 6117540 h 6111682"/>
                <a:gd name="connsiteX17" fmla="*/ 4688588 w 4688588"/>
                <a:gd name="connsiteY17" fmla="*/ 6117540 h 6111682"/>
                <a:gd name="connsiteX18" fmla="*/ 4688588 w 4688588"/>
                <a:gd name="connsiteY18" fmla="*/ 0 h 6111682"/>
                <a:gd name="connsiteX19" fmla="*/ 3844271 w 4688588"/>
                <a:gd name="connsiteY19" fmla="*/ 0 h 6111682"/>
                <a:gd name="connsiteX20" fmla="*/ 1319906 w 4688588"/>
                <a:gd name="connsiteY20" fmla="*/ 4773214 h 6111682"/>
                <a:gd name="connsiteX21" fmla="*/ 905714 w 4688588"/>
                <a:gd name="connsiteY21" fmla="*/ 4278069 h 6111682"/>
                <a:gd name="connsiteX22" fmla="*/ 1198056 w 4688588"/>
                <a:gd name="connsiteY22" fmla="*/ 4033474 h 6111682"/>
                <a:gd name="connsiteX23" fmla="*/ 1359315 w 4688588"/>
                <a:gd name="connsiteY23" fmla="*/ 4226202 h 6111682"/>
                <a:gd name="connsiteX24" fmla="*/ 1754448 w 4688588"/>
                <a:gd name="connsiteY24" fmla="*/ 3872116 h 6111682"/>
                <a:gd name="connsiteX25" fmla="*/ 2008870 w 4688588"/>
                <a:gd name="connsiteY25" fmla="*/ 4155970 h 6111682"/>
                <a:gd name="connsiteX26" fmla="*/ 1319906 w 4688588"/>
                <a:gd name="connsiteY26" fmla="*/ 3677304 h 6111682"/>
                <a:gd name="connsiteX27" fmla="*/ 905714 w 4688588"/>
                <a:gd name="connsiteY27" fmla="*/ 3182010 h 6111682"/>
                <a:gd name="connsiteX28" fmla="*/ 1198056 w 4688588"/>
                <a:gd name="connsiteY28" fmla="*/ 2937416 h 6111682"/>
                <a:gd name="connsiteX29" fmla="*/ 1359315 w 4688588"/>
                <a:gd name="connsiteY29" fmla="*/ 3130193 h 6111682"/>
                <a:gd name="connsiteX30" fmla="*/ 1754448 w 4688588"/>
                <a:gd name="connsiteY30" fmla="*/ 2776057 h 6111682"/>
                <a:gd name="connsiteX31" fmla="*/ 2008870 w 4688588"/>
                <a:gd name="connsiteY31" fmla="*/ 3059911 h 6111682"/>
                <a:gd name="connsiteX32" fmla="*/ 1319906 w 4688588"/>
                <a:gd name="connsiteY32" fmla="*/ 2581295 h 6111682"/>
                <a:gd name="connsiteX33" fmla="*/ 905714 w 4688588"/>
                <a:gd name="connsiteY33" fmla="*/ 2086001 h 6111682"/>
                <a:gd name="connsiteX34" fmla="*/ 1198056 w 4688588"/>
                <a:gd name="connsiteY34" fmla="*/ 1841407 h 6111682"/>
                <a:gd name="connsiteX35" fmla="*/ 1359315 w 4688588"/>
                <a:gd name="connsiteY35" fmla="*/ 2034134 h 6111682"/>
                <a:gd name="connsiteX36" fmla="*/ 1754448 w 4688588"/>
                <a:gd name="connsiteY36" fmla="*/ 1680048 h 6111682"/>
                <a:gd name="connsiteX37" fmla="*/ 2008870 w 4688588"/>
                <a:gd name="connsiteY37" fmla="*/ 1963902 h 6111682"/>
                <a:gd name="connsiteX38" fmla="*/ 3769176 w 4688588"/>
                <a:gd name="connsiteY38" fmla="*/ 4561278 h 6111682"/>
                <a:gd name="connsiteX39" fmla="*/ 2295653 w 4688588"/>
                <a:gd name="connsiteY39" fmla="*/ 4561278 h 6111682"/>
                <a:gd name="connsiteX40" fmla="*/ 2295653 w 4688588"/>
                <a:gd name="connsiteY40" fmla="*/ 4180092 h 6111682"/>
                <a:gd name="connsiteX41" fmla="*/ 3769176 w 4688588"/>
                <a:gd name="connsiteY41" fmla="*/ 4180092 h 6111682"/>
                <a:gd name="connsiteX42" fmla="*/ 3769176 w 4688588"/>
                <a:gd name="connsiteY42" fmla="*/ 3465269 h 6111682"/>
                <a:gd name="connsiteX43" fmla="*/ 2295653 w 4688588"/>
                <a:gd name="connsiteY43" fmla="*/ 3465269 h 6111682"/>
                <a:gd name="connsiteX44" fmla="*/ 2295653 w 4688588"/>
                <a:gd name="connsiteY44" fmla="*/ 3084083 h 6111682"/>
                <a:gd name="connsiteX45" fmla="*/ 3769176 w 4688588"/>
                <a:gd name="connsiteY45" fmla="*/ 3084083 h 6111682"/>
                <a:gd name="connsiteX46" fmla="*/ 3769176 w 4688588"/>
                <a:gd name="connsiteY46" fmla="*/ 2369210 h 6111682"/>
                <a:gd name="connsiteX47" fmla="*/ 2295653 w 4688588"/>
                <a:gd name="connsiteY47" fmla="*/ 2369210 h 6111682"/>
                <a:gd name="connsiteX48" fmla="*/ 2295653 w 4688588"/>
                <a:gd name="connsiteY48" fmla="*/ 1988024 h 6111682"/>
                <a:gd name="connsiteX49" fmla="*/ 3769176 w 4688588"/>
                <a:gd name="connsiteY49" fmla="*/ 1988024 h 611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688588" h="6111682">
                  <a:moveTo>
                    <a:pt x="3844271" y="769370"/>
                  </a:moveTo>
                  <a:lnTo>
                    <a:pt x="3463085" y="769370"/>
                  </a:lnTo>
                  <a:lnTo>
                    <a:pt x="3463085" y="0"/>
                  </a:lnTo>
                  <a:lnTo>
                    <a:pt x="2971365" y="0"/>
                  </a:lnTo>
                  <a:lnTo>
                    <a:pt x="2971365" y="769370"/>
                  </a:lnTo>
                  <a:lnTo>
                    <a:pt x="2590179" y="769370"/>
                  </a:lnTo>
                  <a:lnTo>
                    <a:pt x="2590179" y="0"/>
                  </a:lnTo>
                  <a:lnTo>
                    <a:pt x="2098409" y="0"/>
                  </a:lnTo>
                  <a:lnTo>
                    <a:pt x="2098409" y="769370"/>
                  </a:lnTo>
                  <a:lnTo>
                    <a:pt x="1717223" y="769370"/>
                  </a:lnTo>
                  <a:lnTo>
                    <a:pt x="1717223" y="0"/>
                  </a:lnTo>
                  <a:lnTo>
                    <a:pt x="1225503" y="0"/>
                  </a:lnTo>
                  <a:lnTo>
                    <a:pt x="1225503" y="769370"/>
                  </a:lnTo>
                  <a:lnTo>
                    <a:pt x="844317" y="769370"/>
                  </a:lnTo>
                  <a:lnTo>
                    <a:pt x="844317" y="0"/>
                  </a:lnTo>
                  <a:lnTo>
                    <a:pt x="0" y="0"/>
                  </a:lnTo>
                  <a:lnTo>
                    <a:pt x="0" y="6117540"/>
                  </a:lnTo>
                  <a:lnTo>
                    <a:pt x="4688588" y="6117540"/>
                  </a:lnTo>
                  <a:lnTo>
                    <a:pt x="4688588" y="0"/>
                  </a:lnTo>
                  <a:lnTo>
                    <a:pt x="3844271" y="0"/>
                  </a:lnTo>
                  <a:close/>
                  <a:moveTo>
                    <a:pt x="1319906" y="4773214"/>
                  </a:moveTo>
                  <a:lnTo>
                    <a:pt x="905714" y="4278069"/>
                  </a:lnTo>
                  <a:lnTo>
                    <a:pt x="1198056" y="4033474"/>
                  </a:lnTo>
                  <a:lnTo>
                    <a:pt x="1359315" y="4226202"/>
                  </a:lnTo>
                  <a:lnTo>
                    <a:pt x="1754448" y="3872116"/>
                  </a:lnTo>
                  <a:lnTo>
                    <a:pt x="2008870" y="4155970"/>
                  </a:lnTo>
                  <a:close/>
                  <a:moveTo>
                    <a:pt x="1319906" y="3677304"/>
                  </a:moveTo>
                  <a:lnTo>
                    <a:pt x="905714" y="3182010"/>
                  </a:lnTo>
                  <a:lnTo>
                    <a:pt x="1198056" y="2937416"/>
                  </a:lnTo>
                  <a:lnTo>
                    <a:pt x="1359315" y="3130193"/>
                  </a:lnTo>
                  <a:lnTo>
                    <a:pt x="1754448" y="2776057"/>
                  </a:lnTo>
                  <a:lnTo>
                    <a:pt x="2008870" y="3059911"/>
                  </a:lnTo>
                  <a:close/>
                  <a:moveTo>
                    <a:pt x="1319906" y="2581295"/>
                  </a:moveTo>
                  <a:lnTo>
                    <a:pt x="905714" y="2086001"/>
                  </a:lnTo>
                  <a:lnTo>
                    <a:pt x="1198056" y="1841407"/>
                  </a:lnTo>
                  <a:lnTo>
                    <a:pt x="1359315" y="2034134"/>
                  </a:lnTo>
                  <a:lnTo>
                    <a:pt x="1754448" y="1680048"/>
                  </a:lnTo>
                  <a:lnTo>
                    <a:pt x="2008870" y="1963902"/>
                  </a:lnTo>
                  <a:close/>
                  <a:moveTo>
                    <a:pt x="3769176" y="4561278"/>
                  </a:moveTo>
                  <a:lnTo>
                    <a:pt x="2295653" y="4561278"/>
                  </a:lnTo>
                  <a:lnTo>
                    <a:pt x="2295653" y="4180092"/>
                  </a:lnTo>
                  <a:lnTo>
                    <a:pt x="3769176" y="4180092"/>
                  </a:lnTo>
                  <a:close/>
                  <a:moveTo>
                    <a:pt x="3769176" y="3465269"/>
                  </a:moveTo>
                  <a:lnTo>
                    <a:pt x="2295653" y="3465269"/>
                  </a:lnTo>
                  <a:lnTo>
                    <a:pt x="2295653" y="3084083"/>
                  </a:lnTo>
                  <a:lnTo>
                    <a:pt x="3769176" y="3084083"/>
                  </a:lnTo>
                  <a:close/>
                  <a:moveTo>
                    <a:pt x="3769176" y="2369210"/>
                  </a:moveTo>
                  <a:lnTo>
                    <a:pt x="2295653" y="2369210"/>
                  </a:lnTo>
                  <a:lnTo>
                    <a:pt x="2295653" y="1988024"/>
                  </a:lnTo>
                  <a:lnTo>
                    <a:pt x="3769176" y="1988024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56C1461-9C6D-4340-BE5D-ABD2A3AB7517}"/>
                </a:ext>
              </a:extLst>
            </p:cNvPr>
            <p:cNvSpPr/>
            <p:nvPr/>
          </p:nvSpPr>
          <p:spPr>
            <a:xfrm>
              <a:off x="3687529" y="176212"/>
              <a:ext cx="381186" cy="381186"/>
            </a:xfrm>
            <a:custGeom>
              <a:avLst/>
              <a:gdLst>
                <a:gd name="connsiteX0" fmla="*/ 0 w 381186"/>
                <a:gd name="connsiteY0" fmla="*/ 0 h 381186"/>
                <a:gd name="connsiteX1" fmla="*/ 381186 w 381186"/>
                <a:gd name="connsiteY1" fmla="*/ 0 h 381186"/>
                <a:gd name="connsiteX2" fmla="*/ 381186 w 381186"/>
                <a:gd name="connsiteY2" fmla="*/ 388035 h 381186"/>
                <a:gd name="connsiteX3" fmla="*/ 0 w 381186"/>
                <a:gd name="connsiteY3" fmla="*/ 388035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86" h="381186">
                  <a:moveTo>
                    <a:pt x="0" y="0"/>
                  </a:moveTo>
                  <a:lnTo>
                    <a:pt x="381186" y="0"/>
                  </a:lnTo>
                  <a:lnTo>
                    <a:pt x="381186" y="388035"/>
                  </a:lnTo>
                  <a:lnTo>
                    <a:pt x="0" y="388035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684029-E8BD-47FB-8C5F-C6379CFDF6E1}"/>
                </a:ext>
              </a:extLst>
            </p:cNvPr>
            <p:cNvSpPr/>
            <p:nvPr/>
          </p:nvSpPr>
          <p:spPr>
            <a:xfrm>
              <a:off x="4560435" y="176212"/>
              <a:ext cx="381186" cy="381186"/>
            </a:xfrm>
            <a:custGeom>
              <a:avLst/>
              <a:gdLst>
                <a:gd name="connsiteX0" fmla="*/ 0 w 381186"/>
                <a:gd name="connsiteY0" fmla="*/ 0 h 381186"/>
                <a:gd name="connsiteX1" fmla="*/ 381186 w 381186"/>
                <a:gd name="connsiteY1" fmla="*/ 0 h 381186"/>
                <a:gd name="connsiteX2" fmla="*/ 381186 w 381186"/>
                <a:gd name="connsiteY2" fmla="*/ 388035 h 381186"/>
                <a:gd name="connsiteX3" fmla="*/ 0 w 381186"/>
                <a:gd name="connsiteY3" fmla="*/ 388035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86" h="381186">
                  <a:moveTo>
                    <a:pt x="0" y="0"/>
                  </a:moveTo>
                  <a:lnTo>
                    <a:pt x="381186" y="0"/>
                  </a:lnTo>
                  <a:lnTo>
                    <a:pt x="381186" y="388035"/>
                  </a:lnTo>
                  <a:lnTo>
                    <a:pt x="0" y="388035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616FDAC-03E2-4E73-A720-2339D1771169}"/>
                </a:ext>
              </a:extLst>
            </p:cNvPr>
            <p:cNvSpPr/>
            <p:nvPr/>
          </p:nvSpPr>
          <p:spPr>
            <a:xfrm>
              <a:off x="5433391" y="176212"/>
              <a:ext cx="381186" cy="381186"/>
            </a:xfrm>
            <a:custGeom>
              <a:avLst/>
              <a:gdLst>
                <a:gd name="connsiteX0" fmla="*/ 0 w 381186"/>
                <a:gd name="connsiteY0" fmla="*/ 0 h 381186"/>
                <a:gd name="connsiteX1" fmla="*/ 381186 w 381186"/>
                <a:gd name="connsiteY1" fmla="*/ 0 h 381186"/>
                <a:gd name="connsiteX2" fmla="*/ 381186 w 381186"/>
                <a:gd name="connsiteY2" fmla="*/ 388035 h 381186"/>
                <a:gd name="connsiteX3" fmla="*/ 0 w 381186"/>
                <a:gd name="connsiteY3" fmla="*/ 388035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86" h="381186">
                  <a:moveTo>
                    <a:pt x="0" y="0"/>
                  </a:moveTo>
                  <a:lnTo>
                    <a:pt x="381186" y="0"/>
                  </a:lnTo>
                  <a:lnTo>
                    <a:pt x="381186" y="388035"/>
                  </a:lnTo>
                  <a:lnTo>
                    <a:pt x="0" y="388035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70C56B-84E3-421C-838D-73C344ADB1E1}"/>
                </a:ext>
              </a:extLst>
            </p:cNvPr>
            <p:cNvSpPr/>
            <p:nvPr/>
          </p:nvSpPr>
          <p:spPr>
            <a:xfrm>
              <a:off x="6306297" y="176212"/>
              <a:ext cx="381186" cy="381186"/>
            </a:xfrm>
            <a:custGeom>
              <a:avLst/>
              <a:gdLst>
                <a:gd name="connsiteX0" fmla="*/ 0 w 381186"/>
                <a:gd name="connsiteY0" fmla="*/ 0 h 381186"/>
                <a:gd name="connsiteX1" fmla="*/ 381186 w 381186"/>
                <a:gd name="connsiteY1" fmla="*/ 0 h 381186"/>
                <a:gd name="connsiteX2" fmla="*/ 381186 w 381186"/>
                <a:gd name="connsiteY2" fmla="*/ 388035 h 381186"/>
                <a:gd name="connsiteX3" fmla="*/ 0 w 381186"/>
                <a:gd name="connsiteY3" fmla="*/ 388035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86" h="381186">
                  <a:moveTo>
                    <a:pt x="0" y="0"/>
                  </a:moveTo>
                  <a:lnTo>
                    <a:pt x="381186" y="0"/>
                  </a:lnTo>
                  <a:lnTo>
                    <a:pt x="381186" y="388035"/>
                  </a:lnTo>
                  <a:lnTo>
                    <a:pt x="0" y="388035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517A29-6B4B-46DB-A4FE-2F78DDB52078}"/>
                </a:ext>
              </a:extLst>
            </p:cNvPr>
            <p:cNvSpPr/>
            <p:nvPr/>
          </p:nvSpPr>
          <p:spPr>
            <a:xfrm>
              <a:off x="7982076" y="512678"/>
              <a:ext cx="1359564" cy="1041908"/>
            </a:xfrm>
            <a:custGeom>
              <a:avLst/>
              <a:gdLst>
                <a:gd name="connsiteX0" fmla="*/ 0 w 1359563"/>
                <a:gd name="connsiteY0" fmla="*/ 0 h 1041908"/>
                <a:gd name="connsiteX1" fmla="*/ 1366711 w 1359563"/>
                <a:gd name="connsiteY1" fmla="*/ 0 h 1041908"/>
                <a:gd name="connsiteX2" fmla="*/ 1366711 w 1359563"/>
                <a:gd name="connsiteY2" fmla="*/ 1043298 h 1041908"/>
                <a:gd name="connsiteX3" fmla="*/ 0 w 1359563"/>
                <a:gd name="connsiteY3" fmla="*/ 1043298 h 10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563" h="1041908">
                  <a:moveTo>
                    <a:pt x="0" y="0"/>
                  </a:moveTo>
                  <a:lnTo>
                    <a:pt x="1366711" y="0"/>
                  </a:lnTo>
                  <a:lnTo>
                    <a:pt x="1366711" y="1043298"/>
                  </a:lnTo>
                  <a:lnTo>
                    <a:pt x="0" y="1043298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532F39F-0D15-424A-A774-50D073E110D1}"/>
                </a:ext>
              </a:extLst>
            </p:cNvPr>
            <p:cNvSpPr/>
            <p:nvPr/>
          </p:nvSpPr>
          <p:spPr>
            <a:xfrm>
              <a:off x="7982076" y="5424072"/>
              <a:ext cx="1359564" cy="1245208"/>
            </a:xfrm>
            <a:custGeom>
              <a:avLst/>
              <a:gdLst>
                <a:gd name="connsiteX0" fmla="*/ 0 w 1359563"/>
                <a:gd name="connsiteY0" fmla="*/ 332744 h 1245207"/>
                <a:gd name="connsiteX1" fmla="*/ 570836 w 1359563"/>
                <a:gd name="connsiteY1" fmla="*/ 1257715 h 1245207"/>
                <a:gd name="connsiteX2" fmla="*/ 795825 w 1359563"/>
                <a:gd name="connsiteY2" fmla="*/ 1257715 h 1245207"/>
                <a:gd name="connsiteX3" fmla="*/ 1366711 w 1359563"/>
                <a:gd name="connsiteY3" fmla="*/ 332744 h 1245207"/>
                <a:gd name="connsiteX4" fmla="*/ 1366711 w 1359563"/>
                <a:gd name="connsiteY4" fmla="*/ 0 h 1245207"/>
                <a:gd name="connsiteX5" fmla="*/ 0 w 1359563"/>
                <a:gd name="connsiteY5" fmla="*/ 0 h 124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9563" h="1245207">
                  <a:moveTo>
                    <a:pt x="0" y="332744"/>
                  </a:moveTo>
                  <a:lnTo>
                    <a:pt x="570836" y="1257715"/>
                  </a:lnTo>
                  <a:lnTo>
                    <a:pt x="795825" y="1257715"/>
                  </a:lnTo>
                  <a:lnTo>
                    <a:pt x="1366711" y="332744"/>
                  </a:lnTo>
                  <a:lnTo>
                    <a:pt x="136671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355271A-8E87-4DD7-9994-3581328BD1C5}"/>
                </a:ext>
              </a:extLst>
            </p:cNvPr>
            <p:cNvSpPr/>
            <p:nvPr/>
          </p:nvSpPr>
          <p:spPr>
            <a:xfrm>
              <a:off x="7982076" y="1937162"/>
              <a:ext cx="1359564" cy="3100313"/>
            </a:xfrm>
            <a:custGeom>
              <a:avLst/>
              <a:gdLst>
                <a:gd name="connsiteX0" fmla="*/ 0 w 1359563"/>
                <a:gd name="connsiteY0" fmla="*/ 0 h 3100313"/>
                <a:gd name="connsiteX1" fmla="*/ 1366711 w 1359563"/>
                <a:gd name="connsiteY1" fmla="*/ 0 h 3100313"/>
                <a:gd name="connsiteX2" fmla="*/ 1366711 w 1359563"/>
                <a:gd name="connsiteY2" fmla="*/ 3105723 h 3100313"/>
                <a:gd name="connsiteX3" fmla="*/ 0 w 1359563"/>
                <a:gd name="connsiteY3" fmla="*/ 3105723 h 310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563" h="3100313">
                  <a:moveTo>
                    <a:pt x="0" y="0"/>
                  </a:moveTo>
                  <a:lnTo>
                    <a:pt x="1366711" y="0"/>
                  </a:lnTo>
                  <a:lnTo>
                    <a:pt x="1366711" y="3105723"/>
                  </a:lnTo>
                  <a:lnTo>
                    <a:pt x="0" y="3105723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77C46424-1B64-4090-A7D6-93852700E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9776" y="2299658"/>
            <a:ext cx="1781174" cy="178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72903A-AA6A-4433-AF31-272321DBA274}"/>
              </a:ext>
            </a:extLst>
          </p:cNvPr>
          <p:cNvCxnSpPr/>
          <p:nvPr/>
        </p:nvCxnSpPr>
        <p:spPr>
          <a:xfrm flipH="1">
            <a:off x="1524" y="2279265"/>
            <a:ext cx="12188952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71DA7DB-F9A1-4868-9F73-021CC4BC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7: We did not all kill someone &amp; those who have do not want to talk about it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475B6-F798-4745-9D29-045899E2F3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DAA66-E41A-4E5D-B3B1-841608CF8B13}"/>
              </a:ext>
            </a:extLst>
          </p:cNvPr>
          <p:cNvSpPr/>
          <p:nvPr/>
        </p:nvSpPr>
        <p:spPr>
          <a:xfrm>
            <a:off x="0" y="4508595"/>
            <a:ext cx="12192000" cy="10476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9608B8-E06E-420C-8237-A1304B26C987}"/>
              </a:ext>
            </a:extLst>
          </p:cNvPr>
          <p:cNvSpPr/>
          <p:nvPr/>
        </p:nvSpPr>
        <p:spPr>
          <a:xfrm>
            <a:off x="304800" y="4832367"/>
            <a:ext cx="11582400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Please don’t ask. Ever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EA42C6-1591-430F-A92B-E55E38C5A7C5}"/>
              </a:ext>
            </a:extLst>
          </p:cNvPr>
          <p:cNvSpPr/>
          <p:nvPr/>
        </p:nvSpPr>
        <p:spPr>
          <a:xfrm>
            <a:off x="5429253" y="1612518"/>
            <a:ext cx="1333495" cy="13334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743878-14A1-420A-87C6-E6C243AB3866}"/>
              </a:ext>
            </a:extLst>
          </p:cNvPr>
          <p:cNvSpPr/>
          <p:nvPr/>
        </p:nvSpPr>
        <p:spPr>
          <a:xfrm>
            <a:off x="304800" y="3465694"/>
            <a:ext cx="11582400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GB" sz="2800" b="1" dirty="0">
                <a:solidFill>
                  <a:srgbClr val="636466"/>
                </a:solidFill>
              </a:rPr>
              <a:t>This is a question that gets asked far too often.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AC71AA7-9749-4C12-BB34-FB7FF2EB1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6140" y="1829405"/>
            <a:ext cx="899720" cy="8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0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16B36E-8508-4A3C-83D7-093EEECE9E88}"/>
              </a:ext>
            </a:extLst>
          </p:cNvPr>
          <p:cNvCxnSpPr/>
          <p:nvPr/>
        </p:nvCxnSpPr>
        <p:spPr>
          <a:xfrm flipH="1">
            <a:off x="1524" y="2279265"/>
            <a:ext cx="12188952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1AB9E43-C204-414F-AFF3-E9797D57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34" y="368297"/>
            <a:ext cx="10825212" cy="79284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GB" dirty="0"/>
              <a:t>8: We do not all have PTSD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6A16B-93B4-4A21-B0FD-2E10F8AA65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861E35-DFF4-4B78-832F-6091C4B50542}"/>
              </a:ext>
            </a:extLst>
          </p:cNvPr>
          <p:cNvSpPr/>
          <p:nvPr/>
        </p:nvSpPr>
        <p:spPr>
          <a:xfrm>
            <a:off x="5429253" y="1612518"/>
            <a:ext cx="1333495" cy="13334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8B0270-A867-44FD-B56D-D8FFEEE72F91}"/>
              </a:ext>
            </a:extLst>
          </p:cNvPr>
          <p:cNvSpPr/>
          <p:nvPr/>
        </p:nvSpPr>
        <p:spPr>
          <a:xfrm>
            <a:off x="304800" y="3286158"/>
            <a:ext cx="11582400" cy="88229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GB" sz="2800" b="1" dirty="0">
                <a:solidFill>
                  <a:srgbClr val="636466"/>
                </a:solidFill>
              </a:rPr>
              <a:t>PTSD </a:t>
            </a:r>
          </a:p>
          <a:p>
            <a:pPr algn="ctr">
              <a:spcBef>
                <a:spcPts val="400"/>
              </a:spcBef>
            </a:pPr>
            <a:r>
              <a:rPr lang="en-GB" sz="2000" b="1" dirty="0">
                <a:solidFill>
                  <a:srgbClr val="636466"/>
                </a:solidFill>
              </a:rPr>
              <a:t>Post Traumatic Stress Disorder</a:t>
            </a:r>
            <a:endParaRPr lang="en-US" sz="2000" b="1" dirty="0">
              <a:solidFill>
                <a:srgbClr val="636466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43BF15-7DBF-4F1D-92FC-74E72DDEFAA4}"/>
              </a:ext>
            </a:extLst>
          </p:cNvPr>
          <p:cNvSpPr/>
          <p:nvPr/>
        </p:nvSpPr>
        <p:spPr>
          <a:xfrm>
            <a:off x="0" y="4508595"/>
            <a:ext cx="12192000" cy="10476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B200B6-0012-4B75-A24A-223ACD862850}"/>
              </a:ext>
            </a:extLst>
          </p:cNvPr>
          <p:cNvSpPr/>
          <p:nvPr/>
        </p:nvSpPr>
        <p:spPr>
          <a:xfrm>
            <a:off x="304800" y="4678479"/>
            <a:ext cx="5617029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</a:rPr>
              <a:t>Most veterans, including combat </a:t>
            </a:r>
            <a:br>
              <a:rPr lang="en-GB" sz="2000" b="1" dirty="0">
                <a:solidFill>
                  <a:schemeClr val="accent6"/>
                </a:solidFill>
              </a:rPr>
            </a:br>
            <a:r>
              <a:rPr lang="en-GB" sz="2000" b="1" dirty="0">
                <a:solidFill>
                  <a:schemeClr val="accent6"/>
                </a:solidFill>
              </a:rPr>
              <a:t>veterans, do not go on to develop PTSD. 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116F9C-8B2D-4D22-8F6C-4BE4C67EBD55}"/>
              </a:ext>
            </a:extLst>
          </p:cNvPr>
          <p:cNvSpPr/>
          <p:nvPr/>
        </p:nvSpPr>
        <p:spPr>
          <a:xfrm>
            <a:off x="6270173" y="4678479"/>
            <a:ext cx="5617029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</a:rPr>
              <a:t>Some people may have symptoms</a:t>
            </a:r>
            <a:br>
              <a:rPr lang="en-GB" sz="2000" b="1" dirty="0">
                <a:solidFill>
                  <a:schemeClr val="accent6"/>
                </a:solidFill>
              </a:rPr>
            </a:br>
            <a:r>
              <a:rPr lang="en-GB" sz="2000" b="1" dirty="0">
                <a:solidFill>
                  <a:schemeClr val="accent6"/>
                </a:solidFill>
              </a:rPr>
              <a:t>but experience a natural recovery. </a:t>
            </a:r>
            <a:endParaRPr lang="en-US" sz="2000" dirty="0">
              <a:solidFill>
                <a:schemeClr val="accent6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9E9AFD-AB99-4791-99FD-877F1D6ABC83}"/>
              </a:ext>
            </a:extLst>
          </p:cNvPr>
          <p:cNvCxnSpPr/>
          <p:nvPr/>
        </p:nvCxnSpPr>
        <p:spPr>
          <a:xfrm>
            <a:off x="6096000" y="4678479"/>
            <a:ext cx="0" cy="70788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856F8097-2FE8-44B2-80F0-26A826686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8176" y="1901441"/>
            <a:ext cx="755650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1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AE31D1-A109-4A25-B307-3CA1B55E3067}"/>
              </a:ext>
            </a:extLst>
          </p:cNvPr>
          <p:cNvCxnSpPr/>
          <p:nvPr/>
        </p:nvCxnSpPr>
        <p:spPr>
          <a:xfrm flipH="1">
            <a:off x="1524" y="2725212"/>
            <a:ext cx="12188952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37036FF-746E-4F13-A0A8-7D3AA853CCA6}"/>
              </a:ext>
            </a:extLst>
          </p:cNvPr>
          <p:cNvSpPr/>
          <p:nvPr/>
        </p:nvSpPr>
        <p:spPr>
          <a:xfrm>
            <a:off x="0" y="4508595"/>
            <a:ext cx="12192000" cy="10476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D2821-91C4-4E6B-954E-9AADC381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9: Those of us who do have an invisible </a:t>
            </a:r>
            <a:br>
              <a:rPr lang="en-US" dirty="0"/>
            </a:br>
            <a:r>
              <a:rPr lang="en-US" dirty="0"/>
              <a:t>wound are not dangerous we are not violent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D1CC3F-F354-4475-B7C4-B36E53A3125F}"/>
              </a:ext>
            </a:extLst>
          </p:cNvPr>
          <p:cNvSpPr/>
          <p:nvPr/>
        </p:nvSpPr>
        <p:spPr>
          <a:xfrm>
            <a:off x="304800" y="1463392"/>
            <a:ext cx="1158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Invisible wounds of war include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329387-E6B2-499D-B7FB-8404DED62D69}"/>
              </a:ext>
            </a:extLst>
          </p:cNvPr>
          <p:cNvSpPr/>
          <p:nvPr/>
        </p:nvSpPr>
        <p:spPr>
          <a:xfrm>
            <a:off x="1085852" y="2058465"/>
            <a:ext cx="1333495" cy="13334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31059F-1E94-416A-81CD-1305313B85AB}"/>
              </a:ext>
            </a:extLst>
          </p:cNvPr>
          <p:cNvSpPr/>
          <p:nvPr/>
        </p:nvSpPr>
        <p:spPr>
          <a:xfrm>
            <a:off x="3981452" y="2058465"/>
            <a:ext cx="1333495" cy="13334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A40976-9AA8-4D1B-BDCC-5D2313C4DCB2}"/>
              </a:ext>
            </a:extLst>
          </p:cNvPr>
          <p:cNvSpPr/>
          <p:nvPr/>
        </p:nvSpPr>
        <p:spPr>
          <a:xfrm>
            <a:off x="6877052" y="2058465"/>
            <a:ext cx="1333495" cy="13334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8E22E2-7BEE-4895-AEE2-2877A137B91B}"/>
              </a:ext>
            </a:extLst>
          </p:cNvPr>
          <p:cNvSpPr/>
          <p:nvPr/>
        </p:nvSpPr>
        <p:spPr>
          <a:xfrm>
            <a:off x="9772652" y="2058465"/>
            <a:ext cx="1333495" cy="13334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8455F1-3146-4BCC-91B8-DD12515CA3F6}"/>
              </a:ext>
            </a:extLst>
          </p:cNvPr>
          <p:cNvSpPr/>
          <p:nvPr/>
        </p:nvSpPr>
        <p:spPr>
          <a:xfrm>
            <a:off x="304800" y="4685423"/>
            <a:ext cx="1158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Though not always obvious, these are real injuries and deserve </a:t>
            </a:r>
            <a:br>
              <a:rPr lang="en-US" sz="2000" b="1" dirty="0">
                <a:solidFill>
                  <a:schemeClr val="accent6"/>
                </a:solidFill>
              </a:rPr>
            </a:br>
            <a:r>
              <a:rPr lang="en-US" sz="2000" b="1" dirty="0">
                <a:solidFill>
                  <a:schemeClr val="accent6"/>
                </a:solidFill>
              </a:rPr>
              <a:t>the same respect and treatment as physical injuries. 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1D38AF-54D8-44F5-ABDC-8837197CA789}"/>
              </a:ext>
            </a:extLst>
          </p:cNvPr>
          <p:cNvSpPr/>
          <p:nvPr/>
        </p:nvSpPr>
        <p:spPr>
          <a:xfrm>
            <a:off x="533399" y="3528346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36466"/>
                </a:solidFill>
              </a:rPr>
              <a:t>PTSD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138B67-FB19-49B9-890D-901640651C61}"/>
              </a:ext>
            </a:extLst>
          </p:cNvPr>
          <p:cNvSpPr/>
          <p:nvPr/>
        </p:nvSpPr>
        <p:spPr>
          <a:xfrm>
            <a:off x="3428999" y="3528346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36466"/>
                </a:solidFill>
              </a:rPr>
              <a:t>Traumatic </a:t>
            </a:r>
            <a:br>
              <a:rPr lang="en-US" sz="2000" dirty="0">
                <a:solidFill>
                  <a:srgbClr val="636466"/>
                </a:solidFill>
              </a:rPr>
            </a:br>
            <a:r>
              <a:rPr lang="en-US" sz="2000" dirty="0">
                <a:solidFill>
                  <a:srgbClr val="636466"/>
                </a:solidFill>
              </a:rPr>
              <a:t>Brain Injury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FE8C1C-5FFE-437E-9E73-8953A1913ED6}"/>
              </a:ext>
            </a:extLst>
          </p:cNvPr>
          <p:cNvSpPr/>
          <p:nvPr/>
        </p:nvSpPr>
        <p:spPr>
          <a:xfrm>
            <a:off x="6324599" y="3528346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36466"/>
                </a:solidFill>
              </a:rPr>
              <a:t>Depression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F5F6C1-1310-4B8E-A9DE-17F6F16055FD}"/>
              </a:ext>
            </a:extLst>
          </p:cNvPr>
          <p:cNvSpPr/>
          <p:nvPr/>
        </p:nvSpPr>
        <p:spPr>
          <a:xfrm>
            <a:off x="9220199" y="3528346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36466"/>
                </a:solidFill>
              </a:rPr>
              <a:t>Substance </a:t>
            </a:r>
            <a:br>
              <a:rPr lang="en-US" sz="2000" dirty="0">
                <a:solidFill>
                  <a:srgbClr val="636466"/>
                </a:solidFill>
              </a:rPr>
            </a:br>
            <a:r>
              <a:rPr lang="en-US" sz="2000" dirty="0">
                <a:solidFill>
                  <a:srgbClr val="636466"/>
                </a:solidFill>
              </a:rPr>
              <a:t>Abuse Disorder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6A4800F0-CB8B-4E96-8FCD-D9B6141AF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6398" y="2316848"/>
            <a:ext cx="863602" cy="83492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0A0306C-9334-4DD8-A8C2-3CE8E016B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377" y="2328790"/>
            <a:ext cx="792844" cy="792844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9A2F9462-A6DD-4E2F-81B7-8C6B5345A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8014" y="2352844"/>
            <a:ext cx="682770" cy="682770"/>
          </a:xfrm>
          <a:prstGeom prst="rect">
            <a:avLst/>
          </a:prstGeom>
        </p:spPr>
      </p:pic>
      <p:grpSp>
        <p:nvGrpSpPr>
          <p:cNvPr id="31" name="Graphic 29">
            <a:extLst>
              <a:ext uri="{FF2B5EF4-FFF2-40B4-BE49-F238E27FC236}">
                <a16:creationId xmlns:a16="http://schemas.microsoft.com/office/drawing/2014/main" id="{9198DFA3-9F80-4332-99C7-FF30A901FF63}"/>
              </a:ext>
            </a:extLst>
          </p:cNvPr>
          <p:cNvGrpSpPr/>
          <p:nvPr/>
        </p:nvGrpSpPr>
        <p:grpSpPr>
          <a:xfrm>
            <a:off x="1352548" y="2279648"/>
            <a:ext cx="863602" cy="1079502"/>
            <a:chOff x="1447799" y="2469159"/>
            <a:chExt cx="609600" cy="762000"/>
          </a:xfrm>
          <a:solidFill>
            <a:schemeClr val="bg1">
              <a:lumMod val="95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FCA177F-027D-4D99-AF73-3FF10142268C}"/>
                </a:ext>
              </a:extLst>
            </p:cNvPr>
            <p:cNvSpPr/>
            <p:nvPr/>
          </p:nvSpPr>
          <p:spPr>
            <a:xfrm>
              <a:off x="1593055" y="2795390"/>
              <a:ext cx="57150" cy="76200"/>
            </a:xfrm>
            <a:custGeom>
              <a:avLst/>
              <a:gdLst>
                <a:gd name="connsiteX0" fmla="*/ 7144 w 57150"/>
                <a:gd name="connsiteY0" fmla="*/ 64294 h 76200"/>
                <a:gd name="connsiteX1" fmla="*/ 16669 w 57150"/>
                <a:gd name="connsiteY1" fmla="*/ 73819 h 76200"/>
                <a:gd name="connsiteX2" fmla="*/ 26194 w 57150"/>
                <a:gd name="connsiteY2" fmla="*/ 64294 h 76200"/>
                <a:gd name="connsiteX3" fmla="*/ 26194 w 57150"/>
                <a:gd name="connsiteY3" fmla="*/ 31775 h 76200"/>
                <a:gd name="connsiteX4" fmla="*/ 50825 w 57150"/>
                <a:gd name="connsiteY4" fmla="*/ 7144 h 76200"/>
                <a:gd name="connsiteX5" fmla="*/ 7144 w 57150"/>
                <a:gd name="connsiteY5" fmla="*/ 7144 h 76200"/>
                <a:gd name="connsiteX6" fmla="*/ 7144 w 57150"/>
                <a:gd name="connsiteY6" fmla="*/ 6429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76200">
                  <a:moveTo>
                    <a:pt x="7144" y="64294"/>
                  </a:moveTo>
                  <a:cubicBezTo>
                    <a:pt x="7144" y="69552"/>
                    <a:pt x="11420" y="73819"/>
                    <a:pt x="16669" y="73819"/>
                  </a:cubicBezTo>
                  <a:cubicBezTo>
                    <a:pt x="21917" y="73819"/>
                    <a:pt x="26194" y="69552"/>
                    <a:pt x="26194" y="64294"/>
                  </a:cubicBezTo>
                  <a:lnTo>
                    <a:pt x="26194" y="31775"/>
                  </a:lnTo>
                  <a:lnTo>
                    <a:pt x="50825" y="7144"/>
                  </a:lnTo>
                  <a:lnTo>
                    <a:pt x="7144" y="7144"/>
                  </a:lnTo>
                  <a:lnTo>
                    <a:pt x="7144" y="642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A574E42-241C-43EC-8748-07351BB56A94}"/>
                </a:ext>
              </a:extLst>
            </p:cNvPr>
            <p:cNvSpPr/>
            <p:nvPr/>
          </p:nvSpPr>
          <p:spPr>
            <a:xfrm>
              <a:off x="1557613" y="2548264"/>
              <a:ext cx="152400" cy="123825"/>
            </a:xfrm>
            <a:custGeom>
              <a:avLst/>
              <a:gdLst>
                <a:gd name="connsiteX0" fmla="*/ 126216 w 152400"/>
                <a:gd name="connsiteY0" fmla="*/ 118605 h 123825"/>
                <a:gd name="connsiteX1" fmla="*/ 154086 w 152400"/>
                <a:gd name="connsiteY1" fmla="*/ 7144 h 123825"/>
                <a:gd name="connsiteX2" fmla="*/ 7144 w 152400"/>
                <a:gd name="connsiteY2" fmla="*/ 92345 h 123825"/>
                <a:gd name="connsiteX3" fmla="*/ 115710 w 152400"/>
                <a:gd name="connsiteY3" fmla="*/ 92345 h 123825"/>
                <a:gd name="connsiteX4" fmla="*/ 126216 w 152400"/>
                <a:gd name="connsiteY4" fmla="*/ 11860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23825">
                  <a:moveTo>
                    <a:pt x="126216" y="118605"/>
                  </a:moveTo>
                  <a:lnTo>
                    <a:pt x="154086" y="7144"/>
                  </a:lnTo>
                  <a:cubicBezTo>
                    <a:pt x="93135" y="11011"/>
                    <a:pt x="39329" y="43196"/>
                    <a:pt x="7144" y="92345"/>
                  </a:cubicBezTo>
                  <a:lnTo>
                    <a:pt x="115710" y="92345"/>
                  </a:lnTo>
                  <a:lnTo>
                    <a:pt x="126216" y="118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7E81B3-B757-45B0-ADA1-C59EFA79E0D9}"/>
                </a:ext>
              </a:extLst>
            </p:cNvPr>
            <p:cNvSpPr/>
            <p:nvPr/>
          </p:nvSpPr>
          <p:spPr>
            <a:xfrm>
              <a:off x="1530690" y="2613129"/>
              <a:ext cx="219075" cy="123825"/>
            </a:xfrm>
            <a:custGeom>
              <a:avLst/>
              <a:gdLst>
                <a:gd name="connsiteX0" fmla="*/ 157330 w 219075"/>
                <a:gd name="connsiteY0" fmla="*/ 115519 h 123825"/>
                <a:gd name="connsiteX1" fmla="*/ 129736 w 219075"/>
                <a:gd name="connsiteY1" fmla="*/ 46530 h 123825"/>
                <a:gd name="connsiteX2" fmla="*/ 23180 w 219075"/>
                <a:gd name="connsiteY2" fmla="*/ 46530 h 123825"/>
                <a:gd name="connsiteX3" fmla="*/ 7845 w 219075"/>
                <a:gd name="connsiteY3" fmla="*/ 88687 h 123825"/>
                <a:gd name="connsiteX4" fmla="*/ 13140 w 219075"/>
                <a:gd name="connsiteY4" fmla="*/ 111709 h 123825"/>
                <a:gd name="connsiteX5" fmla="*/ 35896 w 219075"/>
                <a:gd name="connsiteY5" fmla="*/ 122730 h 123825"/>
                <a:gd name="connsiteX6" fmla="*/ 217452 w 219075"/>
                <a:gd name="connsiteY6" fmla="*/ 122730 h 123825"/>
                <a:gd name="connsiteX7" fmla="*/ 184429 w 219075"/>
                <a:gd name="connsiteY7" fmla="*/ 7144 h 123825"/>
                <a:gd name="connsiteX8" fmla="*/ 157330 w 219075"/>
                <a:gd name="connsiteY8" fmla="*/ 11551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5" h="123825">
                  <a:moveTo>
                    <a:pt x="157330" y="115519"/>
                  </a:moveTo>
                  <a:lnTo>
                    <a:pt x="129736" y="46530"/>
                  </a:lnTo>
                  <a:lnTo>
                    <a:pt x="23180" y="46530"/>
                  </a:lnTo>
                  <a:cubicBezTo>
                    <a:pt x="16589" y="59712"/>
                    <a:pt x="11331" y="73781"/>
                    <a:pt x="7845" y="88687"/>
                  </a:cubicBezTo>
                  <a:cubicBezTo>
                    <a:pt x="5968" y="96707"/>
                    <a:pt x="7902" y="105108"/>
                    <a:pt x="13140" y="111709"/>
                  </a:cubicBezTo>
                  <a:cubicBezTo>
                    <a:pt x="18694" y="118710"/>
                    <a:pt x="26990" y="122730"/>
                    <a:pt x="35896" y="122730"/>
                  </a:cubicBezTo>
                  <a:lnTo>
                    <a:pt x="217452" y="122730"/>
                  </a:lnTo>
                  <a:lnTo>
                    <a:pt x="184429" y="7144"/>
                  </a:lnTo>
                  <a:lnTo>
                    <a:pt x="157330" y="1155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65E9AB7-22EA-431D-8216-7234EC1FA3A9}"/>
                </a:ext>
              </a:extLst>
            </p:cNvPr>
            <p:cNvSpPr/>
            <p:nvPr/>
          </p:nvSpPr>
          <p:spPr>
            <a:xfrm>
              <a:off x="1574005" y="2747765"/>
              <a:ext cx="104775" cy="38100"/>
            </a:xfrm>
            <a:custGeom>
              <a:avLst/>
              <a:gdLst>
                <a:gd name="connsiteX0" fmla="*/ 7144 w 104775"/>
                <a:gd name="connsiteY0" fmla="*/ 26194 h 38100"/>
                <a:gd name="connsiteX1" fmla="*/ 16669 w 104775"/>
                <a:gd name="connsiteY1" fmla="*/ 35719 h 38100"/>
                <a:gd name="connsiteX2" fmla="*/ 92869 w 104775"/>
                <a:gd name="connsiteY2" fmla="*/ 35719 h 38100"/>
                <a:gd name="connsiteX3" fmla="*/ 102394 w 104775"/>
                <a:gd name="connsiteY3" fmla="*/ 26194 h 38100"/>
                <a:gd name="connsiteX4" fmla="*/ 102394 w 104775"/>
                <a:gd name="connsiteY4" fmla="*/ 7144 h 38100"/>
                <a:gd name="connsiteX5" fmla="*/ 7144 w 104775"/>
                <a:gd name="connsiteY5" fmla="*/ 7144 h 38100"/>
                <a:gd name="connsiteX6" fmla="*/ 7144 w 104775"/>
                <a:gd name="connsiteY6" fmla="*/ 2619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38100">
                  <a:moveTo>
                    <a:pt x="7144" y="26194"/>
                  </a:moveTo>
                  <a:cubicBezTo>
                    <a:pt x="7144" y="31452"/>
                    <a:pt x="11420" y="35719"/>
                    <a:pt x="16669" y="35719"/>
                  </a:cubicBezTo>
                  <a:lnTo>
                    <a:pt x="92869" y="35719"/>
                  </a:lnTo>
                  <a:cubicBezTo>
                    <a:pt x="98117" y="35719"/>
                    <a:pt x="102394" y="31452"/>
                    <a:pt x="102394" y="26194"/>
                  </a:cubicBezTo>
                  <a:lnTo>
                    <a:pt x="102394" y="7144"/>
                  </a:lnTo>
                  <a:lnTo>
                    <a:pt x="7144" y="7144"/>
                  </a:lnTo>
                  <a:lnTo>
                    <a:pt x="7144" y="261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A335523-4AC1-48AD-9F4E-76443CBE0A71}"/>
                </a:ext>
              </a:extLst>
            </p:cNvPr>
            <p:cNvSpPr/>
            <p:nvPr/>
          </p:nvSpPr>
          <p:spPr>
            <a:xfrm>
              <a:off x="1469232" y="2490591"/>
              <a:ext cx="561975" cy="561975"/>
            </a:xfrm>
            <a:custGeom>
              <a:avLst/>
              <a:gdLst>
                <a:gd name="connsiteX0" fmla="*/ 239085 w 561975"/>
                <a:gd name="connsiteY0" fmla="*/ 7629 h 561975"/>
                <a:gd name="connsiteX1" fmla="*/ 7733 w 561975"/>
                <a:gd name="connsiteY1" fmla="*/ 237524 h 561975"/>
                <a:gd name="connsiteX2" fmla="*/ 24677 w 561975"/>
                <a:gd name="connsiteY2" fmla="*/ 346405 h 561975"/>
                <a:gd name="connsiteX3" fmla="*/ 54767 w 561975"/>
                <a:gd name="connsiteY3" fmla="*/ 502177 h 561975"/>
                <a:gd name="connsiteX4" fmla="*/ 54767 w 561975"/>
                <a:gd name="connsiteY4" fmla="*/ 559593 h 561975"/>
                <a:gd name="connsiteX5" fmla="*/ 292892 w 561975"/>
                <a:gd name="connsiteY5" fmla="*/ 559593 h 561975"/>
                <a:gd name="connsiteX6" fmla="*/ 292892 w 561975"/>
                <a:gd name="connsiteY6" fmla="*/ 521493 h 561975"/>
                <a:gd name="connsiteX7" fmla="*/ 254792 w 561975"/>
                <a:gd name="connsiteY7" fmla="*/ 521493 h 561975"/>
                <a:gd name="connsiteX8" fmla="*/ 254792 w 561975"/>
                <a:gd name="connsiteY8" fmla="*/ 502443 h 561975"/>
                <a:gd name="connsiteX9" fmla="*/ 483392 w 561975"/>
                <a:gd name="connsiteY9" fmla="*/ 502443 h 561975"/>
                <a:gd name="connsiteX10" fmla="*/ 483392 w 561975"/>
                <a:gd name="connsiteY10" fmla="*/ 369093 h 561975"/>
                <a:gd name="connsiteX11" fmla="*/ 559592 w 561975"/>
                <a:gd name="connsiteY11" fmla="*/ 369093 h 561975"/>
                <a:gd name="connsiteX12" fmla="*/ 502442 w 561975"/>
                <a:gd name="connsiteY12" fmla="*/ 254793 h 561975"/>
                <a:gd name="connsiteX13" fmla="*/ 239085 w 561975"/>
                <a:gd name="connsiteY13" fmla="*/ 7629 h 561975"/>
                <a:gd name="connsiteX14" fmla="*/ 159542 w 561975"/>
                <a:gd name="connsiteY14" fmla="*/ 521493 h 561975"/>
                <a:gd name="connsiteX15" fmla="*/ 140492 w 561975"/>
                <a:gd name="connsiteY15" fmla="*/ 521493 h 561975"/>
                <a:gd name="connsiteX16" fmla="*/ 140492 w 561975"/>
                <a:gd name="connsiteY16" fmla="*/ 502443 h 561975"/>
                <a:gd name="connsiteX17" fmla="*/ 159542 w 561975"/>
                <a:gd name="connsiteY17" fmla="*/ 502443 h 561975"/>
                <a:gd name="connsiteX18" fmla="*/ 159542 w 561975"/>
                <a:gd name="connsiteY18" fmla="*/ 521493 h 561975"/>
                <a:gd name="connsiteX19" fmla="*/ 197642 w 561975"/>
                <a:gd name="connsiteY19" fmla="*/ 521493 h 561975"/>
                <a:gd name="connsiteX20" fmla="*/ 178592 w 561975"/>
                <a:gd name="connsiteY20" fmla="*/ 521493 h 561975"/>
                <a:gd name="connsiteX21" fmla="*/ 178592 w 561975"/>
                <a:gd name="connsiteY21" fmla="*/ 502443 h 561975"/>
                <a:gd name="connsiteX22" fmla="*/ 197642 w 561975"/>
                <a:gd name="connsiteY22" fmla="*/ 502443 h 561975"/>
                <a:gd name="connsiteX23" fmla="*/ 197642 w 561975"/>
                <a:gd name="connsiteY23" fmla="*/ 521493 h 561975"/>
                <a:gd name="connsiteX24" fmla="*/ 235742 w 561975"/>
                <a:gd name="connsiteY24" fmla="*/ 521493 h 561975"/>
                <a:gd name="connsiteX25" fmla="*/ 216692 w 561975"/>
                <a:gd name="connsiteY25" fmla="*/ 521493 h 561975"/>
                <a:gd name="connsiteX26" fmla="*/ 216692 w 561975"/>
                <a:gd name="connsiteY26" fmla="*/ 502443 h 561975"/>
                <a:gd name="connsiteX27" fmla="*/ 235742 w 561975"/>
                <a:gd name="connsiteY27" fmla="*/ 502443 h 561975"/>
                <a:gd name="connsiteX28" fmla="*/ 235742 w 561975"/>
                <a:gd name="connsiteY28" fmla="*/ 521493 h 561975"/>
                <a:gd name="connsiteX29" fmla="*/ 394400 w 561975"/>
                <a:gd name="connsiteY29" fmla="*/ 311877 h 561975"/>
                <a:gd name="connsiteX30" fmla="*/ 333783 w 561975"/>
                <a:gd name="connsiteY30" fmla="*/ 286816 h 561975"/>
                <a:gd name="connsiteX31" fmla="*/ 347251 w 561975"/>
                <a:gd name="connsiteY31" fmla="*/ 273348 h 561975"/>
                <a:gd name="connsiteX32" fmla="*/ 441539 w 561975"/>
                <a:gd name="connsiteY32" fmla="*/ 273348 h 561975"/>
                <a:gd name="connsiteX33" fmla="*/ 455007 w 561975"/>
                <a:gd name="connsiteY33" fmla="*/ 286816 h 561975"/>
                <a:gd name="connsiteX34" fmla="*/ 394400 w 561975"/>
                <a:gd name="connsiteY34" fmla="*/ 311877 h 561975"/>
                <a:gd name="connsiteX35" fmla="*/ 449912 w 561975"/>
                <a:gd name="connsiteY35" fmla="*/ 246087 h 561975"/>
                <a:gd name="connsiteX36" fmla="*/ 412231 w 561975"/>
                <a:gd name="connsiteY36" fmla="*/ 264318 h 561975"/>
                <a:gd name="connsiteX37" fmla="*/ 226217 w 561975"/>
                <a:gd name="connsiteY37" fmla="*/ 264318 h 561975"/>
                <a:gd name="connsiteX38" fmla="*/ 226217 w 561975"/>
                <a:gd name="connsiteY38" fmla="*/ 283368 h 561975"/>
                <a:gd name="connsiteX39" fmla="*/ 202033 w 561975"/>
                <a:gd name="connsiteY39" fmla="*/ 311496 h 561975"/>
                <a:gd name="connsiteX40" fmla="*/ 169067 w 561975"/>
                <a:gd name="connsiteY40" fmla="*/ 344462 h 561975"/>
                <a:gd name="connsiteX41" fmla="*/ 169067 w 561975"/>
                <a:gd name="connsiteY41" fmla="*/ 369093 h 561975"/>
                <a:gd name="connsiteX42" fmla="*/ 140492 w 561975"/>
                <a:gd name="connsiteY42" fmla="*/ 397668 h 561975"/>
                <a:gd name="connsiteX43" fmla="*/ 111917 w 561975"/>
                <a:gd name="connsiteY43" fmla="*/ 369093 h 561975"/>
                <a:gd name="connsiteX44" fmla="*/ 111917 w 561975"/>
                <a:gd name="connsiteY44" fmla="*/ 310191 h 561975"/>
                <a:gd name="connsiteX45" fmla="*/ 92867 w 561975"/>
                <a:gd name="connsiteY45" fmla="*/ 283368 h 561975"/>
                <a:gd name="connsiteX46" fmla="*/ 92867 w 561975"/>
                <a:gd name="connsiteY46" fmla="*/ 264071 h 561975"/>
                <a:gd name="connsiteX47" fmla="*/ 59672 w 561975"/>
                <a:gd name="connsiteY47" fmla="*/ 246087 h 561975"/>
                <a:gd name="connsiteX48" fmla="*/ 50747 w 561975"/>
                <a:gd name="connsiteY48" fmla="*/ 206892 h 561975"/>
                <a:gd name="connsiteX49" fmla="*/ 254792 w 561975"/>
                <a:gd name="connsiteY49" fmla="*/ 45243 h 561975"/>
                <a:gd name="connsiteX50" fmla="*/ 458837 w 561975"/>
                <a:gd name="connsiteY50" fmla="*/ 206892 h 561975"/>
                <a:gd name="connsiteX51" fmla="*/ 449912 w 561975"/>
                <a:gd name="connsiteY51" fmla="*/ 246087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1975" h="561975">
                  <a:moveTo>
                    <a:pt x="239085" y="7629"/>
                  </a:moveTo>
                  <a:cubicBezTo>
                    <a:pt x="116260" y="15211"/>
                    <a:pt x="16076" y="114747"/>
                    <a:pt x="7733" y="237524"/>
                  </a:cubicBezTo>
                  <a:cubicBezTo>
                    <a:pt x="5104" y="276177"/>
                    <a:pt x="11371" y="313077"/>
                    <a:pt x="24677" y="346405"/>
                  </a:cubicBezTo>
                  <a:cubicBezTo>
                    <a:pt x="44451" y="395982"/>
                    <a:pt x="54767" y="448808"/>
                    <a:pt x="54767" y="502177"/>
                  </a:cubicBezTo>
                  <a:lnTo>
                    <a:pt x="54767" y="559593"/>
                  </a:lnTo>
                  <a:lnTo>
                    <a:pt x="292892" y="559593"/>
                  </a:lnTo>
                  <a:lnTo>
                    <a:pt x="292892" y="521493"/>
                  </a:lnTo>
                  <a:lnTo>
                    <a:pt x="254792" y="521493"/>
                  </a:lnTo>
                  <a:lnTo>
                    <a:pt x="254792" y="502443"/>
                  </a:lnTo>
                  <a:lnTo>
                    <a:pt x="483392" y="502443"/>
                  </a:lnTo>
                  <a:lnTo>
                    <a:pt x="483392" y="369093"/>
                  </a:lnTo>
                  <a:lnTo>
                    <a:pt x="559592" y="369093"/>
                  </a:lnTo>
                  <a:lnTo>
                    <a:pt x="502442" y="254793"/>
                  </a:lnTo>
                  <a:cubicBezTo>
                    <a:pt x="502442" y="112823"/>
                    <a:pt x="382970" y="-1248"/>
                    <a:pt x="239085" y="7629"/>
                  </a:cubicBezTo>
                  <a:close/>
                  <a:moveTo>
                    <a:pt x="159542" y="521493"/>
                  </a:moveTo>
                  <a:lnTo>
                    <a:pt x="140492" y="521493"/>
                  </a:lnTo>
                  <a:lnTo>
                    <a:pt x="140492" y="502443"/>
                  </a:lnTo>
                  <a:lnTo>
                    <a:pt x="159542" y="502443"/>
                  </a:lnTo>
                  <a:lnTo>
                    <a:pt x="159542" y="521493"/>
                  </a:lnTo>
                  <a:close/>
                  <a:moveTo>
                    <a:pt x="197642" y="521493"/>
                  </a:moveTo>
                  <a:lnTo>
                    <a:pt x="178592" y="521493"/>
                  </a:lnTo>
                  <a:lnTo>
                    <a:pt x="178592" y="502443"/>
                  </a:lnTo>
                  <a:lnTo>
                    <a:pt x="197642" y="502443"/>
                  </a:lnTo>
                  <a:lnTo>
                    <a:pt x="197642" y="521493"/>
                  </a:lnTo>
                  <a:close/>
                  <a:moveTo>
                    <a:pt x="235742" y="521493"/>
                  </a:moveTo>
                  <a:lnTo>
                    <a:pt x="216692" y="521493"/>
                  </a:lnTo>
                  <a:lnTo>
                    <a:pt x="216692" y="502443"/>
                  </a:lnTo>
                  <a:lnTo>
                    <a:pt x="235742" y="502443"/>
                  </a:lnTo>
                  <a:lnTo>
                    <a:pt x="235742" y="521493"/>
                  </a:lnTo>
                  <a:close/>
                  <a:moveTo>
                    <a:pt x="394400" y="311877"/>
                  </a:moveTo>
                  <a:cubicBezTo>
                    <a:pt x="372445" y="311877"/>
                    <a:pt x="350499" y="303523"/>
                    <a:pt x="333783" y="286816"/>
                  </a:cubicBezTo>
                  <a:lnTo>
                    <a:pt x="347251" y="273348"/>
                  </a:lnTo>
                  <a:cubicBezTo>
                    <a:pt x="373245" y="299342"/>
                    <a:pt x="415545" y="299342"/>
                    <a:pt x="441539" y="273348"/>
                  </a:cubicBezTo>
                  <a:lnTo>
                    <a:pt x="455007" y="286816"/>
                  </a:lnTo>
                  <a:cubicBezTo>
                    <a:pt x="438301" y="303523"/>
                    <a:pt x="416345" y="311877"/>
                    <a:pt x="394400" y="311877"/>
                  </a:cubicBezTo>
                  <a:close/>
                  <a:moveTo>
                    <a:pt x="449912" y="246087"/>
                  </a:moveTo>
                  <a:cubicBezTo>
                    <a:pt x="440730" y="257679"/>
                    <a:pt x="426994" y="264318"/>
                    <a:pt x="412231" y="264318"/>
                  </a:cubicBezTo>
                  <a:lnTo>
                    <a:pt x="226217" y="264318"/>
                  </a:lnTo>
                  <a:lnTo>
                    <a:pt x="226217" y="283368"/>
                  </a:lnTo>
                  <a:cubicBezTo>
                    <a:pt x="226217" y="297627"/>
                    <a:pt x="215692" y="309372"/>
                    <a:pt x="202033" y="311496"/>
                  </a:cubicBezTo>
                  <a:lnTo>
                    <a:pt x="169067" y="344462"/>
                  </a:lnTo>
                  <a:lnTo>
                    <a:pt x="169067" y="369093"/>
                  </a:lnTo>
                  <a:cubicBezTo>
                    <a:pt x="169067" y="384848"/>
                    <a:pt x="156246" y="397668"/>
                    <a:pt x="140492" y="397668"/>
                  </a:cubicBezTo>
                  <a:cubicBezTo>
                    <a:pt x="124738" y="397668"/>
                    <a:pt x="111917" y="384848"/>
                    <a:pt x="111917" y="369093"/>
                  </a:cubicBezTo>
                  <a:lnTo>
                    <a:pt x="111917" y="310191"/>
                  </a:lnTo>
                  <a:cubicBezTo>
                    <a:pt x="100858" y="306247"/>
                    <a:pt x="92867" y="295770"/>
                    <a:pt x="92867" y="283368"/>
                  </a:cubicBezTo>
                  <a:lnTo>
                    <a:pt x="92867" y="264071"/>
                  </a:lnTo>
                  <a:cubicBezTo>
                    <a:pt x="79837" y="262870"/>
                    <a:pt x="67921" y="256498"/>
                    <a:pt x="59672" y="246087"/>
                  </a:cubicBezTo>
                  <a:cubicBezTo>
                    <a:pt x="50795" y="234886"/>
                    <a:pt x="47547" y="220599"/>
                    <a:pt x="50747" y="206892"/>
                  </a:cubicBezTo>
                  <a:cubicBezTo>
                    <a:pt x="73007" y="111718"/>
                    <a:pt x="156913" y="45243"/>
                    <a:pt x="254792" y="45243"/>
                  </a:cubicBezTo>
                  <a:cubicBezTo>
                    <a:pt x="352671" y="45243"/>
                    <a:pt x="436577" y="111718"/>
                    <a:pt x="458837" y="206892"/>
                  </a:cubicBezTo>
                  <a:cubicBezTo>
                    <a:pt x="462046" y="220599"/>
                    <a:pt x="458789" y="234886"/>
                    <a:pt x="449912" y="2460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48AFA3-7BD2-47FF-BA04-0361C7833F54}"/>
                </a:ext>
              </a:extLst>
            </p:cNvPr>
            <p:cNvSpPr/>
            <p:nvPr/>
          </p:nvSpPr>
          <p:spPr>
            <a:xfrm>
              <a:off x="1709194" y="2547740"/>
              <a:ext cx="180975" cy="133350"/>
            </a:xfrm>
            <a:custGeom>
              <a:avLst/>
              <a:gdLst>
                <a:gd name="connsiteX0" fmla="*/ 14830 w 180975"/>
                <a:gd name="connsiteY0" fmla="*/ 7144 h 133350"/>
                <a:gd name="connsiteX1" fmla="*/ 7144 w 180975"/>
                <a:gd name="connsiteY1" fmla="*/ 7468 h 133350"/>
                <a:gd name="connsiteX2" fmla="*/ 43405 w 180975"/>
                <a:gd name="connsiteY2" fmla="*/ 134398 h 133350"/>
                <a:gd name="connsiteX3" fmla="*/ 55274 w 180975"/>
                <a:gd name="connsiteY3" fmla="*/ 92869 h 133350"/>
                <a:gd name="connsiteX4" fmla="*/ 174098 w 180975"/>
                <a:gd name="connsiteY4" fmla="*/ 92869 h 133350"/>
                <a:gd name="connsiteX5" fmla="*/ 14830 w 180975"/>
                <a:gd name="connsiteY5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133350">
                  <a:moveTo>
                    <a:pt x="14830" y="7144"/>
                  </a:moveTo>
                  <a:cubicBezTo>
                    <a:pt x="12240" y="7144"/>
                    <a:pt x="9706" y="7372"/>
                    <a:pt x="7144" y="7468"/>
                  </a:cubicBezTo>
                  <a:lnTo>
                    <a:pt x="43405" y="134398"/>
                  </a:lnTo>
                  <a:lnTo>
                    <a:pt x="55274" y="92869"/>
                  </a:lnTo>
                  <a:lnTo>
                    <a:pt x="174098" y="92869"/>
                  </a:lnTo>
                  <a:cubicBezTo>
                    <a:pt x="139751" y="40415"/>
                    <a:pt x="80820" y="7144"/>
                    <a:pt x="1483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F8840AC-FA79-43E3-A827-263F193CC71C}"/>
                </a:ext>
              </a:extLst>
            </p:cNvPr>
            <p:cNvSpPr/>
            <p:nvPr/>
          </p:nvSpPr>
          <p:spPr>
            <a:xfrm>
              <a:off x="1749922" y="2652515"/>
              <a:ext cx="161925" cy="85725"/>
            </a:xfrm>
            <a:custGeom>
              <a:avLst/>
              <a:gdLst>
                <a:gd name="connsiteX0" fmla="*/ 7144 w 161925"/>
                <a:gd name="connsiteY0" fmla="*/ 83344 h 85725"/>
                <a:gd name="connsiteX1" fmla="*/ 131550 w 161925"/>
                <a:gd name="connsiteY1" fmla="*/ 83344 h 85725"/>
                <a:gd name="connsiteX2" fmla="*/ 154305 w 161925"/>
                <a:gd name="connsiteY2" fmla="*/ 72323 h 85725"/>
                <a:gd name="connsiteX3" fmla="*/ 159601 w 161925"/>
                <a:gd name="connsiteY3" fmla="*/ 49301 h 85725"/>
                <a:gd name="connsiteX4" fmla="*/ 144266 w 161925"/>
                <a:gd name="connsiteY4" fmla="*/ 7144 h 85725"/>
                <a:gd name="connsiteX5" fmla="*/ 28918 w 161925"/>
                <a:gd name="connsiteY5" fmla="*/ 7144 h 85725"/>
                <a:gd name="connsiteX6" fmla="*/ 7144 w 161925"/>
                <a:gd name="connsiteY6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85725">
                  <a:moveTo>
                    <a:pt x="7144" y="83344"/>
                  </a:moveTo>
                  <a:lnTo>
                    <a:pt x="131550" y="83344"/>
                  </a:lnTo>
                  <a:cubicBezTo>
                    <a:pt x="140456" y="83344"/>
                    <a:pt x="148752" y="79324"/>
                    <a:pt x="154305" y="72323"/>
                  </a:cubicBezTo>
                  <a:cubicBezTo>
                    <a:pt x="159544" y="65723"/>
                    <a:pt x="161477" y="57321"/>
                    <a:pt x="159601" y="49301"/>
                  </a:cubicBezTo>
                  <a:cubicBezTo>
                    <a:pt x="156115" y="34395"/>
                    <a:pt x="150857" y="20326"/>
                    <a:pt x="144266" y="7144"/>
                  </a:cubicBezTo>
                  <a:lnTo>
                    <a:pt x="28918" y="7144"/>
                  </a:lnTo>
                  <a:lnTo>
                    <a:pt x="7144" y="83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45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24AD-BB1A-4C04-9BCB-79ADDCCD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10: It is really hard for us to ask for help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0B4ED-DA4D-44EF-830B-D2DDE3083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02569-5160-4797-86B0-F1697BCA156E}"/>
              </a:ext>
            </a:extLst>
          </p:cNvPr>
          <p:cNvSpPr/>
          <p:nvPr/>
        </p:nvSpPr>
        <p:spPr>
          <a:xfrm>
            <a:off x="0" y="2182358"/>
            <a:ext cx="12192000" cy="2459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B247AA-878A-47CF-AAF5-56E712A571C6}"/>
              </a:ext>
            </a:extLst>
          </p:cNvPr>
          <p:cNvSpPr/>
          <p:nvPr/>
        </p:nvSpPr>
        <p:spPr>
          <a:xfrm>
            <a:off x="0" y="4641438"/>
            <a:ext cx="12192000" cy="138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459FBB-C625-4523-B852-E7BDF76367A1}"/>
              </a:ext>
            </a:extLst>
          </p:cNvPr>
          <p:cNvSpPr/>
          <p:nvPr/>
        </p:nvSpPr>
        <p:spPr>
          <a:xfrm>
            <a:off x="2941804" y="2459434"/>
            <a:ext cx="8945396" cy="1106008"/>
          </a:xfrm>
          <a:prstGeom prst="rect">
            <a:avLst/>
          </a:prstGeom>
        </p:spPr>
        <p:txBody>
          <a:bodyPr wrap="square" lIns="0" rIns="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>The military culture is based in service, sacrifice, and helping or even rescuing others.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9DDE22-8CDB-4E13-8A95-26150CF2C1D3}"/>
              </a:ext>
            </a:extLst>
          </p:cNvPr>
          <p:cNvCxnSpPr/>
          <p:nvPr/>
        </p:nvCxnSpPr>
        <p:spPr>
          <a:xfrm>
            <a:off x="2941804" y="3812809"/>
            <a:ext cx="89428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EE209D5-0C46-4AFF-A510-926ABE3C5A81}"/>
              </a:ext>
            </a:extLst>
          </p:cNvPr>
          <p:cNvSpPr/>
          <p:nvPr/>
        </p:nvSpPr>
        <p:spPr>
          <a:xfrm>
            <a:off x="2941804" y="4060176"/>
            <a:ext cx="8945396" cy="30418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2"/>
                </a:solidFill>
              </a:rPr>
              <a:t>It is others based. There is an expectation of mission accomplishment. 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80C657-4CD3-4045-AB6E-3688894F4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818" y="2751498"/>
            <a:ext cx="1320800" cy="13208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8B5B205-E902-42C2-806E-5C1484B6A37E}"/>
              </a:ext>
            </a:extLst>
          </p:cNvPr>
          <p:cNvCxnSpPr>
            <a:cxnSpLocks/>
          </p:cNvCxnSpPr>
          <p:nvPr/>
        </p:nvCxnSpPr>
        <p:spPr>
          <a:xfrm>
            <a:off x="2407073" y="2450177"/>
            <a:ext cx="0" cy="192344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95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7BC2054-17E7-45CD-AA5F-9AE114E8EEFA}"/>
              </a:ext>
            </a:extLst>
          </p:cNvPr>
          <p:cNvSpPr/>
          <p:nvPr/>
        </p:nvSpPr>
        <p:spPr>
          <a:xfrm>
            <a:off x="0" y="2182358"/>
            <a:ext cx="12192000" cy="2459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AB2C2-1689-4D2A-8130-A79B4B76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11: Our military service changes us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F47E2-0874-4D89-9889-8C7C0B7369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C5727-2010-4649-BF2D-75C3BB037AC1}"/>
              </a:ext>
            </a:extLst>
          </p:cNvPr>
          <p:cNvSpPr/>
          <p:nvPr/>
        </p:nvSpPr>
        <p:spPr>
          <a:xfrm>
            <a:off x="2941804" y="2858894"/>
            <a:ext cx="8945396" cy="1106008"/>
          </a:xfrm>
          <a:prstGeom prst="rect">
            <a:avLst/>
          </a:prstGeom>
        </p:spPr>
        <p:txBody>
          <a:bodyPr wrap="square" lIns="0" rIns="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>It’s unreasonable to think that we can go through our experiences and not change.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FC898B-F0A0-4E75-94F2-ED394DD520C4}"/>
              </a:ext>
            </a:extLst>
          </p:cNvPr>
          <p:cNvCxnSpPr>
            <a:cxnSpLocks/>
          </p:cNvCxnSpPr>
          <p:nvPr/>
        </p:nvCxnSpPr>
        <p:spPr>
          <a:xfrm>
            <a:off x="2407073" y="2450177"/>
            <a:ext cx="0" cy="192344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5FE645E-FFD2-4D6D-A7F1-E38261EDBCE9}"/>
              </a:ext>
            </a:extLst>
          </p:cNvPr>
          <p:cNvSpPr/>
          <p:nvPr/>
        </p:nvSpPr>
        <p:spPr>
          <a:xfrm>
            <a:off x="0" y="4641438"/>
            <a:ext cx="12192000" cy="138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0A0E30D-1F4F-4E88-BB34-8B8D4354D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818" y="2856773"/>
            <a:ext cx="1215525" cy="12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4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1EC06-6A3E-4D71-B4DA-46363899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34" y="368297"/>
            <a:ext cx="10825212" cy="792843"/>
          </a:xfrm>
        </p:spPr>
        <p:txBody>
          <a:bodyPr/>
          <a:lstStyle/>
          <a:p>
            <a:r>
              <a:rPr lang="en-GB" dirty="0"/>
              <a:t>12: We differ in how much we identify with</a:t>
            </a:r>
            <a:br>
              <a:rPr lang="en-GB" dirty="0"/>
            </a:br>
            <a:r>
              <a:rPr lang="en-GB" dirty="0"/>
              <a:t>the military after we leave active duty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AB9D2-3FF7-42BC-9DEE-DB11C0138A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252906-4F3C-4C5B-9F2D-384DEAC320F5}"/>
              </a:ext>
            </a:extLst>
          </p:cNvPr>
          <p:cNvSpPr/>
          <p:nvPr/>
        </p:nvSpPr>
        <p:spPr>
          <a:xfrm>
            <a:off x="-4" y="3184884"/>
            <a:ext cx="6096001" cy="1441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28B6AE-C09B-492E-B761-272E9F68F17C}"/>
              </a:ext>
            </a:extLst>
          </p:cNvPr>
          <p:cNvSpPr/>
          <p:nvPr/>
        </p:nvSpPr>
        <p:spPr>
          <a:xfrm>
            <a:off x="0" y="3184884"/>
            <a:ext cx="12191999" cy="1441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794D1-5C81-4B30-9539-19443CB69ECD}"/>
              </a:ext>
            </a:extLst>
          </p:cNvPr>
          <p:cNvSpPr/>
          <p:nvPr/>
        </p:nvSpPr>
        <p:spPr>
          <a:xfrm>
            <a:off x="7482840" y="3582300"/>
            <a:ext cx="4404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How does it factor into how you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define yourself now? 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F57247-DA46-4317-A1ED-34073A72C7F2}"/>
              </a:ext>
            </a:extLst>
          </p:cNvPr>
          <p:cNvCxnSpPr>
            <a:cxnSpLocks/>
          </p:cNvCxnSpPr>
          <p:nvPr/>
        </p:nvCxnSpPr>
        <p:spPr>
          <a:xfrm>
            <a:off x="6096000" y="3371193"/>
            <a:ext cx="0" cy="1057022"/>
          </a:xfrm>
          <a:prstGeom prst="line">
            <a:avLst/>
          </a:prstGeom>
          <a:ln>
            <a:solidFill>
              <a:schemeClr val="bg1">
                <a:lumMod val="85000"/>
                <a:alpha val="4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39146FF4-F571-4952-89EE-7E8ACA463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0" y="1479696"/>
            <a:ext cx="1447800" cy="1447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8BBB53E-0E74-4A48-AFF8-9EA7C54D1502}"/>
              </a:ext>
            </a:extLst>
          </p:cNvPr>
          <p:cNvSpPr/>
          <p:nvPr/>
        </p:nvSpPr>
        <p:spPr>
          <a:xfrm>
            <a:off x="5126074" y="3184884"/>
            <a:ext cx="1939854" cy="1441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3E3EFB-C322-4EB4-A197-332DBE5F3249}"/>
              </a:ext>
            </a:extLst>
          </p:cNvPr>
          <p:cNvSpPr/>
          <p:nvPr/>
        </p:nvSpPr>
        <p:spPr>
          <a:xfrm rot="5400000">
            <a:off x="4405524" y="3855757"/>
            <a:ext cx="1439577" cy="978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7BF566-0BF6-49CC-809E-BC691B158317}"/>
              </a:ext>
            </a:extLst>
          </p:cNvPr>
          <p:cNvSpPr/>
          <p:nvPr/>
        </p:nvSpPr>
        <p:spPr>
          <a:xfrm>
            <a:off x="5703906" y="3674633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Ask: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5587EA-47FC-4A02-ADAE-34F8787C55B2}"/>
              </a:ext>
            </a:extLst>
          </p:cNvPr>
          <p:cNvSpPr/>
          <p:nvPr/>
        </p:nvSpPr>
        <p:spPr>
          <a:xfrm rot="5400000">
            <a:off x="6346139" y="3855757"/>
            <a:ext cx="1439577" cy="978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17FBD-F4D6-401B-AB7A-244598F8E758}"/>
              </a:ext>
            </a:extLst>
          </p:cNvPr>
          <p:cNvSpPr/>
          <p:nvPr/>
        </p:nvSpPr>
        <p:spPr>
          <a:xfrm>
            <a:off x="312140" y="3582300"/>
            <a:ext cx="4404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tx2"/>
                </a:solidFill>
              </a:rPr>
              <a:t>How has your military services 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shaped you? 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67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CB83098-71A4-49E1-BCE4-5AE92F189B0E}"/>
              </a:ext>
            </a:extLst>
          </p:cNvPr>
          <p:cNvSpPr/>
          <p:nvPr/>
        </p:nvSpPr>
        <p:spPr>
          <a:xfrm>
            <a:off x="0" y="2182358"/>
            <a:ext cx="12192000" cy="2459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8144B-0DF8-4821-A27F-222B486F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13: Our families serve with us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82677-3245-4804-AAE0-E648CF7AF9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6F70B-21E4-415B-B098-1E2FDB756E4F}"/>
              </a:ext>
            </a:extLst>
          </p:cNvPr>
          <p:cNvSpPr/>
          <p:nvPr/>
        </p:nvSpPr>
        <p:spPr>
          <a:xfrm>
            <a:off x="0" y="4641438"/>
            <a:ext cx="12192000" cy="1386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863E89-E0B7-42A2-8642-9F9C03766DAF}"/>
              </a:ext>
            </a:extLst>
          </p:cNvPr>
          <p:cNvSpPr/>
          <p:nvPr/>
        </p:nvSpPr>
        <p:spPr>
          <a:xfrm>
            <a:off x="2941804" y="2459434"/>
            <a:ext cx="8945396" cy="1106008"/>
          </a:xfrm>
          <a:prstGeom prst="rect">
            <a:avLst/>
          </a:prstGeom>
        </p:spPr>
        <p:txBody>
          <a:bodyPr wrap="square" lIns="0" rIns="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>Families are subject to separation from</a:t>
            </a:r>
            <a:br>
              <a:rPr lang="en-GB" sz="32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>loved ones and moving every few years.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BA6DA0-90F2-4567-884E-C7EA9413DA46}"/>
              </a:ext>
            </a:extLst>
          </p:cNvPr>
          <p:cNvSpPr/>
          <p:nvPr/>
        </p:nvSpPr>
        <p:spPr>
          <a:xfrm>
            <a:off x="2941804" y="4060176"/>
            <a:ext cx="8945396" cy="30418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2"/>
                </a:solidFill>
              </a:rPr>
              <a:t>Military families exemplify flexibility, bravery, resilience.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A8F184-E62E-427B-BF51-37050DCDC07E}"/>
              </a:ext>
            </a:extLst>
          </p:cNvPr>
          <p:cNvCxnSpPr/>
          <p:nvPr/>
        </p:nvCxnSpPr>
        <p:spPr>
          <a:xfrm>
            <a:off x="2941804" y="3812809"/>
            <a:ext cx="89428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C669B1-A97F-4866-84B2-351AADCEF65E}"/>
              </a:ext>
            </a:extLst>
          </p:cNvPr>
          <p:cNvCxnSpPr>
            <a:cxnSpLocks/>
          </p:cNvCxnSpPr>
          <p:nvPr/>
        </p:nvCxnSpPr>
        <p:spPr>
          <a:xfrm>
            <a:off x="2407073" y="2450177"/>
            <a:ext cx="0" cy="192344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8274DD1-68EF-4CCF-AE19-422365C51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819" y="2856774"/>
            <a:ext cx="1215524" cy="12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0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E285A89-D2B4-413A-B9E9-69EA7F7FD7A0}"/>
              </a:ext>
            </a:extLst>
          </p:cNvPr>
          <p:cNvSpPr/>
          <p:nvPr/>
        </p:nvSpPr>
        <p:spPr>
          <a:xfrm>
            <a:off x="0" y="2182358"/>
            <a:ext cx="12192000" cy="246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BE88AA-8F19-49AA-9ABC-06AE8E35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 are a valuable talent pool…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24C1B-EEF8-4E3F-B604-01EDB7D93E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SOURCES: 1 - Manpower Group </a:t>
            </a:r>
            <a:r>
              <a:rPr lang="en-US" u="sng" dirty="0">
                <a:hlinkClick r:id="rId2"/>
              </a:rPr>
              <a:t>Talent Shortage Survey</a:t>
            </a:r>
            <a:r>
              <a:rPr lang="en-US" dirty="0"/>
              <a:t>, 2016-2017 / </a:t>
            </a:r>
            <a:br>
              <a:rPr lang="en-US" dirty="0"/>
            </a:br>
            <a:r>
              <a:rPr lang="en-US" dirty="0"/>
              <a:t>2 - “American businesses rank veteran recruiting as a top three priority” from the US Chamber Foundation, Hire our Heroes, Veterans in the Workplace Report, November 2016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B4977-13D9-4178-B3F8-4F6054818667}"/>
              </a:ext>
            </a:extLst>
          </p:cNvPr>
          <p:cNvSpPr/>
          <p:nvPr/>
        </p:nvSpPr>
        <p:spPr>
          <a:xfrm>
            <a:off x="3505200" y="2724518"/>
            <a:ext cx="8381999" cy="137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32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four out of five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employers reporting difficulties </a:t>
            </a:r>
            <a:b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filling jobs due to a lack of available talent</a:t>
            </a:r>
            <a:r>
              <a:rPr lang="en-US" sz="24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HR professionals </a:t>
            </a:r>
            <a:b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are reporting that veteran recruiting is a top three priority.</a:t>
            </a:r>
            <a:r>
              <a:rPr lang="en-US" sz="24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ADA9C0B-6764-4231-9298-64A109458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448" y="3534756"/>
            <a:ext cx="569241" cy="56924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FBED2F7-157F-4A4D-BAD9-9416CB02A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7952" y="3534756"/>
            <a:ext cx="569241" cy="56924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3ECF958-ED0A-44DB-8AA0-0AB7E33F4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6455" y="3534756"/>
            <a:ext cx="569241" cy="56924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ED837F9-F5CD-4C60-8A06-9C4D71D3B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605" y="2789142"/>
            <a:ext cx="569241" cy="56924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EF1E0FF-3666-464C-B56A-DA898DECC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3108" y="2789142"/>
            <a:ext cx="569241" cy="56924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FEC096-5B01-432B-A5DA-9E7F9C4932F6}"/>
              </a:ext>
            </a:extLst>
          </p:cNvPr>
          <p:cNvCxnSpPr>
            <a:cxnSpLocks/>
          </p:cNvCxnSpPr>
          <p:nvPr/>
        </p:nvCxnSpPr>
        <p:spPr>
          <a:xfrm>
            <a:off x="3075154" y="2452537"/>
            <a:ext cx="0" cy="192344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DB8B8FE-9FDA-4765-9A9F-8FF149F75877}"/>
              </a:ext>
            </a:extLst>
          </p:cNvPr>
          <p:cNvSpPr/>
          <p:nvPr/>
        </p:nvSpPr>
        <p:spPr>
          <a:xfrm>
            <a:off x="0" y="4641438"/>
            <a:ext cx="12192000" cy="138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2E2B-6813-4701-A36D-F37EBAE9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14: We would die for each other</a:t>
            </a:r>
            <a:br>
              <a:rPr lang="en-GB" dirty="0"/>
            </a:br>
            <a:r>
              <a:rPr lang="en-GB" dirty="0"/>
              <a:t>&amp; we would die for our country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E892E7-023E-40AD-B949-4210FE5795F4}"/>
              </a:ext>
            </a:extLst>
          </p:cNvPr>
          <p:cNvSpPr/>
          <p:nvPr/>
        </p:nvSpPr>
        <p:spPr>
          <a:xfrm>
            <a:off x="0" y="1514474"/>
            <a:ext cx="3202410" cy="4619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2D247E-42FC-4593-99E6-F1ECFF2587C9}"/>
              </a:ext>
            </a:extLst>
          </p:cNvPr>
          <p:cNvSpPr/>
          <p:nvPr/>
        </p:nvSpPr>
        <p:spPr>
          <a:xfrm rot="5400000">
            <a:off x="895884" y="3774418"/>
            <a:ext cx="4617720" cy="978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3A50EC-0149-4FF6-9A10-FD47FC9A7FFA}"/>
              </a:ext>
            </a:extLst>
          </p:cNvPr>
          <p:cNvSpPr/>
          <p:nvPr/>
        </p:nvSpPr>
        <p:spPr>
          <a:xfrm>
            <a:off x="4498849" y="2253652"/>
            <a:ext cx="6401380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GB" sz="2400" dirty="0"/>
              <a:t>We would and we do. 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DCA513-459A-4306-BE52-DC3E6048C6EE}"/>
              </a:ext>
            </a:extLst>
          </p:cNvPr>
          <p:cNvSpPr/>
          <p:nvPr/>
        </p:nvSpPr>
        <p:spPr>
          <a:xfrm>
            <a:off x="4498849" y="3639622"/>
            <a:ext cx="6401380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GB" sz="2400" dirty="0"/>
              <a:t>It’s about the people to the left and our right.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DA8855-2370-4E62-8DDA-8AF04ED3473A}"/>
              </a:ext>
            </a:extLst>
          </p:cNvPr>
          <p:cNvSpPr/>
          <p:nvPr/>
        </p:nvSpPr>
        <p:spPr>
          <a:xfrm>
            <a:off x="4498849" y="5025590"/>
            <a:ext cx="6401380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GB" sz="2400" dirty="0"/>
              <a:t>And we wouldn’t change it for the world.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B5F8F4-106C-41BB-8E3E-C87FA9C70870}"/>
              </a:ext>
            </a:extLst>
          </p:cNvPr>
          <p:cNvCxnSpPr/>
          <p:nvPr/>
        </p:nvCxnSpPr>
        <p:spPr>
          <a:xfrm>
            <a:off x="4499139" y="3131303"/>
            <a:ext cx="6400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3EEC205-C9FF-4087-943F-22C565B46919}"/>
              </a:ext>
            </a:extLst>
          </p:cNvPr>
          <p:cNvCxnSpPr/>
          <p:nvPr/>
        </p:nvCxnSpPr>
        <p:spPr>
          <a:xfrm>
            <a:off x="4499139" y="4517272"/>
            <a:ext cx="6400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>
            <a:extLst>
              <a:ext uri="{FF2B5EF4-FFF2-40B4-BE49-F238E27FC236}">
                <a16:creationId xmlns:a16="http://schemas.microsoft.com/office/drawing/2014/main" id="{60565599-3B98-450F-AD7F-3FAA8F4ED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662" y="2891744"/>
            <a:ext cx="1865086" cy="18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6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A1E4-49AE-44A0-8B70-4731AED6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15: We’ve all made this sacrifice for one reason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59F87-304B-4779-856F-EF962F222B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9096E-49F1-40C4-B690-26252FC98A5C}"/>
              </a:ext>
            </a:extLst>
          </p:cNvPr>
          <p:cNvSpPr/>
          <p:nvPr/>
        </p:nvSpPr>
        <p:spPr>
          <a:xfrm>
            <a:off x="0" y="1504435"/>
            <a:ext cx="1219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/>
                </a:solidFill>
              </a:rPr>
              <a:t>To serve something more important than ourselves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3E06A4-35CE-43A1-9CC8-11A1A0736041}"/>
              </a:ext>
            </a:extLst>
          </p:cNvPr>
          <p:cNvSpPr/>
          <p:nvPr/>
        </p:nvSpPr>
        <p:spPr>
          <a:xfrm flipH="1">
            <a:off x="8989589" y="2150766"/>
            <a:ext cx="3202410" cy="3983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B6CCD3-D08A-427C-B187-0543D07D624A}"/>
              </a:ext>
            </a:extLst>
          </p:cNvPr>
          <p:cNvSpPr/>
          <p:nvPr/>
        </p:nvSpPr>
        <p:spPr>
          <a:xfrm rot="16200000" flipH="1">
            <a:off x="6996410" y="4092695"/>
            <a:ext cx="3981691" cy="978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41BA5-F8AB-417B-AA30-1AD076EF416E}"/>
              </a:ext>
            </a:extLst>
          </p:cNvPr>
          <p:cNvSpPr/>
          <p:nvPr/>
        </p:nvSpPr>
        <p:spPr>
          <a:xfrm flipH="1">
            <a:off x="1291770" y="2793474"/>
            <a:ext cx="6401380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GB" sz="2000" dirty="0"/>
              <a:t>This defines our culture.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900794-0816-4AFC-9E4F-9D474DEBF38E}"/>
              </a:ext>
            </a:extLst>
          </p:cNvPr>
          <p:cNvSpPr/>
          <p:nvPr/>
        </p:nvSpPr>
        <p:spPr>
          <a:xfrm flipH="1">
            <a:off x="1291770" y="3834657"/>
            <a:ext cx="6401380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GB" sz="2000" dirty="0"/>
              <a:t>We live by a code:</a:t>
            </a:r>
            <a:br>
              <a:rPr lang="en-GB" sz="2000" dirty="0"/>
            </a:br>
            <a:r>
              <a:rPr lang="en-GB" sz="2000" dirty="0" err="1"/>
              <a:t>honor</a:t>
            </a:r>
            <a:r>
              <a:rPr lang="en-GB" sz="2000" dirty="0"/>
              <a:t>, commitment, and duty.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BB195-D104-4B0B-86AE-A1B469FDCAB0}"/>
              </a:ext>
            </a:extLst>
          </p:cNvPr>
          <p:cNvSpPr/>
          <p:nvPr/>
        </p:nvSpPr>
        <p:spPr>
          <a:xfrm flipH="1">
            <a:off x="1291770" y="5029726"/>
            <a:ext cx="6401380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GB" sz="2000" dirty="0"/>
              <a:t>We all chose to serve something </a:t>
            </a:r>
            <a:br>
              <a:rPr lang="en-GB" sz="2000" dirty="0"/>
            </a:br>
            <a:r>
              <a:rPr lang="en-GB" sz="2000" dirty="0"/>
              <a:t>larger than ourselves.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A07ED9-62F4-409A-B734-C3FDF83B0355}"/>
              </a:ext>
            </a:extLst>
          </p:cNvPr>
          <p:cNvCxnSpPr/>
          <p:nvPr/>
        </p:nvCxnSpPr>
        <p:spPr>
          <a:xfrm flipH="1">
            <a:off x="1292060" y="3544898"/>
            <a:ext cx="6400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8C2F9D-E873-4868-A863-6E092DBC9F8A}"/>
              </a:ext>
            </a:extLst>
          </p:cNvPr>
          <p:cNvCxnSpPr/>
          <p:nvPr/>
        </p:nvCxnSpPr>
        <p:spPr>
          <a:xfrm flipH="1">
            <a:off x="1292060" y="4739969"/>
            <a:ext cx="6400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23F2D299-B181-4A11-AE3E-B1D76CB56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251" y="3209890"/>
            <a:ext cx="1865086" cy="18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16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B609C5E-6223-4724-B5E9-0FE380552864}"/>
              </a:ext>
            </a:extLst>
          </p:cNvPr>
          <p:cNvSpPr/>
          <p:nvPr/>
        </p:nvSpPr>
        <p:spPr>
          <a:xfrm>
            <a:off x="0" y="2279265"/>
            <a:ext cx="12192000" cy="2229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9D8CF1-716A-4C68-B659-3AE026069B7B}"/>
              </a:ext>
            </a:extLst>
          </p:cNvPr>
          <p:cNvSpPr/>
          <p:nvPr/>
        </p:nvSpPr>
        <p:spPr>
          <a:xfrm>
            <a:off x="304800" y="3373361"/>
            <a:ext cx="5372100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GB" sz="2000" dirty="0">
                <a:solidFill>
                  <a:srgbClr val="636466"/>
                </a:solidFill>
              </a:rPr>
              <a:t>Asking the right questions</a:t>
            </a:r>
            <a:br>
              <a:rPr lang="en-GB" sz="2000" dirty="0">
                <a:solidFill>
                  <a:srgbClr val="636466"/>
                </a:solidFill>
              </a:rPr>
            </a:br>
            <a:r>
              <a:rPr lang="en-GB" sz="2000" dirty="0">
                <a:solidFill>
                  <a:srgbClr val="636466"/>
                </a:solidFill>
              </a:rPr>
              <a:t>builds credibility. </a:t>
            </a:r>
            <a:endParaRPr lang="en-US" sz="2000" dirty="0">
              <a:solidFill>
                <a:srgbClr val="63646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334128-33B7-41E0-B0A1-0FE24B4E617B}"/>
              </a:ext>
            </a:extLst>
          </p:cNvPr>
          <p:cNvSpPr/>
          <p:nvPr/>
        </p:nvSpPr>
        <p:spPr>
          <a:xfrm>
            <a:off x="6515100" y="3373361"/>
            <a:ext cx="5372100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GB" sz="2000" dirty="0">
                <a:solidFill>
                  <a:srgbClr val="636466"/>
                </a:solidFill>
              </a:rPr>
              <a:t>It opens the door for</a:t>
            </a:r>
            <a:br>
              <a:rPr lang="en-GB" sz="2000" dirty="0">
                <a:solidFill>
                  <a:srgbClr val="636466"/>
                </a:solidFill>
              </a:rPr>
            </a:br>
            <a:r>
              <a:rPr lang="en-GB" sz="2000" dirty="0">
                <a:solidFill>
                  <a:srgbClr val="636466"/>
                </a:solidFill>
              </a:rPr>
              <a:t>a better understanding. </a:t>
            </a:r>
            <a:endParaRPr lang="en-US" sz="2000" dirty="0">
              <a:solidFill>
                <a:srgbClr val="6364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462E1-FEEC-48FD-BFF4-25103323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 away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5857F-E3CA-4AEE-A33E-4885591EAC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8C85E4-B375-4A45-931B-0D8066B20695}"/>
              </a:ext>
            </a:extLst>
          </p:cNvPr>
          <p:cNvSpPr/>
          <p:nvPr/>
        </p:nvSpPr>
        <p:spPr>
          <a:xfrm>
            <a:off x="1435100" y="4867677"/>
            <a:ext cx="932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</a:rPr>
              <a:t>The military is a complicated culture, but you don’t need to know a lot of details to bridge the gap between yourself and the veterans in your life. 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180D46-546F-4336-AE8B-736EE05FCCD2}"/>
              </a:ext>
            </a:extLst>
          </p:cNvPr>
          <p:cNvSpPr/>
          <p:nvPr/>
        </p:nvSpPr>
        <p:spPr>
          <a:xfrm>
            <a:off x="2324103" y="1612518"/>
            <a:ext cx="1333495" cy="13334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F9797C-2095-420C-A596-183125D05D02}"/>
              </a:ext>
            </a:extLst>
          </p:cNvPr>
          <p:cNvCxnSpPr/>
          <p:nvPr/>
        </p:nvCxnSpPr>
        <p:spPr>
          <a:xfrm>
            <a:off x="6096000" y="2832969"/>
            <a:ext cx="0" cy="1355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E5D0885B-3DE8-4BC2-AEC8-A0C13D69DF5D}"/>
              </a:ext>
            </a:extLst>
          </p:cNvPr>
          <p:cNvSpPr/>
          <p:nvPr/>
        </p:nvSpPr>
        <p:spPr>
          <a:xfrm>
            <a:off x="8534403" y="1612518"/>
            <a:ext cx="1333495" cy="13334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040C278-DDFD-4DF0-B9C0-40D19BF4C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1767" y="1920182"/>
            <a:ext cx="718166" cy="718166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661D6529-D52D-42D2-8DDF-74E3D95C1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2067" y="1920182"/>
            <a:ext cx="718166" cy="7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20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F927C-489E-447A-94B2-7E44F307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 At Work Certificate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F69EC-C78C-4CCF-84ED-CB654A92C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5CA51-2A2B-44FC-A849-AEF0CA3F5E79}"/>
              </a:ext>
            </a:extLst>
          </p:cNvPr>
          <p:cNvSpPr/>
          <p:nvPr/>
        </p:nvSpPr>
        <p:spPr>
          <a:xfrm>
            <a:off x="0" y="4900311"/>
            <a:ext cx="12192000" cy="1233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6"/>
                </a:solidFill>
              </a:rPr>
              <a:t>Program made possible by our founding sponsor Comcast NBCUniversal. </a:t>
            </a:r>
          </a:p>
          <a:p>
            <a:pPr algn="ctr"/>
            <a:r>
              <a:rPr lang="en-GB" sz="2000" b="1" dirty="0">
                <a:solidFill>
                  <a:schemeClr val="accent6"/>
                </a:solidFill>
              </a:rPr>
              <a:t>Learn more at </a:t>
            </a:r>
            <a:r>
              <a:rPr lang="en-GB" sz="2000" b="1" dirty="0">
                <a:solidFill>
                  <a:schemeClr val="accent6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shrmfoundation.org/</a:t>
            </a:r>
            <a:r>
              <a:rPr lang="en-GB" sz="2000" b="1" dirty="0" err="1">
                <a:solidFill>
                  <a:schemeClr val="accent6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veteransatwork</a:t>
            </a:r>
            <a:endParaRPr lang="en-GB" sz="2000" b="1" dirty="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D83FDD-A42C-4A83-813E-D0CBE4F613EC}"/>
              </a:ext>
            </a:extLst>
          </p:cNvPr>
          <p:cNvSpPr/>
          <p:nvPr/>
        </p:nvSpPr>
        <p:spPr>
          <a:xfrm>
            <a:off x="7035799" y="1675499"/>
            <a:ext cx="4851401" cy="923330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Program combines the reading of our guidebook,  “The Recruitment, Hiring, Engagement and Retention of Veterans”.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D41E3B-6E72-4F04-9C1C-D46DD3B5FC4F}"/>
              </a:ext>
            </a:extLst>
          </p:cNvPr>
          <p:cNvSpPr/>
          <p:nvPr/>
        </p:nvSpPr>
        <p:spPr>
          <a:xfrm>
            <a:off x="304802" y="2892003"/>
            <a:ext cx="4914898" cy="1631216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The SHRM Foundation is offering a free,</a:t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multi-faceted program to learn more about</a:t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the value a veteran brings to the workforce</a:t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and the best practices to attract,</a:t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hire and retain veterans.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6DBF2B-277F-4A30-A641-2DB9FAB43D96}"/>
              </a:ext>
            </a:extLst>
          </p:cNvPr>
          <p:cNvSpPr/>
          <p:nvPr/>
        </p:nvSpPr>
        <p:spPr>
          <a:xfrm>
            <a:off x="7035799" y="3322890"/>
            <a:ext cx="4851401" cy="1200329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>
              <a:spcBef>
                <a:spcPts val="200"/>
              </a:spcBef>
            </a:pPr>
            <a:r>
              <a:rPr lang="en-GB" dirty="0">
                <a:solidFill>
                  <a:schemeClr val="tx2"/>
                </a:solidFill>
              </a:rPr>
              <a:t>With 11 courses from </a:t>
            </a:r>
            <a:r>
              <a:rPr lang="en-GB" dirty="0" err="1">
                <a:solidFill>
                  <a:schemeClr val="tx2"/>
                </a:solidFill>
              </a:rPr>
              <a:t>PsychArmor</a:t>
            </a:r>
            <a:r>
              <a:rPr lang="en-GB" dirty="0">
                <a:solidFill>
                  <a:schemeClr val="tx2"/>
                </a:solidFill>
              </a:rPr>
              <a:t> Institute </a:t>
            </a:r>
            <a:r>
              <a:rPr lang="en-GB">
                <a:solidFill>
                  <a:schemeClr val="tx2"/>
                </a:solidFill>
              </a:rPr>
              <a:t>that includes </a:t>
            </a:r>
            <a:r>
              <a:rPr lang="en-GB" dirty="0">
                <a:solidFill>
                  <a:schemeClr val="tx2"/>
                </a:solidFill>
              </a:rPr>
              <a:t>the course “15 Things a Veteran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Wants You To Know” and a short quiz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to receive a completion of certificate.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6D332-4B7A-4671-B983-272BA2A485F4}"/>
              </a:ext>
            </a:extLst>
          </p:cNvPr>
          <p:cNvCxnSpPr/>
          <p:nvPr/>
        </p:nvCxnSpPr>
        <p:spPr>
          <a:xfrm>
            <a:off x="5842003" y="3029493"/>
            <a:ext cx="60441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7AE4D1-0232-4536-914F-0E6E678244AD}"/>
              </a:ext>
            </a:extLst>
          </p:cNvPr>
          <p:cNvCxnSpPr>
            <a:cxnSpLocks/>
          </p:cNvCxnSpPr>
          <p:nvPr/>
        </p:nvCxnSpPr>
        <p:spPr>
          <a:xfrm>
            <a:off x="5530852" y="1538232"/>
            <a:ext cx="0" cy="29849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573C903-36AF-43E9-BFE7-57D13C513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0567" y="1538233"/>
            <a:ext cx="1103368" cy="110336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EB82915-3020-4B93-8CF5-F6CEA6343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3442" y="3563144"/>
            <a:ext cx="734058" cy="73405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594105D-8229-4A9A-90E6-07E0C3861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59327" y="1694790"/>
            <a:ext cx="883520" cy="8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33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C9CC-145D-47C8-9BB6-4C3269F1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5747C-F57D-48C4-8354-3B71A3ECEC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7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5A94FC-D16B-4F42-A75F-8D50BBE8E602}"/>
              </a:ext>
            </a:extLst>
          </p:cNvPr>
          <p:cNvSpPr/>
          <p:nvPr/>
        </p:nvSpPr>
        <p:spPr>
          <a:xfrm>
            <a:off x="0" y="1627378"/>
            <a:ext cx="12192000" cy="29192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ED63F-E88E-4DD3-805E-F9E8CC32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…yet veterans are facing difficulties.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FFA10-A9AA-4617-995F-DC54A43EA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SOURCES: 1 - Veteran Job Retention Survey, Institute for Veterans and Military Families at Syracuse University, 2016 / 2 -  </a:t>
            </a:r>
            <a:r>
              <a:rPr lang="en-US" u="sng" dirty="0">
                <a:hlinkClick r:id="rId2"/>
              </a:rPr>
              <a:t>Veteran Job Retention Survey</a:t>
            </a:r>
            <a:r>
              <a:rPr lang="en-US" dirty="0"/>
              <a:t>, Institute for Veterans and Military Families, 2016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F599A7-1359-48DE-8AC8-633F45D6C430}"/>
              </a:ext>
            </a:extLst>
          </p:cNvPr>
          <p:cNvSpPr/>
          <p:nvPr/>
        </p:nvSpPr>
        <p:spPr>
          <a:xfrm>
            <a:off x="8155215" y="2149958"/>
            <a:ext cx="37319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proactive and well-informed veteran and military hiring initiative – which is lead and managed by HR professionals - </a:t>
            </a:r>
            <a:r>
              <a:rPr lang="en-US" sz="2000" b="1" dirty="0">
                <a:solidFill>
                  <a:schemeClr val="accent6"/>
                </a:solidFill>
              </a:rPr>
              <a:t>can mitigate these challenges</a:t>
            </a:r>
            <a:r>
              <a:rPr lang="en-US" dirty="0"/>
              <a:t> to the benefit of both employers and veterans.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BF9DB9-7681-418B-B004-3D6164C632E7}"/>
              </a:ext>
            </a:extLst>
          </p:cNvPr>
          <p:cNvSpPr/>
          <p:nvPr/>
        </p:nvSpPr>
        <p:spPr>
          <a:xfrm>
            <a:off x="304800" y="2426957"/>
            <a:ext cx="30302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Only </a:t>
            </a:r>
            <a:r>
              <a:rPr lang="en-US" sz="2400" b="1" dirty="0">
                <a:solidFill>
                  <a:schemeClr val="accent6"/>
                </a:solidFill>
              </a:rPr>
              <a:t>10%</a:t>
            </a:r>
            <a:r>
              <a:rPr lang="en-US" dirty="0"/>
              <a:t> of veterans indicated there were no obstacles confronted in attaining employment.</a:t>
            </a:r>
            <a:r>
              <a:rPr lang="en-US" baseline="30000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E91AF9-EDC9-4FDC-A543-54035C545C26}"/>
              </a:ext>
            </a:extLst>
          </p:cNvPr>
          <p:cNvSpPr/>
          <p:nvPr/>
        </p:nvSpPr>
        <p:spPr>
          <a:xfrm>
            <a:off x="3022600" y="4867677"/>
            <a:ext cx="614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That’s why the SHRM Foundation launched its Veterans Employment Initiative.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68584-6E9C-4F9F-8514-92FAE2641CCE}"/>
              </a:ext>
            </a:extLst>
          </p:cNvPr>
          <p:cNvSpPr/>
          <p:nvPr/>
        </p:nvSpPr>
        <p:spPr>
          <a:xfrm>
            <a:off x="4026777" y="2288457"/>
            <a:ext cx="34671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And once employed, nearly </a:t>
            </a:r>
            <a:r>
              <a:rPr lang="en-US" sz="2000" b="1" dirty="0">
                <a:solidFill>
                  <a:schemeClr val="accent6"/>
                </a:solidFill>
              </a:rPr>
              <a:t>half of veterans</a:t>
            </a:r>
            <a:r>
              <a:rPr lang="en-US" dirty="0"/>
              <a:t> left their first post-separation position in the first year and more than 65% left their first job within two years.</a:t>
            </a:r>
            <a:r>
              <a:rPr lang="en-US" baseline="30000" dirty="0"/>
              <a:t>2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32385D-7A73-4CF7-A2AA-69B4B727A7FB}"/>
              </a:ext>
            </a:extLst>
          </p:cNvPr>
          <p:cNvCxnSpPr>
            <a:cxnSpLocks/>
          </p:cNvCxnSpPr>
          <p:nvPr/>
        </p:nvCxnSpPr>
        <p:spPr>
          <a:xfrm>
            <a:off x="3608554" y="2071537"/>
            <a:ext cx="0" cy="192344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B35F2C-56F7-46B6-A109-86D03B5D0F2C}"/>
              </a:ext>
            </a:extLst>
          </p:cNvPr>
          <p:cNvCxnSpPr>
            <a:cxnSpLocks/>
          </p:cNvCxnSpPr>
          <p:nvPr/>
        </p:nvCxnSpPr>
        <p:spPr>
          <a:xfrm>
            <a:off x="7888454" y="2071537"/>
            <a:ext cx="0" cy="192344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C689428-DFE0-4CF1-9028-53437814684A}"/>
              </a:ext>
            </a:extLst>
          </p:cNvPr>
          <p:cNvSpPr/>
          <p:nvPr/>
        </p:nvSpPr>
        <p:spPr>
          <a:xfrm>
            <a:off x="0" y="4471583"/>
            <a:ext cx="12192000" cy="138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6F6F0B-71AE-4D76-9A4F-7ADD9049FC4C}"/>
              </a:ext>
            </a:extLst>
          </p:cNvPr>
          <p:cNvSpPr/>
          <p:nvPr/>
        </p:nvSpPr>
        <p:spPr>
          <a:xfrm>
            <a:off x="0" y="4123182"/>
            <a:ext cx="12192000" cy="12337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 March 2017, the SHRM Foundation launched a partnership with </a:t>
            </a:r>
            <a:br>
              <a:rPr lang="en-US" sz="2000" b="1" dirty="0"/>
            </a:br>
            <a:r>
              <a:rPr lang="en-US" sz="2000" b="1" dirty="0" err="1"/>
              <a:t>PsychArmor’s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 for Employers Who Invest in Military Talent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18980-5D2D-454F-B4E7-CE4914AE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with PsychArmor Institute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61C8DA-F72E-4412-8691-7559AD8F5B29}"/>
              </a:ext>
            </a:extLst>
          </p:cNvPr>
          <p:cNvSpPr/>
          <p:nvPr/>
        </p:nvSpPr>
        <p:spPr>
          <a:xfrm>
            <a:off x="6551577" y="1654063"/>
            <a:ext cx="5335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The SHRM Foundation has partnered with </a:t>
            </a:r>
            <a:r>
              <a:rPr lang="en-US" sz="2000" dirty="0" err="1">
                <a:solidFill>
                  <a:schemeClr val="tx2"/>
                </a:solidFill>
              </a:rPr>
              <a:t>PsychArmor</a:t>
            </a:r>
            <a:r>
              <a:rPr lang="en-US" sz="2000" dirty="0">
                <a:solidFill>
                  <a:schemeClr val="tx2"/>
                </a:solidFill>
              </a:rPr>
              <a:t> Institute,  a national nonprofit that provides </a:t>
            </a:r>
            <a:r>
              <a:rPr lang="en-US" sz="2000" b="1" dirty="0">
                <a:solidFill>
                  <a:schemeClr val="accent6"/>
                </a:solidFill>
              </a:rPr>
              <a:t>FREE Online Education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and support to all Americans who work with, live with or care for Military Service Members, Veterans and their families.</a:t>
            </a:r>
          </a:p>
        </p:txBody>
      </p:sp>
      <p:pic>
        <p:nvPicPr>
          <p:cNvPr id="1028" name="Picture 4" descr="Image result for psycharmor logo transparent">
            <a:extLst>
              <a:ext uri="{FF2B5EF4-FFF2-40B4-BE49-F238E27FC236}">
                <a16:creationId xmlns:a16="http://schemas.microsoft.com/office/drawing/2014/main" id="{4C886F11-A170-4DC2-8EA1-28E0641A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34" y="2177579"/>
            <a:ext cx="4619186" cy="89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00F2CD-6480-4753-9D5B-2BCC142BFAF7}"/>
              </a:ext>
            </a:extLst>
          </p:cNvPr>
          <p:cNvCxnSpPr>
            <a:cxnSpLocks/>
          </p:cNvCxnSpPr>
          <p:nvPr/>
        </p:nvCxnSpPr>
        <p:spPr>
          <a:xfrm>
            <a:off x="6045200" y="1501029"/>
            <a:ext cx="0" cy="22450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F2A64E-7901-4ABD-BD8D-23DAED64931B}"/>
              </a:ext>
            </a:extLst>
          </p:cNvPr>
          <p:cNvSpPr/>
          <p:nvPr/>
        </p:nvSpPr>
        <p:spPr>
          <a:xfrm>
            <a:off x="9832" y="2150765"/>
            <a:ext cx="12192000" cy="3618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212FAF-60E1-49D0-8B3A-75DBA492E131}"/>
              </a:ext>
            </a:extLst>
          </p:cNvPr>
          <p:cNvSpPr/>
          <p:nvPr/>
        </p:nvSpPr>
        <p:spPr>
          <a:xfrm>
            <a:off x="0" y="1504435"/>
            <a:ext cx="12192000" cy="6463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military is a culture.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58D92-90C4-4C72-83ED-57DEDDB1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Cultural Competence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9B67A-B418-4310-B6C3-021429B0AC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687F41-0DC4-414C-840D-17B03781382F}"/>
              </a:ext>
            </a:extLst>
          </p:cNvPr>
          <p:cNvSpPr/>
          <p:nvPr/>
        </p:nvSpPr>
        <p:spPr>
          <a:xfrm>
            <a:off x="304800" y="3876237"/>
            <a:ext cx="2856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Military people have certain beliefs, rituals and traditions, and hold fast to certain ideals that shape who they are.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812104-6BBC-4D2D-848C-678F504F843F}"/>
              </a:ext>
            </a:extLst>
          </p:cNvPr>
          <p:cNvSpPr/>
          <p:nvPr/>
        </p:nvSpPr>
        <p:spPr>
          <a:xfrm>
            <a:off x="3161488" y="3876237"/>
            <a:ext cx="2881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 bridge the gap </a:t>
            </a:r>
            <a:br>
              <a:rPr lang="en-US" dirty="0"/>
            </a:br>
            <a:r>
              <a:rPr lang="en-US" dirty="0"/>
              <a:t>between military and </a:t>
            </a:r>
            <a:br>
              <a:rPr lang="en-US" dirty="0"/>
            </a:br>
            <a:r>
              <a:rPr lang="en-US" dirty="0"/>
              <a:t>non-military, military cultural competence </a:t>
            </a:r>
            <a:br>
              <a:rPr lang="en-US" dirty="0"/>
            </a:br>
            <a:r>
              <a:rPr lang="en-US" dirty="0"/>
              <a:t>is important.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A5F264-0A87-4A0E-A4FD-749491436561}"/>
              </a:ext>
            </a:extLst>
          </p:cNvPr>
          <p:cNvSpPr/>
          <p:nvPr/>
        </p:nvSpPr>
        <p:spPr>
          <a:xfrm>
            <a:off x="6057087" y="3876237"/>
            <a:ext cx="2895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PsychArmor</a:t>
            </a:r>
            <a:r>
              <a:rPr lang="en-US" dirty="0"/>
              <a:t> asked American Veterans: </a:t>
            </a:r>
            <a:br>
              <a:rPr lang="en-US" dirty="0"/>
            </a:br>
            <a:r>
              <a:rPr lang="en-US" dirty="0"/>
              <a:t>“What do you want </a:t>
            </a:r>
            <a:br>
              <a:rPr lang="en-US" dirty="0"/>
            </a:br>
            <a:r>
              <a:rPr lang="en-US" dirty="0"/>
              <a:t>civilians to know?”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C50FF0-020B-4D17-9A83-3E3BB4B033AA}"/>
              </a:ext>
            </a:extLst>
          </p:cNvPr>
          <p:cNvSpPr/>
          <p:nvPr/>
        </p:nvSpPr>
        <p:spPr>
          <a:xfrm>
            <a:off x="8952687" y="3876237"/>
            <a:ext cx="2934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Their top answers were used to develop a course titled: 15 Things a Veteran Wants You to Know.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32988E-18C9-4385-8EDF-CC2745542C76}"/>
              </a:ext>
            </a:extLst>
          </p:cNvPr>
          <p:cNvCxnSpPr/>
          <p:nvPr/>
        </p:nvCxnSpPr>
        <p:spPr>
          <a:xfrm>
            <a:off x="6057088" y="2494061"/>
            <a:ext cx="0" cy="29355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E1BCA3-FEE9-4AC6-82D3-DE0C41ECF01E}"/>
              </a:ext>
            </a:extLst>
          </p:cNvPr>
          <p:cNvCxnSpPr/>
          <p:nvPr/>
        </p:nvCxnSpPr>
        <p:spPr>
          <a:xfrm>
            <a:off x="3161488" y="2494061"/>
            <a:ext cx="0" cy="29355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E2AA56-614F-4C03-8ED4-54E2E3B22D36}"/>
              </a:ext>
            </a:extLst>
          </p:cNvPr>
          <p:cNvCxnSpPr/>
          <p:nvPr/>
        </p:nvCxnSpPr>
        <p:spPr>
          <a:xfrm>
            <a:off x="8952688" y="2494061"/>
            <a:ext cx="0" cy="29355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95B1F69-ECA9-4935-927F-68FCD662815E}"/>
              </a:ext>
            </a:extLst>
          </p:cNvPr>
          <p:cNvSpPr/>
          <p:nvPr/>
        </p:nvSpPr>
        <p:spPr>
          <a:xfrm>
            <a:off x="1204659" y="2556705"/>
            <a:ext cx="1056970" cy="10569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27EA7C-F75E-4BE0-AB24-3BA9373E40CB}"/>
              </a:ext>
            </a:extLst>
          </p:cNvPr>
          <p:cNvSpPr/>
          <p:nvPr/>
        </p:nvSpPr>
        <p:spPr>
          <a:xfrm>
            <a:off x="4073938" y="2556705"/>
            <a:ext cx="1056970" cy="10569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720456-ADBC-4134-8D88-3BF39F5E5205}"/>
              </a:ext>
            </a:extLst>
          </p:cNvPr>
          <p:cNvSpPr/>
          <p:nvPr/>
        </p:nvSpPr>
        <p:spPr>
          <a:xfrm>
            <a:off x="6976401" y="2556705"/>
            <a:ext cx="1056970" cy="10569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A2C417-D5E8-481E-9903-A9F28E0E95D4}"/>
              </a:ext>
            </a:extLst>
          </p:cNvPr>
          <p:cNvSpPr/>
          <p:nvPr/>
        </p:nvSpPr>
        <p:spPr>
          <a:xfrm>
            <a:off x="9891458" y="2556705"/>
            <a:ext cx="1056970" cy="10569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D7B7867-7D3A-45C7-BA43-5ED3449FBEE2}"/>
              </a:ext>
            </a:extLst>
          </p:cNvPr>
          <p:cNvGrpSpPr/>
          <p:nvPr/>
        </p:nvGrpSpPr>
        <p:grpSpPr>
          <a:xfrm>
            <a:off x="4286771" y="2774049"/>
            <a:ext cx="631304" cy="631304"/>
            <a:chOff x="3929062" y="1262062"/>
            <a:chExt cx="4333875" cy="4333875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EF09D81-5263-400D-B749-2CCCF63A9B11}"/>
                </a:ext>
              </a:extLst>
            </p:cNvPr>
            <p:cNvSpPr/>
            <p:nvPr/>
          </p:nvSpPr>
          <p:spPr>
            <a:xfrm>
              <a:off x="3929062" y="2064543"/>
              <a:ext cx="4333875" cy="2724150"/>
            </a:xfrm>
            <a:custGeom>
              <a:avLst/>
              <a:gdLst>
                <a:gd name="connsiteX0" fmla="*/ 4333875 w 4333875"/>
                <a:gd name="connsiteY0" fmla="*/ 285750 h 2724150"/>
                <a:gd name="connsiteX1" fmla="*/ 4333875 w 4333875"/>
                <a:gd name="connsiteY1" fmla="*/ 0 h 2724150"/>
                <a:gd name="connsiteX2" fmla="*/ 0 w 4333875"/>
                <a:gd name="connsiteY2" fmla="*/ 0 h 2724150"/>
                <a:gd name="connsiteX3" fmla="*/ 0 w 4333875"/>
                <a:gd name="connsiteY3" fmla="*/ 285750 h 2724150"/>
                <a:gd name="connsiteX4" fmla="*/ 285750 w 4333875"/>
                <a:gd name="connsiteY4" fmla="*/ 285750 h 2724150"/>
                <a:gd name="connsiteX5" fmla="*/ 285750 w 4333875"/>
                <a:gd name="connsiteY5" fmla="*/ 666750 h 2724150"/>
                <a:gd name="connsiteX6" fmla="*/ 0 w 4333875"/>
                <a:gd name="connsiteY6" fmla="*/ 666750 h 2724150"/>
                <a:gd name="connsiteX7" fmla="*/ 0 w 4333875"/>
                <a:gd name="connsiteY7" fmla="*/ 2728913 h 2724150"/>
                <a:gd name="connsiteX8" fmla="*/ 628583 w 4333875"/>
                <a:gd name="connsiteY8" fmla="*/ 2728913 h 2724150"/>
                <a:gd name="connsiteX9" fmla="*/ 628583 w 4333875"/>
                <a:gd name="connsiteY9" fmla="*/ 2159632 h 2724150"/>
                <a:gd name="connsiteX10" fmla="*/ 1240622 w 4333875"/>
                <a:gd name="connsiteY10" fmla="*/ 1548498 h 2724150"/>
                <a:gd name="connsiteX11" fmla="*/ 1852660 w 4333875"/>
                <a:gd name="connsiteY11" fmla="*/ 2159632 h 2724150"/>
                <a:gd name="connsiteX12" fmla="*/ 1852613 w 4333875"/>
                <a:gd name="connsiteY12" fmla="*/ 2728913 h 2724150"/>
                <a:gd name="connsiteX13" fmla="*/ 2481225 w 4333875"/>
                <a:gd name="connsiteY13" fmla="*/ 2728913 h 2724150"/>
                <a:gd name="connsiteX14" fmla="*/ 2481225 w 4333875"/>
                <a:gd name="connsiteY14" fmla="*/ 2159632 h 2724150"/>
                <a:gd name="connsiteX15" fmla="*/ 3093263 w 4333875"/>
                <a:gd name="connsiteY15" fmla="*/ 1548498 h 2724150"/>
                <a:gd name="connsiteX16" fmla="*/ 3705301 w 4333875"/>
                <a:gd name="connsiteY16" fmla="*/ 2159632 h 2724150"/>
                <a:gd name="connsiteX17" fmla="*/ 3705301 w 4333875"/>
                <a:gd name="connsiteY17" fmla="*/ 2728913 h 2724150"/>
                <a:gd name="connsiteX18" fmla="*/ 4333875 w 4333875"/>
                <a:gd name="connsiteY18" fmla="*/ 2728913 h 2724150"/>
                <a:gd name="connsiteX19" fmla="*/ 4333875 w 4333875"/>
                <a:gd name="connsiteY19" fmla="*/ 666750 h 2724150"/>
                <a:gd name="connsiteX20" fmla="*/ 4048125 w 4333875"/>
                <a:gd name="connsiteY20" fmla="*/ 666750 h 2724150"/>
                <a:gd name="connsiteX21" fmla="*/ 4048125 w 4333875"/>
                <a:gd name="connsiteY21" fmla="*/ 285750 h 2724150"/>
                <a:gd name="connsiteX22" fmla="*/ 4333875 w 4333875"/>
                <a:gd name="connsiteY22" fmla="*/ 285750 h 2724150"/>
                <a:gd name="connsiteX23" fmla="*/ 2024063 w 4333875"/>
                <a:gd name="connsiteY23" fmla="*/ 666750 h 2724150"/>
                <a:gd name="connsiteX24" fmla="*/ 571500 w 4333875"/>
                <a:gd name="connsiteY24" fmla="*/ 666750 h 2724150"/>
                <a:gd name="connsiteX25" fmla="*/ 571500 w 4333875"/>
                <a:gd name="connsiteY25" fmla="*/ 285750 h 2724150"/>
                <a:gd name="connsiteX26" fmla="*/ 2024063 w 4333875"/>
                <a:gd name="connsiteY26" fmla="*/ 285750 h 2724150"/>
                <a:gd name="connsiteX27" fmla="*/ 2024063 w 4333875"/>
                <a:gd name="connsiteY27" fmla="*/ 666750 h 2724150"/>
                <a:gd name="connsiteX28" fmla="*/ 3762375 w 4333875"/>
                <a:gd name="connsiteY28" fmla="*/ 666750 h 2724150"/>
                <a:gd name="connsiteX29" fmla="*/ 2309813 w 4333875"/>
                <a:gd name="connsiteY29" fmla="*/ 666750 h 2724150"/>
                <a:gd name="connsiteX30" fmla="*/ 2309813 w 4333875"/>
                <a:gd name="connsiteY30" fmla="*/ 285750 h 2724150"/>
                <a:gd name="connsiteX31" fmla="*/ 3762375 w 4333875"/>
                <a:gd name="connsiteY31" fmla="*/ 285750 h 2724150"/>
                <a:gd name="connsiteX32" fmla="*/ 3762375 w 4333875"/>
                <a:gd name="connsiteY32" fmla="*/ 666750 h 27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333875" h="2724150">
                  <a:moveTo>
                    <a:pt x="4333875" y="285750"/>
                  </a:moveTo>
                  <a:lnTo>
                    <a:pt x="4333875" y="0"/>
                  </a:lnTo>
                  <a:lnTo>
                    <a:pt x="0" y="0"/>
                  </a:lnTo>
                  <a:lnTo>
                    <a:pt x="0" y="285750"/>
                  </a:lnTo>
                  <a:lnTo>
                    <a:pt x="285750" y="285750"/>
                  </a:lnTo>
                  <a:lnTo>
                    <a:pt x="285750" y="666750"/>
                  </a:lnTo>
                  <a:lnTo>
                    <a:pt x="0" y="666750"/>
                  </a:lnTo>
                  <a:lnTo>
                    <a:pt x="0" y="2728913"/>
                  </a:lnTo>
                  <a:lnTo>
                    <a:pt x="628583" y="2728913"/>
                  </a:lnTo>
                  <a:cubicBezTo>
                    <a:pt x="628583" y="2728913"/>
                    <a:pt x="628583" y="2159632"/>
                    <a:pt x="628583" y="2159632"/>
                  </a:cubicBezTo>
                  <a:cubicBezTo>
                    <a:pt x="628583" y="1822114"/>
                    <a:pt x="902599" y="1548498"/>
                    <a:pt x="1240622" y="1548498"/>
                  </a:cubicBezTo>
                  <a:cubicBezTo>
                    <a:pt x="1578645" y="1548498"/>
                    <a:pt x="1852660" y="1822114"/>
                    <a:pt x="1852660" y="2159632"/>
                  </a:cubicBezTo>
                  <a:lnTo>
                    <a:pt x="1852613" y="2728913"/>
                  </a:lnTo>
                  <a:lnTo>
                    <a:pt x="2481225" y="2728913"/>
                  </a:lnTo>
                  <a:lnTo>
                    <a:pt x="2481225" y="2159632"/>
                  </a:lnTo>
                  <a:cubicBezTo>
                    <a:pt x="2481225" y="1822114"/>
                    <a:pt x="2755240" y="1548498"/>
                    <a:pt x="3093263" y="1548498"/>
                  </a:cubicBezTo>
                  <a:cubicBezTo>
                    <a:pt x="3431286" y="1548498"/>
                    <a:pt x="3705301" y="1822114"/>
                    <a:pt x="3705301" y="2159632"/>
                  </a:cubicBezTo>
                  <a:cubicBezTo>
                    <a:pt x="3705301" y="2159632"/>
                    <a:pt x="3705301" y="2728913"/>
                    <a:pt x="3705301" y="2728913"/>
                  </a:cubicBezTo>
                  <a:lnTo>
                    <a:pt x="4333875" y="2728913"/>
                  </a:lnTo>
                  <a:lnTo>
                    <a:pt x="4333875" y="666750"/>
                  </a:lnTo>
                  <a:lnTo>
                    <a:pt x="4048125" y="666750"/>
                  </a:lnTo>
                  <a:lnTo>
                    <a:pt x="4048125" y="285750"/>
                  </a:lnTo>
                  <a:lnTo>
                    <a:pt x="4333875" y="285750"/>
                  </a:lnTo>
                  <a:close/>
                  <a:moveTo>
                    <a:pt x="2024063" y="666750"/>
                  </a:moveTo>
                  <a:lnTo>
                    <a:pt x="571500" y="666750"/>
                  </a:lnTo>
                  <a:lnTo>
                    <a:pt x="571500" y="285750"/>
                  </a:lnTo>
                  <a:lnTo>
                    <a:pt x="2024063" y="285750"/>
                  </a:lnTo>
                  <a:lnTo>
                    <a:pt x="2024063" y="666750"/>
                  </a:lnTo>
                  <a:close/>
                  <a:moveTo>
                    <a:pt x="3762375" y="666750"/>
                  </a:moveTo>
                  <a:lnTo>
                    <a:pt x="2309813" y="666750"/>
                  </a:lnTo>
                  <a:lnTo>
                    <a:pt x="2309813" y="285750"/>
                  </a:lnTo>
                  <a:lnTo>
                    <a:pt x="3762375" y="285750"/>
                  </a:lnTo>
                  <a:lnTo>
                    <a:pt x="3762375" y="6667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07F38736-DBAC-486F-98F2-C11FEB09C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4991" y="2831265"/>
            <a:ext cx="544552" cy="544552"/>
          </a:xfrm>
          <a:prstGeom prst="rect">
            <a:avLst/>
          </a:prstGeom>
        </p:spPr>
      </p:pic>
      <p:grpSp>
        <p:nvGrpSpPr>
          <p:cNvPr id="29" name="Graphic 27">
            <a:extLst>
              <a:ext uri="{FF2B5EF4-FFF2-40B4-BE49-F238E27FC236}">
                <a16:creationId xmlns:a16="http://schemas.microsoft.com/office/drawing/2014/main" id="{C9ECA4EF-E3C7-48ED-A0C6-11290ECCFB8B}"/>
              </a:ext>
            </a:extLst>
          </p:cNvPr>
          <p:cNvGrpSpPr/>
          <p:nvPr/>
        </p:nvGrpSpPr>
        <p:grpSpPr>
          <a:xfrm>
            <a:off x="10107594" y="2769470"/>
            <a:ext cx="624700" cy="624700"/>
            <a:chOff x="3833812" y="1166812"/>
            <a:chExt cx="4524375" cy="4524375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B81A72-73BC-48D0-8E3C-52AF44B35C9F}"/>
                </a:ext>
              </a:extLst>
            </p:cNvPr>
            <p:cNvSpPr/>
            <p:nvPr/>
          </p:nvSpPr>
          <p:spPr>
            <a:xfrm>
              <a:off x="3833808" y="1342672"/>
              <a:ext cx="4524375" cy="4171950"/>
            </a:xfrm>
            <a:custGeom>
              <a:avLst/>
              <a:gdLst>
                <a:gd name="connsiteX0" fmla="*/ 4458495 w 4524375"/>
                <a:gd name="connsiteY0" fmla="*/ 951757 h 4171950"/>
                <a:gd name="connsiteX1" fmla="*/ 4297961 w 4524375"/>
                <a:gd name="connsiteY1" fmla="*/ 834838 h 4171950"/>
                <a:gd name="connsiteX2" fmla="*/ 4284435 w 4524375"/>
                <a:gd name="connsiteY2" fmla="*/ 989914 h 4171950"/>
                <a:gd name="connsiteX3" fmla="*/ 3468619 w 4524375"/>
                <a:gd name="connsiteY3" fmla="*/ 3673954 h 4171950"/>
                <a:gd name="connsiteX4" fmla="*/ 3373445 w 4524375"/>
                <a:gd name="connsiteY4" fmla="*/ 3786807 h 4171950"/>
                <a:gd name="connsiteX5" fmla="*/ 3221150 w 4524375"/>
                <a:gd name="connsiteY5" fmla="*/ 3828983 h 4171950"/>
                <a:gd name="connsiteX6" fmla="*/ 711141 w 4524375"/>
                <a:gd name="connsiteY6" fmla="*/ 3828983 h 4171950"/>
                <a:gd name="connsiteX7" fmla="*/ 319549 w 4524375"/>
                <a:gd name="connsiteY7" fmla="*/ 3638626 h 4171950"/>
                <a:gd name="connsiteX8" fmla="*/ 322292 w 4524375"/>
                <a:gd name="connsiteY8" fmla="*/ 3521707 h 4171950"/>
                <a:gd name="connsiteX9" fmla="*/ 425638 w 4524375"/>
                <a:gd name="connsiteY9" fmla="*/ 3480864 h 4171950"/>
                <a:gd name="connsiteX10" fmla="*/ 2788810 w 4524375"/>
                <a:gd name="connsiteY10" fmla="*/ 3480864 h 4171950"/>
                <a:gd name="connsiteX11" fmla="*/ 3138263 w 4524375"/>
                <a:gd name="connsiteY11" fmla="*/ 3387023 h 4171950"/>
                <a:gd name="connsiteX12" fmla="*/ 3332697 w 4524375"/>
                <a:gd name="connsiteY12" fmla="*/ 2969600 h 4171950"/>
                <a:gd name="connsiteX13" fmla="*/ 4077819 w 4524375"/>
                <a:gd name="connsiteY13" fmla="*/ 505778 h 4171950"/>
                <a:gd name="connsiteX14" fmla="*/ 4028851 w 4524375"/>
                <a:gd name="connsiteY14" fmla="*/ 152276 h 4171950"/>
                <a:gd name="connsiteX15" fmla="*/ 3718831 w 4524375"/>
                <a:gd name="connsiteY15" fmla="*/ 0 h 4171950"/>
                <a:gd name="connsiteX16" fmla="*/ 1649382 w 4524375"/>
                <a:gd name="connsiteY16" fmla="*/ 0 h 4171950"/>
                <a:gd name="connsiteX17" fmla="*/ 1510679 w 4524375"/>
                <a:gd name="connsiteY17" fmla="*/ 24460 h 4171950"/>
                <a:gd name="connsiteX18" fmla="*/ 1513384 w 4524375"/>
                <a:gd name="connsiteY18" fmla="*/ 16278 h 4171950"/>
                <a:gd name="connsiteX19" fmla="*/ 1384206 w 4524375"/>
                <a:gd name="connsiteY19" fmla="*/ 1314 h 4171950"/>
                <a:gd name="connsiteX20" fmla="*/ 1286317 w 4524375"/>
                <a:gd name="connsiteY20" fmla="*/ 32642 h 4171950"/>
                <a:gd name="connsiteX21" fmla="*/ 1214251 w 4524375"/>
                <a:gd name="connsiteY21" fmla="*/ 96517 h 4171950"/>
                <a:gd name="connsiteX22" fmla="*/ 1161216 w 4524375"/>
                <a:gd name="connsiteY22" fmla="*/ 183537 h 4171950"/>
                <a:gd name="connsiteX23" fmla="*/ 1117715 w 4524375"/>
                <a:gd name="connsiteY23" fmla="*/ 281473 h 4171950"/>
                <a:gd name="connsiteX24" fmla="*/ 1076939 w 4524375"/>
                <a:gd name="connsiteY24" fmla="*/ 376704 h 4171950"/>
                <a:gd name="connsiteX25" fmla="*/ 1032076 w 4524375"/>
                <a:gd name="connsiteY25" fmla="*/ 459629 h 4171950"/>
                <a:gd name="connsiteX26" fmla="*/ 985842 w 4524375"/>
                <a:gd name="connsiteY26" fmla="*/ 516741 h 4171950"/>
                <a:gd name="connsiteX27" fmla="*/ 936912 w 4524375"/>
                <a:gd name="connsiteY27" fmla="*/ 579291 h 4171950"/>
                <a:gd name="connsiteX28" fmla="*/ 912452 w 4524375"/>
                <a:gd name="connsiteY28" fmla="*/ 628250 h 4171950"/>
                <a:gd name="connsiteX29" fmla="*/ 917890 w 4524375"/>
                <a:gd name="connsiteY29" fmla="*/ 700316 h 4171950"/>
                <a:gd name="connsiteX30" fmla="*/ 926025 w 4524375"/>
                <a:gd name="connsiteY30" fmla="*/ 769630 h 4171950"/>
                <a:gd name="connsiteX31" fmla="*/ 851263 w 4524375"/>
                <a:gd name="connsiteY31" fmla="*/ 1032062 h 4171950"/>
                <a:gd name="connsiteX32" fmla="*/ 735677 w 4524375"/>
                <a:gd name="connsiteY32" fmla="*/ 1261863 h 4171950"/>
                <a:gd name="connsiteX33" fmla="*/ 675860 w 4524375"/>
                <a:gd name="connsiteY33" fmla="*/ 1323051 h 4171950"/>
                <a:gd name="connsiteX34" fmla="*/ 616053 w 4524375"/>
                <a:gd name="connsiteY34" fmla="*/ 1405957 h 4171950"/>
                <a:gd name="connsiteX35" fmla="*/ 614681 w 4524375"/>
                <a:gd name="connsiteY35" fmla="*/ 1482100 h 4171950"/>
                <a:gd name="connsiteX36" fmla="*/ 621491 w 4524375"/>
                <a:gd name="connsiteY36" fmla="*/ 1569120 h 4171950"/>
                <a:gd name="connsiteX37" fmla="*/ 553492 w 4524375"/>
                <a:gd name="connsiteY37" fmla="*/ 1813884 h 4171950"/>
                <a:gd name="connsiteX38" fmla="*/ 439259 w 4524375"/>
                <a:gd name="connsiteY38" fmla="*/ 2064058 h 4171950"/>
                <a:gd name="connsiteX39" fmla="*/ 393034 w 4524375"/>
                <a:gd name="connsiteY39" fmla="*/ 2126609 h 4171950"/>
                <a:gd name="connsiteX40" fmla="*/ 346809 w 4524375"/>
                <a:gd name="connsiteY40" fmla="*/ 2202713 h 4171950"/>
                <a:gd name="connsiteX41" fmla="*/ 348181 w 4524375"/>
                <a:gd name="connsiteY41" fmla="*/ 2278857 h 4171950"/>
                <a:gd name="connsiteX42" fmla="*/ 346809 w 4524375"/>
                <a:gd name="connsiteY42" fmla="*/ 2360409 h 4171950"/>
                <a:gd name="connsiteX43" fmla="*/ 265228 w 4524375"/>
                <a:gd name="connsiteY43" fmla="*/ 2609250 h 4171950"/>
                <a:gd name="connsiteX44" fmla="*/ 142822 w 4524375"/>
                <a:gd name="connsiteY44" fmla="*/ 2858053 h 4171950"/>
                <a:gd name="connsiteX45" fmla="*/ 97978 w 4524375"/>
                <a:gd name="connsiteY45" fmla="*/ 2921975 h 4171950"/>
                <a:gd name="connsiteX46" fmla="*/ 53106 w 4524375"/>
                <a:gd name="connsiteY46" fmla="*/ 2985859 h 4171950"/>
                <a:gd name="connsiteX47" fmla="*/ 31351 w 4524375"/>
                <a:gd name="connsiteY47" fmla="*/ 3042971 h 4171950"/>
                <a:gd name="connsiteX48" fmla="*/ 39533 w 4524375"/>
                <a:gd name="connsiteY48" fmla="*/ 3096035 h 4171950"/>
                <a:gd name="connsiteX49" fmla="*/ 47667 w 4524375"/>
                <a:gd name="connsiteY49" fmla="*/ 3154518 h 4171950"/>
                <a:gd name="connsiteX50" fmla="*/ 36799 w 4524375"/>
                <a:gd name="connsiteY50" fmla="*/ 3255169 h 4171950"/>
                <a:gd name="connsiteX51" fmla="*/ 28617 w 4524375"/>
                <a:gd name="connsiteY51" fmla="*/ 3328502 h 4171950"/>
                <a:gd name="connsiteX52" fmla="*/ 34066 w 4524375"/>
                <a:gd name="connsiteY52" fmla="*/ 3673964 h 4171950"/>
                <a:gd name="connsiteX53" fmla="*/ 304633 w 4524375"/>
                <a:gd name="connsiteY53" fmla="*/ 4031542 h 4171950"/>
                <a:gd name="connsiteX54" fmla="*/ 708474 w 4524375"/>
                <a:gd name="connsiteY54" fmla="*/ 4176989 h 4171950"/>
                <a:gd name="connsiteX55" fmla="*/ 3218511 w 4524375"/>
                <a:gd name="connsiteY55" fmla="*/ 4176989 h 4171950"/>
                <a:gd name="connsiteX56" fmla="*/ 3551610 w 4524375"/>
                <a:gd name="connsiteY56" fmla="*/ 4058726 h 4171950"/>
                <a:gd name="connsiteX57" fmla="*/ 3759608 w 4524375"/>
                <a:gd name="connsiteY57" fmla="*/ 3766347 h 4171950"/>
                <a:gd name="connsiteX58" fmla="*/ 4507425 w 4524375"/>
                <a:gd name="connsiteY58" fmla="*/ 1302591 h 4171950"/>
                <a:gd name="connsiteX59" fmla="*/ 4458495 w 4524375"/>
                <a:gd name="connsiteY59" fmla="*/ 951757 h 4171950"/>
                <a:gd name="connsiteX60" fmla="*/ 1565057 w 4524375"/>
                <a:gd name="connsiteY60" fmla="*/ 957196 h 4171950"/>
                <a:gd name="connsiteX61" fmla="*/ 1622178 w 4524375"/>
                <a:gd name="connsiteY61" fmla="*/ 783136 h 4171950"/>
                <a:gd name="connsiteX62" fmla="*/ 1667032 w 4524375"/>
                <a:gd name="connsiteY62" fmla="*/ 721957 h 4171950"/>
                <a:gd name="connsiteX63" fmla="*/ 1736393 w 4524375"/>
                <a:gd name="connsiteY63" fmla="*/ 696125 h 4171950"/>
                <a:gd name="connsiteX64" fmla="*/ 3389828 w 4524375"/>
                <a:gd name="connsiteY64" fmla="*/ 696125 h 4171950"/>
                <a:gd name="connsiteX65" fmla="*/ 3444197 w 4524375"/>
                <a:gd name="connsiteY65" fmla="*/ 721957 h 4171950"/>
                <a:gd name="connsiteX66" fmla="*/ 3449674 w 4524375"/>
                <a:gd name="connsiteY66" fmla="*/ 783136 h 4171950"/>
                <a:gd name="connsiteX67" fmla="*/ 3392504 w 4524375"/>
                <a:gd name="connsiteY67" fmla="*/ 957196 h 4171950"/>
                <a:gd name="connsiteX68" fmla="*/ 3347613 w 4524375"/>
                <a:gd name="connsiteY68" fmla="*/ 1018384 h 4171950"/>
                <a:gd name="connsiteX69" fmla="*/ 3278290 w 4524375"/>
                <a:gd name="connsiteY69" fmla="*/ 1044178 h 4171950"/>
                <a:gd name="connsiteX70" fmla="*/ 1624903 w 4524375"/>
                <a:gd name="connsiteY70" fmla="*/ 1044178 h 4171950"/>
                <a:gd name="connsiteX71" fmla="*/ 1570505 w 4524375"/>
                <a:gd name="connsiteY71" fmla="*/ 1018384 h 4171950"/>
                <a:gd name="connsiteX72" fmla="*/ 1565057 w 4524375"/>
                <a:gd name="connsiteY72" fmla="*/ 957196 h 4171950"/>
                <a:gd name="connsiteX73" fmla="*/ 1339362 w 4524375"/>
                <a:gd name="connsiteY73" fmla="*/ 1653369 h 4171950"/>
                <a:gd name="connsiteX74" fmla="*/ 1396474 w 4524375"/>
                <a:gd name="connsiteY74" fmla="*/ 1479337 h 4171950"/>
                <a:gd name="connsiteX75" fmla="*/ 1441327 w 4524375"/>
                <a:gd name="connsiteY75" fmla="*/ 1418158 h 4171950"/>
                <a:gd name="connsiteX76" fmla="*/ 1510688 w 4524375"/>
                <a:gd name="connsiteY76" fmla="*/ 1392327 h 4171950"/>
                <a:gd name="connsiteX77" fmla="*/ 3164066 w 4524375"/>
                <a:gd name="connsiteY77" fmla="*/ 1392327 h 4171950"/>
                <a:gd name="connsiteX78" fmla="*/ 3218473 w 4524375"/>
                <a:gd name="connsiteY78" fmla="*/ 1418158 h 4171950"/>
                <a:gd name="connsiteX79" fmla="*/ 3223883 w 4524375"/>
                <a:gd name="connsiteY79" fmla="*/ 1479337 h 4171950"/>
                <a:gd name="connsiteX80" fmla="*/ 3166771 w 4524375"/>
                <a:gd name="connsiteY80" fmla="*/ 1653369 h 4171950"/>
                <a:gd name="connsiteX81" fmla="*/ 3121928 w 4524375"/>
                <a:gd name="connsiteY81" fmla="*/ 1714548 h 4171950"/>
                <a:gd name="connsiteX82" fmla="*/ 3052557 w 4524375"/>
                <a:gd name="connsiteY82" fmla="*/ 1740379 h 4171950"/>
                <a:gd name="connsiteX83" fmla="*/ 1399179 w 4524375"/>
                <a:gd name="connsiteY83" fmla="*/ 1740379 h 4171950"/>
                <a:gd name="connsiteX84" fmla="*/ 1344810 w 4524375"/>
                <a:gd name="connsiteY84" fmla="*/ 1714548 h 4171950"/>
                <a:gd name="connsiteX85" fmla="*/ 1339362 w 4524375"/>
                <a:gd name="connsiteY85" fmla="*/ 1653369 h 417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524375" h="4171950">
                  <a:moveTo>
                    <a:pt x="4458495" y="951757"/>
                  </a:moveTo>
                  <a:cubicBezTo>
                    <a:pt x="4420490" y="900989"/>
                    <a:pt x="4366960" y="862041"/>
                    <a:pt x="4297961" y="834838"/>
                  </a:cubicBezTo>
                  <a:cubicBezTo>
                    <a:pt x="4301647" y="898322"/>
                    <a:pt x="4297142" y="949995"/>
                    <a:pt x="4284435" y="989914"/>
                  </a:cubicBezTo>
                  <a:lnTo>
                    <a:pt x="3468619" y="3673954"/>
                  </a:lnTo>
                  <a:cubicBezTo>
                    <a:pt x="3454084" y="3721084"/>
                    <a:pt x="3422337" y="3758698"/>
                    <a:pt x="3373445" y="3786807"/>
                  </a:cubicBezTo>
                  <a:cubicBezTo>
                    <a:pt x="3324477" y="3814934"/>
                    <a:pt x="3273728" y="3828983"/>
                    <a:pt x="3221150" y="3828983"/>
                  </a:cubicBezTo>
                  <a:lnTo>
                    <a:pt x="711141" y="3828983"/>
                  </a:lnTo>
                  <a:cubicBezTo>
                    <a:pt x="493590" y="3828983"/>
                    <a:pt x="363078" y="3765623"/>
                    <a:pt x="319549" y="3638626"/>
                  </a:cubicBezTo>
                  <a:cubicBezTo>
                    <a:pt x="301423" y="3589668"/>
                    <a:pt x="302337" y="3550720"/>
                    <a:pt x="322292" y="3521707"/>
                  </a:cubicBezTo>
                  <a:cubicBezTo>
                    <a:pt x="342218" y="3494494"/>
                    <a:pt x="376661" y="3480864"/>
                    <a:pt x="425638" y="3480864"/>
                  </a:cubicBezTo>
                  <a:lnTo>
                    <a:pt x="2788810" y="3480864"/>
                  </a:lnTo>
                  <a:cubicBezTo>
                    <a:pt x="2957421" y="3480864"/>
                    <a:pt x="3073893" y="3449574"/>
                    <a:pt x="3138263" y="3387023"/>
                  </a:cubicBezTo>
                  <a:cubicBezTo>
                    <a:pt x="3202681" y="3324473"/>
                    <a:pt x="3267470" y="3185313"/>
                    <a:pt x="3332697" y="2969600"/>
                  </a:cubicBezTo>
                  <a:lnTo>
                    <a:pt x="4077819" y="505778"/>
                  </a:lnTo>
                  <a:cubicBezTo>
                    <a:pt x="4117690" y="371627"/>
                    <a:pt x="4101384" y="253775"/>
                    <a:pt x="4028851" y="152276"/>
                  </a:cubicBezTo>
                  <a:cubicBezTo>
                    <a:pt x="3956318" y="50778"/>
                    <a:pt x="3853000" y="0"/>
                    <a:pt x="3718831" y="0"/>
                  </a:cubicBezTo>
                  <a:lnTo>
                    <a:pt x="1649382" y="0"/>
                  </a:lnTo>
                  <a:cubicBezTo>
                    <a:pt x="1625817" y="0"/>
                    <a:pt x="1579573" y="8134"/>
                    <a:pt x="1510679" y="24460"/>
                  </a:cubicBezTo>
                  <a:lnTo>
                    <a:pt x="1513384" y="16278"/>
                  </a:lnTo>
                  <a:cubicBezTo>
                    <a:pt x="1462615" y="5420"/>
                    <a:pt x="1419553" y="448"/>
                    <a:pt x="1384206" y="1314"/>
                  </a:cubicBezTo>
                  <a:cubicBezTo>
                    <a:pt x="1348868" y="2257"/>
                    <a:pt x="1316226" y="12668"/>
                    <a:pt x="1286317" y="32642"/>
                  </a:cubicBezTo>
                  <a:cubicBezTo>
                    <a:pt x="1256409" y="52588"/>
                    <a:pt x="1232368" y="73866"/>
                    <a:pt x="1214251" y="96517"/>
                  </a:cubicBezTo>
                  <a:cubicBezTo>
                    <a:pt x="1196125" y="119186"/>
                    <a:pt x="1178428" y="148199"/>
                    <a:pt x="1161216" y="183537"/>
                  </a:cubicBezTo>
                  <a:cubicBezTo>
                    <a:pt x="1144023" y="218923"/>
                    <a:pt x="1129498" y="251565"/>
                    <a:pt x="1117715" y="281473"/>
                  </a:cubicBezTo>
                  <a:cubicBezTo>
                    <a:pt x="1105933" y="311382"/>
                    <a:pt x="1092322" y="343129"/>
                    <a:pt x="1076939" y="376704"/>
                  </a:cubicBezTo>
                  <a:cubicBezTo>
                    <a:pt x="1061508" y="410242"/>
                    <a:pt x="1046592" y="437883"/>
                    <a:pt x="1032076" y="459629"/>
                  </a:cubicBezTo>
                  <a:cubicBezTo>
                    <a:pt x="1021189" y="474135"/>
                    <a:pt x="1005806" y="493166"/>
                    <a:pt x="985842" y="516741"/>
                  </a:cubicBezTo>
                  <a:cubicBezTo>
                    <a:pt x="965925" y="540306"/>
                    <a:pt x="949599" y="561165"/>
                    <a:pt x="936912" y="579291"/>
                  </a:cubicBezTo>
                  <a:cubicBezTo>
                    <a:pt x="924234" y="597418"/>
                    <a:pt x="916052" y="613734"/>
                    <a:pt x="912452" y="628250"/>
                  </a:cubicBezTo>
                  <a:cubicBezTo>
                    <a:pt x="908851" y="644547"/>
                    <a:pt x="910642" y="668569"/>
                    <a:pt x="917890" y="700316"/>
                  </a:cubicBezTo>
                  <a:cubicBezTo>
                    <a:pt x="925129" y="732015"/>
                    <a:pt x="927863" y="755113"/>
                    <a:pt x="926025" y="769630"/>
                  </a:cubicBezTo>
                  <a:cubicBezTo>
                    <a:pt x="918786" y="838514"/>
                    <a:pt x="893849" y="925973"/>
                    <a:pt x="851263" y="1032062"/>
                  </a:cubicBezTo>
                  <a:cubicBezTo>
                    <a:pt x="808677" y="1138133"/>
                    <a:pt x="770110" y="1214752"/>
                    <a:pt x="735677" y="1261863"/>
                  </a:cubicBezTo>
                  <a:cubicBezTo>
                    <a:pt x="728429" y="1270911"/>
                    <a:pt x="708502" y="1291314"/>
                    <a:pt x="675860" y="1323051"/>
                  </a:cubicBezTo>
                  <a:cubicBezTo>
                    <a:pt x="643218" y="1354769"/>
                    <a:pt x="623282" y="1382392"/>
                    <a:pt x="616053" y="1405957"/>
                  </a:cubicBezTo>
                  <a:cubicBezTo>
                    <a:pt x="608795" y="1415015"/>
                    <a:pt x="608337" y="1440409"/>
                    <a:pt x="614681" y="1482100"/>
                  </a:cubicBezTo>
                  <a:cubicBezTo>
                    <a:pt x="621025" y="1523819"/>
                    <a:pt x="623320" y="1552804"/>
                    <a:pt x="621491" y="1569120"/>
                  </a:cubicBezTo>
                  <a:cubicBezTo>
                    <a:pt x="614205" y="1630775"/>
                    <a:pt x="591583" y="1712347"/>
                    <a:pt x="553492" y="1813884"/>
                  </a:cubicBezTo>
                  <a:cubicBezTo>
                    <a:pt x="515402" y="1915392"/>
                    <a:pt x="477350" y="1998802"/>
                    <a:pt x="439259" y="2064058"/>
                  </a:cubicBezTo>
                  <a:cubicBezTo>
                    <a:pt x="433839" y="2074926"/>
                    <a:pt x="418447" y="2095757"/>
                    <a:pt x="393034" y="2126609"/>
                  </a:cubicBezTo>
                  <a:cubicBezTo>
                    <a:pt x="367679" y="2157441"/>
                    <a:pt x="352239" y="2182825"/>
                    <a:pt x="346809" y="2202713"/>
                  </a:cubicBezTo>
                  <a:cubicBezTo>
                    <a:pt x="343190" y="2217220"/>
                    <a:pt x="343666" y="2242604"/>
                    <a:pt x="348181" y="2278857"/>
                  </a:cubicBezTo>
                  <a:cubicBezTo>
                    <a:pt x="352686" y="2315109"/>
                    <a:pt x="352239" y="2342293"/>
                    <a:pt x="346809" y="2360409"/>
                  </a:cubicBezTo>
                  <a:cubicBezTo>
                    <a:pt x="332322" y="2429256"/>
                    <a:pt x="305118" y="2512238"/>
                    <a:pt x="265228" y="2609250"/>
                  </a:cubicBezTo>
                  <a:cubicBezTo>
                    <a:pt x="225347" y="2706196"/>
                    <a:pt x="184551" y="2789234"/>
                    <a:pt x="142822" y="2858053"/>
                  </a:cubicBezTo>
                  <a:cubicBezTo>
                    <a:pt x="131983" y="2876207"/>
                    <a:pt x="116990" y="2897534"/>
                    <a:pt x="97978" y="2921975"/>
                  </a:cubicBezTo>
                  <a:cubicBezTo>
                    <a:pt x="78938" y="2946416"/>
                    <a:pt x="63993" y="2967742"/>
                    <a:pt x="53106" y="2985859"/>
                  </a:cubicBezTo>
                  <a:cubicBezTo>
                    <a:pt x="42238" y="3003985"/>
                    <a:pt x="34980" y="3023016"/>
                    <a:pt x="31351" y="3042971"/>
                  </a:cubicBezTo>
                  <a:cubicBezTo>
                    <a:pt x="29541" y="3053858"/>
                    <a:pt x="32284" y="3071527"/>
                    <a:pt x="39533" y="3096035"/>
                  </a:cubicBezTo>
                  <a:cubicBezTo>
                    <a:pt x="46772" y="3120476"/>
                    <a:pt x="49506" y="3139964"/>
                    <a:pt x="47667" y="3154518"/>
                  </a:cubicBezTo>
                  <a:cubicBezTo>
                    <a:pt x="45838" y="3179874"/>
                    <a:pt x="42238" y="3213449"/>
                    <a:pt x="36799" y="3255169"/>
                  </a:cubicBezTo>
                  <a:cubicBezTo>
                    <a:pt x="31351" y="3296822"/>
                    <a:pt x="28617" y="3321263"/>
                    <a:pt x="28617" y="3328502"/>
                  </a:cubicBezTo>
                  <a:cubicBezTo>
                    <a:pt x="-11264" y="3437315"/>
                    <a:pt x="-9473" y="3552444"/>
                    <a:pt x="34066" y="3673964"/>
                  </a:cubicBezTo>
                  <a:cubicBezTo>
                    <a:pt x="84834" y="3815296"/>
                    <a:pt x="175007" y="3934568"/>
                    <a:pt x="304633" y="4031542"/>
                  </a:cubicBezTo>
                  <a:cubicBezTo>
                    <a:pt x="434268" y="4128554"/>
                    <a:pt x="568856" y="4176989"/>
                    <a:pt x="708474" y="4176989"/>
                  </a:cubicBezTo>
                  <a:lnTo>
                    <a:pt x="3218511" y="4176989"/>
                  </a:lnTo>
                  <a:cubicBezTo>
                    <a:pt x="3336307" y="4176989"/>
                    <a:pt x="3447359" y="4137546"/>
                    <a:pt x="3551610" y="4058726"/>
                  </a:cubicBezTo>
                  <a:cubicBezTo>
                    <a:pt x="3655852" y="3979850"/>
                    <a:pt x="3725222" y="3882447"/>
                    <a:pt x="3759608" y="3766347"/>
                  </a:cubicBezTo>
                  <a:lnTo>
                    <a:pt x="4507425" y="1302591"/>
                  </a:lnTo>
                  <a:cubicBezTo>
                    <a:pt x="4547354" y="1172023"/>
                    <a:pt x="4531056" y="1055094"/>
                    <a:pt x="4458495" y="951757"/>
                  </a:cubicBezTo>
                  <a:close/>
                  <a:moveTo>
                    <a:pt x="1565057" y="957196"/>
                  </a:moveTo>
                  <a:lnTo>
                    <a:pt x="1622178" y="783136"/>
                  </a:lnTo>
                  <a:cubicBezTo>
                    <a:pt x="1629417" y="759571"/>
                    <a:pt x="1644362" y="739178"/>
                    <a:pt x="1667032" y="721957"/>
                  </a:cubicBezTo>
                  <a:cubicBezTo>
                    <a:pt x="1689701" y="704764"/>
                    <a:pt x="1712828" y="696125"/>
                    <a:pt x="1736393" y="696125"/>
                  </a:cubicBezTo>
                  <a:lnTo>
                    <a:pt x="3389828" y="696125"/>
                  </a:lnTo>
                  <a:cubicBezTo>
                    <a:pt x="3415193" y="696125"/>
                    <a:pt x="3433310" y="704726"/>
                    <a:pt x="3444197" y="721957"/>
                  </a:cubicBezTo>
                  <a:cubicBezTo>
                    <a:pt x="3455055" y="739188"/>
                    <a:pt x="3456912" y="759571"/>
                    <a:pt x="3449674" y="783136"/>
                  </a:cubicBezTo>
                  <a:lnTo>
                    <a:pt x="3392504" y="957196"/>
                  </a:lnTo>
                  <a:cubicBezTo>
                    <a:pt x="3385227" y="980770"/>
                    <a:pt x="3370340" y="1001116"/>
                    <a:pt x="3347613" y="1018384"/>
                  </a:cubicBezTo>
                  <a:cubicBezTo>
                    <a:pt x="3324925" y="1035577"/>
                    <a:pt x="3301845" y="1044178"/>
                    <a:pt x="3278290" y="1044178"/>
                  </a:cubicBezTo>
                  <a:lnTo>
                    <a:pt x="1624903" y="1044178"/>
                  </a:lnTo>
                  <a:cubicBezTo>
                    <a:pt x="1599509" y="1044178"/>
                    <a:pt x="1581392" y="1035606"/>
                    <a:pt x="1570505" y="1018384"/>
                  </a:cubicBezTo>
                  <a:cubicBezTo>
                    <a:pt x="1559628" y="1001116"/>
                    <a:pt x="1557818" y="980770"/>
                    <a:pt x="1565057" y="957196"/>
                  </a:cubicBezTo>
                  <a:close/>
                  <a:moveTo>
                    <a:pt x="1339362" y="1653369"/>
                  </a:moveTo>
                  <a:lnTo>
                    <a:pt x="1396474" y="1479337"/>
                  </a:lnTo>
                  <a:cubicBezTo>
                    <a:pt x="1403713" y="1455773"/>
                    <a:pt x="1418677" y="1435379"/>
                    <a:pt x="1441327" y="1418158"/>
                  </a:cubicBezTo>
                  <a:cubicBezTo>
                    <a:pt x="1463997" y="1400928"/>
                    <a:pt x="1487095" y="1392327"/>
                    <a:pt x="1510688" y="1392327"/>
                  </a:cubicBezTo>
                  <a:lnTo>
                    <a:pt x="3164066" y="1392327"/>
                  </a:lnTo>
                  <a:cubicBezTo>
                    <a:pt x="3189460" y="1392327"/>
                    <a:pt x="3207615" y="1400899"/>
                    <a:pt x="3218473" y="1418158"/>
                  </a:cubicBezTo>
                  <a:cubicBezTo>
                    <a:pt x="3229332" y="1435389"/>
                    <a:pt x="3231151" y="1455773"/>
                    <a:pt x="3223883" y="1479337"/>
                  </a:cubicBezTo>
                  <a:lnTo>
                    <a:pt x="3166771" y="1653369"/>
                  </a:lnTo>
                  <a:cubicBezTo>
                    <a:pt x="3159542" y="1676933"/>
                    <a:pt x="3144578" y="1697346"/>
                    <a:pt x="3121928" y="1714548"/>
                  </a:cubicBezTo>
                  <a:cubicBezTo>
                    <a:pt x="3099230" y="1731778"/>
                    <a:pt x="3076160" y="1740379"/>
                    <a:pt x="3052557" y="1740379"/>
                  </a:cubicBezTo>
                  <a:lnTo>
                    <a:pt x="1399179" y="1740379"/>
                  </a:lnTo>
                  <a:cubicBezTo>
                    <a:pt x="1373804" y="1740379"/>
                    <a:pt x="1355678" y="1731807"/>
                    <a:pt x="1344810" y="1714548"/>
                  </a:cubicBezTo>
                  <a:cubicBezTo>
                    <a:pt x="1333914" y="1697346"/>
                    <a:pt x="1332114" y="1676933"/>
                    <a:pt x="1339362" y="16533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Graphic 31">
            <a:extLst>
              <a:ext uri="{FF2B5EF4-FFF2-40B4-BE49-F238E27FC236}">
                <a16:creationId xmlns:a16="http://schemas.microsoft.com/office/drawing/2014/main" id="{02AC419A-6358-4DAE-90FF-3B0D6F27CF3D}"/>
              </a:ext>
            </a:extLst>
          </p:cNvPr>
          <p:cNvSpPr/>
          <p:nvPr/>
        </p:nvSpPr>
        <p:spPr>
          <a:xfrm>
            <a:off x="1467382" y="2810668"/>
            <a:ext cx="516284" cy="526892"/>
          </a:xfrm>
          <a:custGeom>
            <a:avLst/>
            <a:gdLst>
              <a:gd name="connsiteX0" fmla="*/ 1341937 w 1390650"/>
              <a:gd name="connsiteY0" fmla="*/ 311935 h 1419225"/>
              <a:gd name="connsiteX1" fmla="*/ 1120034 w 1390650"/>
              <a:gd name="connsiteY1" fmla="*/ 73442 h 1419225"/>
              <a:gd name="connsiteX2" fmla="*/ 1052289 w 1390650"/>
              <a:gd name="connsiteY2" fmla="*/ 40537 h 1419225"/>
              <a:gd name="connsiteX3" fmla="*/ 340384 w 1390650"/>
              <a:gd name="connsiteY3" fmla="*/ 328938 h 1419225"/>
              <a:gd name="connsiteX4" fmla="*/ 282955 w 1390650"/>
              <a:gd name="connsiteY4" fmla="*/ 458995 h 1419225"/>
              <a:gd name="connsiteX5" fmla="*/ 22933 w 1390650"/>
              <a:gd name="connsiteY5" fmla="*/ 669271 h 1419225"/>
              <a:gd name="connsiteX6" fmla="*/ 162846 w 1390650"/>
              <a:gd name="connsiteY6" fmla="*/ 731021 h 1419225"/>
              <a:gd name="connsiteX7" fmla="*/ 0 w 1390650"/>
              <a:gd name="connsiteY7" fmla="*/ 1099863 h 1419225"/>
              <a:gd name="connsiteX8" fmla="*/ 315892 w 1390650"/>
              <a:gd name="connsiteY8" fmla="*/ 1228981 h 1419225"/>
              <a:gd name="connsiteX9" fmla="*/ 312130 w 1390650"/>
              <a:gd name="connsiteY9" fmla="*/ 1421211 h 1419225"/>
              <a:gd name="connsiteX10" fmla="*/ 1110156 w 1390650"/>
              <a:gd name="connsiteY10" fmla="*/ 1424867 h 1419225"/>
              <a:gd name="connsiteX11" fmla="*/ 1115309 w 1390650"/>
              <a:gd name="connsiteY11" fmla="*/ 1032918 h 1419225"/>
              <a:gd name="connsiteX12" fmla="*/ 1349936 w 1390650"/>
              <a:gd name="connsiteY12" fmla="*/ 774674 h 1419225"/>
              <a:gd name="connsiteX13" fmla="*/ 1381748 w 1390650"/>
              <a:gd name="connsiteY13" fmla="*/ 680052 h 1419225"/>
              <a:gd name="connsiteX14" fmla="*/ 1341937 w 1390650"/>
              <a:gd name="connsiteY14" fmla="*/ 311935 h 1419225"/>
              <a:gd name="connsiteX15" fmla="*/ 843967 w 1390650"/>
              <a:gd name="connsiteY15" fmla="*/ 128048 h 1419225"/>
              <a:gd name="connsiteX16" fmla="*/ 843967 w 1390650"/>
              <a:gd name="connsiteY16" fmla="*/ 214638 h 1419225"/>
              <a:gd name="connsiteX17" fmla="*/ 1073655 w 1390650"/>
              <a:gd name="connsiteY17" fmla="*/ 214638 h 1419225"/>
              <a:gd name="connsiteX18" fmla="*/ 1073655 w 1390650"/>
              <a:gd name="connsiteY18" fmla="*/ 391325 h 1419225"/>
              <a:gd name="connsiteX19" fmla="*/ 843967 w 1390650"/>
              <a:gd name="connsiteY19" fmla="*/ 391325 h 1419225"/>
              <a:gd name="connsiteX20" fmla="*/ 843967 w 1390650"/>
              <a:gd name="connsiteY20" fmla="*/ 477896 h 1419225"/>
              <a:gd name="connsiteX21" fmla="*/ 669029 w 1390650"/>
              <a:gd name="connsiteY21" fmla="*/ 302982 h 1419225"/>
              <a:gd name="connsiteX22" fmla="*/ 843967 w 1390650"/>
              <a:gd name="connsiteY22" fmla="*/ 128048 h 1419225"/>
              <a:gd name="connsiteX23" fmla="*/ 898736 w 1390650"/>
              <a:gd name="connsiteY23" fmla="*/ 773874 h 1419225"/>
              <a:gd name="connsiteX24" fmla="*/ 898736 w 1390650"/>
              <a:gd name="connsiteY24" fmla="*/ 687288 h 1419225"/>
              <a:gd name="connsiteX25" fmla="*/ 669048 w 1390650"/>
              <a:gd name="connsiteY25" fmla="*/ 687288 h 1419225"/>
              <a:gd name="connsiteX26" fmla="*/ 669048 w 1390650"/>
              <a:gd name="connsiteY26" fmla="*/ 510601 h 1419225"/>
              <a:gd name="connsiteX27" fmla="*/ 898736 w 1390650"/>
              <a:gd name="connsiteY27" fmla="*/ 510601 h 1419225"/>
              <a:gd name="connsiteX28" fmla="*/ 898736 w 1390650"/>
              <a:gd name="connsiteY28" fmla="*/ 424030 h 1419225"/>
              <a:gd name="connsiteX29" fmla="*/ 1073674 w 1390650"/>
              <a:gd name="connsiteY29" fmla="*/ 598945 h 1419225"/>
              <a:gd name="connsiteX30" fmla="*/ 898736 w 1390650"/>
              <a:gd name="connsiteY30" fmla="*/ 773874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90650" h="1419225">
                <a:moveTo>
                  <a:pt x="1341937" y="311935"/>
                </a:moveTo>
                <a:cubicBezTo>
                  <a:pt x="1294944" y="214350"/>
                  <a:pt x="1219116" y="130257"/>
                  <a:pt x="1120034" y="73442"/>
                </a:cubicBezTo>
                <a:cubicBezTo>
                  <a:pt x="1087617" y="53722"/>
                  <a:pt x="1052289" y="40537"/>
                  <a:pt x="1052289" y="40537"/>
                </a:cubicBezTo>
                <a:cubicBezTo>
                  <a:pt x="777115" y="-71140"/>
                  <a:pt x="461181" y="55332"/>
                  <a:pt x="340384" y="328938"/>
                </a:cubicBezTo>
                <a:lnTo>
                  <a:pt x="282955" y="458995"/>
                </a:lnTo>
                <a:lnTo>
                  <a:pt x="22933" y="669271"/>
                </a:lnTo>
                <a:lnTo>
                  <a:pt x="162846" y="731021"/>
                </a:lnTo>
                <a:lnTo>
                  <a:pt x="0" y="1099863"/>
                </a:lnTo>
                <a:lnTo>
                  <a:pt x="315892" y="1228981"/>
                </a:lnTo>
                <a:lnTo>
                  <a:pt x="312130" y="1421211"/>
                </a:lnTo>
                <a:lnTo>
                  <a:pt x="1110156" y="1424867"/>
                </a:lnTo>
                <a:lnTo>
                  <a:pt x="1115309" y="1032918"/>
                </a:lnTo>
                <a:cubicBezTo>
                  <a:pt x="1215898" y="976578"/>
                  <a:pt x="1299753" y="888323"/>
                  <a:pt x="1349936" y="774674"/>
                </a:cubicBezTo>
                <a:cubicBezTo>
                  <a:pt x="1363666" y="743597"/>
                  <a:pt x="1374139" y="711961"/>
                  <a:pt x="1381748" y="680052"/>
                </a:cubicBezTo>
                <a:cubicBezTo>
                  <a:pt x="1429020" y="500309"/>
                  <a:pt x="1341937" y="311935"/>
                  <a:pt x="1341937" y="311935"/>
                </a:cubicBezTo>
                <a:close/>
                <a:moveTo>
                  <a:pt x="843967" y="128048"/>
                </a:moveTo>
                <a:lnTo>
                  <a:pt x="843967" y="214638"/>
                </a:lnTo>
                <a:lnTo>
                  <a:pt x="1073655" y="214638"/>
                </a:lnTo>
                <a:lnTo>
                  <a:pt x="1073655" y="391325"/>
                </a:lnTo>
                <a:lnTo>
                  <a:pt x="843967" y="391325"/>
                </a:lnTo>
                <a:lnTo>
                  <a:pt x="843967" y="477896"/>
                </a:lnTo>
                <a:lnTo>
                  <a:pt x="669029" y="302982"/>
                </a:lnTo>
                <a:lnTo>
                  <a:pt x="843967" y="128048"/>
                </a:lnTo>
                <a:close/>
                <a:moveTo>
                  <a:pt x="898736" y="773874"/>
                </a:moveTo>
                <a:lnTo>
                  <a:pt x="898736" y="687288"/>
                </a:lnTo>
                <a:lnTo>
                  <a:pt x="669048" y="687288"/>
                </a:lnTo>
                <a:lnTo>
                  <a:pt x="669048" y="510601"/>
                </a:lnTo>
                <a:lnTo>
                  <a:pt x="898736" y="510601"/>
                </a:lnTo>
                <a:lnTo>
                  <a:pt x="898736" y="424030"/>
                </a:lnTo>
                <a:lnTo>
                  <a:pt x="1073674" y="598945"/>
                </a:lnTo>
                <a:lnTo>
                  <a:pt x="898736" y="77387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D100B1-7CCF-4975-9F78-F167BF344003}"/>
              </a:ext>
            </a:extLst>
          </p:cNvPr>
          <p:cNvSpPr/>
          <p:nvPr/>
        </p:nvSpPr>
        <p:spPr>
          <a:xfrm>
            <a:off x="6096000" y="1520824"/>
            <a:ext cx="6096000" cy="4619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1AFFF-AC52-41C7-95EE-59D139041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28"/>
          <a:stretch/>
        </p:blipFill>
        <p:spPr>
          <a:xfrm>
            <a:off x="0" y="1520824"/>
            <a:ext cx="6096000" cy="4619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713C4-527E-4F39-B9E6-A9125181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7B79CE-B836-4D14-99EC-EADB12E6A03A}"/>
              </a:ext>
            </a:extLst>
          </p:cNvPr>
          <p:cNvSpPr/>
          <p:nvPr/>
        </p:nvSpPr>
        <p:spPr>
          <a:xfrm>
            <a:off x="6677026" y="2228237"/>
            <a:ext cx="4892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Questions build credibility and</a:t>
            </a:r>
            <a:br>
              <a:rPr lang="en-US" sz="2000" dirty="0"/>
            </a:br>
            <a:r>
              <a:rPr lang="en-US" sz="2000" dirty="0"/>
              <a:t>are a great way to open or build on</a:t>
            </a:r>
            <a:br>
              <a:rPr lang="en-US" sz="2000" dirty="0"/>
            </a:br>
            <a:r>
              <a:rPr lang="en-US" sz="2000" dirty="0"/>
              <a:t>a conversation with a veteran.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D6189-8C0A-4E51-B664-1779A4EE3432}"/>
              </a:ext>
            </a:extLst>
          </p:cNvPr>
          <p:cNvSpPr/>
          <p:nvPr/>
        </p:nvSpPr>
        <p:spPr>
          <a:xfrm>
            <a:off x="6961555" y="4283722"/>
            <a:ext cx="4323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Begin your conversation with: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A5B868-BEA3-4668-8B33-07E3823B5129}"/>
              </a:ext>
            </a:extLst>
          </p:cNvPr>
          <p:cNvSpPr/>
          <p:nvPr/>
        </p:nvSpPr>
        <p:spPr>
          <a:xfrm>
            <a:off x="6978386" y="4711381"/>
            <a:ext cx="4289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Did you serve in the military?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B928E0-BFE3-4DF5-8283-D6394EA7B5E5}"/>
              </a:ext>
            </a:extLst>
          </p:cNvPr>
          <p:cNvCxnSpPr>
            <a:cxnSpLocks/>
          </p:cNvCxnSpPr>
          <p:nvPr/>
        </p:nvCxnSpPr>
        <p:spPr>
          <a:xfrm flipH="1">
            <a:off x="6738228" y="3804479"/>
            <a:ext cx="47702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2FEA89-E346-4A3B-9E79-2EDCB178C6E7}"/>
              </a:ext>
            </a:extLst>
          </p:cNvPr>
          <p:cNvSpPr/>
          <p:nvPr/>
        </p:nvSpPr>
        <p:spPr>
          <a:xfrm rot="5400000">
            <a:off x="3775371" y="3781721"/>
            <a:ext cx="4619625" cy="978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895983-39F1-4BFB-A57F-C1C0CB0BE006}"/>
              </a:ext>
            </a:extLst>
          </p:cNvPr>
          <p:cNvSpPr/>
          <p:nvPr/>
        </p:nvSpPr>
        <p:spPr>
          <a:xfrm>
            <a:off x="0" y="1514474"/>
            <a:ext cx="6096000" cy="4619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21A92B-992D-4F07-B6E9-104BFB933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" r="31614"/>
          <a:stretch/>
        </p:blipFill>
        <p:spPr>
          <a:xfrm>
            <a:off x="6096000" y="1516063"/>
            <a:ext cx="6096000" cy="4618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382CC-77B1-40FA-ABE5-AA23BAA6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 We are not all soldiers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E8A73-1EAC-4B8D-A005-24206BACB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B308E9-AFBB-4040-A44C-B01AA2037D93}"/>
              </a:ext>
            </a:extLst>
          </p:cNvPr>
          <p:cNvSpPr/>
          <p:nvPr/>
        </p:nvSpPr>
        <p:spPr>
          <a:xfrm>
            <a:off x="581026" y="2228237"/>
            <a:ext cx="4892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Soldiers are only in the Army.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3659F4-232C-4789-828E-CF05BD2FC5B8}"/>
              </a:ext>
            </a:extLst>
          </p:cNvPr>
          <p:cNvSpPr/>
          <p:nvPr/>
        </p:nvSpPr>
        <p:spPr>
          <a:xfrm>
            <a:off x="2635271" y="4881861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Ask: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BD6D37-C771-4311-B5AE-E298225ECC79}"/>
              </a:ext>
            </a:extLst>
          </p:cNvPr>
          <p:cNvSpPr/>
          <p:nvPr/>
        </p:nvSpPr>
        <p:spPr>
          <a:xfrm>
            <a:off x="1764839" y="5309520"/>
            <a:ext cx="252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“Which branch?”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DDE1C9-192E-4F5F-91C3-39B91D8E7564}"/>
              </a:ext>
            </a:extLst>
          </p:cNvPr>
          <p:cNvCxnSpPr>
            <a:cxnSpLocks/>
          </p:cNvCxnSpPr>
          <p:nvPr/>
        </p:nvCxnSpPr>
        <p:spPr>
          <a:xfrm flipH="1">
            <a:off x="642228" y="4595054"/>
            <a:ext cx="47702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B21F42-9D84-486A-8DF6-9CC3B86709E8}"/>
              </a:ext>
            </a:extLst>
          </p:cNvPr>
          <p:cNvSpPr/>
          <p:nvPr/>
        </p:nvSpPr>
        <p:spPr>
          <a:xfrm rot="5400000">
            <a:off x="3816045" y="3775371"/>
            <a:ext cx="4619625" cy="97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D3EEA3-4B81-4DB2-A615-C0F23D582D42}"/>
              </a:ext>
            </a:extLst>
          </p:cNvPr>
          <p:cNvSpPr/>
          <p:nvPr/>
        </p:nvSpPr>
        <p:spPr>
          <a:xfrm>
            <a:off x="581026" y="3205975"/>
            <a:ext cx="4892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Each of the five branches are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very different, with a different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mission and a different subculture.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8CFC0E-FC46-4050-993C-7323E8C2BEA8}"/>
              </a:ext>
            </a:extLst>
          </p:cNvPr>
          <p:cNvCxnSpPr>
            <a:cxnSpLocks/>
          </p:cNvCxnSpPr>
          <p:nvPr/>
        </p:nvCxnSpPr>
        <p:spPr>
          <a:xfrm flipH="1">
            <a:off x="642228" y="2880554"/>
            <a:ext cx="47702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A24D9-4883-44BC-9E07-0C0B91A88033}"/>
              </a:ext>
            </a:extLst>
          </p:cNvPr>
          <p:cNvSpPr/>
          <p:nvPr/>
        </p:nvSpPr>
        <p:spPr>
          <a:xfrm>
            <a:off x="0" y="2725212"/>
            <a:ext cx="12192000" cy="2926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D3ADB-71D6-4A26-AF83-2EDD9A19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2: The Reserves are part of the military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C98F9F-8EF6-4CBE-BE89-9E08BBA8180B}"/>
              </a:ext>
            </a:extLst>
          </p:cNvPr>
          <p:cNvCxnSpPr/>
          <p:nvPr/>
        </p:nvCxnSpPr>
        <p:spPr>
          <a:xfrm>
            <a:off x="6057088" y="2958561"/>
            <a:ext cx="0" cy="24710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E19560-AE4B-437C-AB91-F2B48E5BA085}"/>
              </a:ext>
            </a:extLst>
          </p:cNvPr>
          <p:cNvCxnSpPr/>
          <p:nvPr/>
        </p:nvCxnSpPr>
        <p:spPr>
          <a:xfrm>
            <a:off x="3161488" y="2958561"/>
            <a:ext cx="0" cy="24710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B9C09-A1F0-45C0-95D3-2EC465B634EF}"/>
              </a:ext>
            </a:extLst>
          </p:cNvPr>
          <p:cNvCxnSpPr/>
          <p:nvPr/>
        </p:nvCxnSpPr>
        <p:spPr>
          <a:xfrm>
            <a:off x="8952688" y="2958561"/>
            <a:ext cx="0" cy="24710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95FDE1C3-F645-437C-9E23-0ED54661E216}"/>
              </a:ext>
            </a:extLst>
          </p:cNvPr>
          <p:cNvSpPr/>
          <p:nvPr/>
        </p:nvSpPr>
        <p:spPr>
          <a:xfrm>
            <a:off x="1085852" y="2058465"/>
            <a:ext cx="1333495" cy="13334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ABFA87F-F370-40AB-A4FE-13FF6FA7C240}"/>
              </a:ext>
            </a:extLst>
          </p:cNvPr>
          <p:cNvSpPr/>
          <p:nvPr/>
        </p:nvSpPr>
        <p:spPr>
          <a:xfrm>
            <a:off x="3981452" y="2058465"/>
            <a:ext cx="1333495" cy="13334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83BDA2B-E5EC-4FEE-849D-A40E5248F2D3}"/>
              </a:ext>
            </a:extLst>
          </p:cNvPr>
          <p:cNvSpPr/>
          <p:nvPr/>
        </p:nvSpPr>
        <p:spPr>
          <a:xfrm>
            <a:off x="6877052" y="2058465"/>
            <a:ext cx="1333495" cy="13334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A9EB4B5-B260-4573-9699-003DA7B6C3F5}"/>
              </a:ext>
            </a:extLst>
          </p:cNvPr>
          <p:cNvSpPr/>
          <p:nvPr/>
        </p:nvSpPr>
        <p:spPr>
          <a:xfrm>
            <a:off x="9772652" y="2058465"/>
            <a:ext cx="1333495" cy="13334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31099D-0695-4A28-A8EB-7AEEA09A472F}"/>
              </a:ext>
            </a:extLst>
          </p:cNvPr>
          <p:cNvSpPr/>
          <p:nvPr/>
        </p:nvSpPr>
        <p:spPr>
          <a:xfrm>
            <a:off x="411798" y="3484014"/>
            <a:ext cx="2564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To serve you can be active duty or a member of the reserves (every branch has a reserve unit).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B2ED61-82CB-4126-BAF8-2F5D748377EB}"/>
              </a:ext>
            </a:extLst>
          </p:cNvPr>
          <p:cNvSpPr/>
          <p:nvPr/>
        </p:nvSpPr>
        <p:spPr>
          <a:xfrm>
            <a:off x="3365765" y="3484014"/>
            <a:ext cx="2564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Members of the </a:t>
            </a:r>
            <a:br>
              <a:rPr lang="en-US" sz="1600" dirty="0"/>
            </a:br>
            <a:r>
              <a:rPr lang="en-US" sz="1600" dirty="0"/>
              <a:t>reserves commit to training one weekend every month, totaling two weeks per year.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67F010-9C1C-4BB4-B052-D223C42EF757}"/>
              </a:ext>
            </a:extLst>
          </p:cNvPr>
          <p:cNvSpPr/>
          <p:nvPr/>
        </p:nvSpPr>
        <p:spPr>
          <a:xfrm>
            <a:off x="6261364" y="3484014"/>
            <a:ext cx="2564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When not in uniform, reservists go back to </a:t>
            </a:r>
            <a:br>
              <a:rPr lang="en-US" sz="1600" dirty="0"/>
            </a:br>
            <a:r>
              <a:rPr lang="en-US" sz="1600" dirty="0"/>
              <a:t>their civilian jobs in </a:t>
            </a:r>
            <a:br>
              <a:rPr lang="en-US" sz="1600" dirty="0"/>
            </a:br>
            <a:r>
              <a:rPr lang="en-US" sz="1600" dirty="0"/>
              <a:t>their communities.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FFDCD2-4F9A-4967-94F4-656A1B226F81}"/>
              </a:ext>
            </a:extLst>
          </p:cNvPr>
          <p:cNvSpPr/>
          <p:nvPr/>
        </p:nvSpPr>
        <p:spPr>
          <a:xfrm>
            <a:off x="9040244" y="3484014"/>
            <a:ext cx="28955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Reserve units </a:t>
            </a:r>
            <a:br>
              <a:rPr lang="en-US" sz="1600" dirty="0"/>
            </a:br>
            <a:r>
              <a:rPr lang="en-US" sz="1600" dirty="0"/>
              <a:t>will augment a mission </a:t>
            </a:r>
            <a:br>
              <a:rPr lang="en-US" sz="1600" dirty="0"/>
            </a:br>
            <a:r>
              <a:rPr lang="en-US" sz="1600" dirty="0"/>
              <a:t>or in case of the National Guard, to help in domestic, national or local emergencies when additional support </a:t>
            </a:r>
            <a:br>
              <a:rPr lang="en-US" sz="1600" dirty="0"/>
            </a:br>
            <a:r>
              <a:rPr lang="en-US" sz="1600" dirty="0"/>
              <a:t>is needed.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53B0666-BACB-4641-8C0B-F25D6EA0C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4772" y="2339974"/>
            <a:ext cx="755654" cy="75565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0F74B05-695F-4AB1-BE4C-469CA9795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7390" y="2317762"/>
            <a:ext cx="711188" cy="71118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130140A-8A20-452A-8F2B-D3AE5AE4B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5228" y="2303982"/>
            <a:ext cx="762000" cy="76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61CE4C0-82AC-4124-A64F-FA7ADE52F1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8148" y="2317762"/>
            <a:ext cx="800098" cy="80009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7F0AB73-06F7-4B5C-94A0-8720F9A80D15}"/>
              </a:ext>
            </a:extLst>
          </p:cNvPr>
          <p:cNvSpPr/>
          <p:nvPr/>
        </p:nvSpPr>
        <p:spPr>
          <a:xfrm>
            <a:off x="0" y="5616000"/>
            <a:ext cx="12192000" cy="138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261151A-2A79-4969-910F-5D2063AA2B9B}"/>
              </a:ext>
            </a:extLst>
          </p:cNvPr>
          <p:cNvSpPr/>
          <p:nvPr/>
        </p:nvSpPr>
        <p:spPr>
          <a:xfrm>
            <a:off x="-4" y="3184884"/>
            <a:ext cx="6096001" cy="1441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06422B-34A7-4618-AF99-12AB1C717D96}"/>
              </a:ext>
            </a:extLst>
          </p:cNvPr>
          <p:cNvSpPr/>
          <p:nvPr/>
        </p:nvSpPr>
        <p:spPr>
          <a:xfrm>
            <a:off x="6095998" y="3184884"/>
            <a:ext cx="6096001" cy="1441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E2A2D-6320-44BB-97FF-D1A68E1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3: Not everyone in the military is infantry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950F3F-B5EB-473C-B59D-9A407C84440D}"/>
              </a:ext>
            </a:extLst>
          </p:cNvPr>
          <p:cNvSpPr/>
          <p:nvPr/>
        </p:nvSpPr>
        <p:spPr>
          <a:xfrm>
            <a:off x="1146175" y="3391873"/>
            <a:ext cx="4381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The range of what people do in </a:t>
            </a:r>
            <a:br>
              <a:rPr lang="en-US" sz="2000" dirty="0"/>
            </a:br>
            <a:r>
              <a:rPr lang="en-US" sz="2000" dirty="0"/>
              <a:t>the military is </a:t>
            </a:r>
            <a:r>
              <a:rPr lang="en-US" sz="2000" b="1" dirty="0">
                <a:solidFill>
                  <a:schemeClr val="accent6"/>
                </a:solidFill>
              </a:rPr>
              <a:t>vast</a:t>
            </a:r>
            <a:r>
              <a:rPr lang="en-US" sz="2000" dirty="0"/>
              <a:t>, and there are </a:t>
            </a:r>
            <a:r>
              <a:rPr lang="en-US" sz="2000" b="1" dirty="0">
                <a:solidFill>
                  <a:schemeClr val="accent6"/>
                </a:solidFill>
              </a:rPr>
              <a:t>hundreds of jobs </a:t>
            </a:r>
            <a:r>
              <a:rPr lang="en-US" sz="2000" dirty="0"/>
              <a:t>within the military.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86A1FE-6C8C-4BB1-B8C7-34A89CF948C4}"/>
              </a:ext>
            </a:extLst>
          </p:cNvPr>
          <p:cNvSpPr/>
          <p:nvPr/>
        </p:nvSpPr>
        <p:spPr>
          <a:xfrm>
            <a:off x="7482840" y="3576539"/>
            <a:ext cx="4404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“What did you do during your service?”</a:t>
            </a:r>
          </a:p>
          <a:p>
            <a:r>
              <a:rPr lang="en-US" b="1" dirty="0">
                <a:solidFill>
                  <a:schemeClr val="bg1"/>
                </a:solidFill>
              </a:rPr>
              <a:t>“What was your job?”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C3F74-E8E1-4EC9-98F1-9439774ED7B0}"/>
              </a:ext>
            </a:extLst>
          </p:cNvPr>
          <p:cNvSpPr/>
          <p:nvPr/>
        </p:nvSpPr>
        <p:spPr>
          <a:xfrm>
            <a:off x="2717800" y="5051537"/>
            <a:ext cx="675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By asking these questions, you demonstrate that you understand everyone’s job is part of the mission.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17C186-AF79-4728-8EA6-117460618293}"/>
              </a:ext>
            </a:extLst>
          </p:cNvPr>
          <p:cNvSpPr/>
          <p:nvPr/>
        </p:nvSpPr>
        <p:spPr>
          <a:xfrm>
            <a:off x="6353714" y="3668872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Ask: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F33FED-174C-4B2E-86C9-51A9BFB0D0DB}"/>
              </a:ext>
            </a:extLst>
          </p:cNvPr>
          <p:cNvCxnSpPr>
            <a:cxnSpLocks/>
          </p:cNvCxnSpPr>
          <p:nvPr/>
        </p:nvCxnSpPr>
        <p:spPr>
          <a:xfrm>
            <a:off x="6096000" y="3371193"/>
            <a:ext cx="0" cy="1057022"/>
          </a:xfrm>
          <a:prstGeom prst="line">
            <a:avLst/>
          </a:prstGeom>
          <a:ln>
            <a:solidFill>
              <a:schemeClr val="bg1">
                <a:lumMod val="85000"/>
                <a:alpha val="4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40D118-F9A7-408A-9B05-0628483EC571}"/>
              </a:ext>
            </a:extLst>
          </p:cNvPr>
          <p:cNvCxnSpPr>
            <a:cxnSpLocks/>
          </p:cNvCxnSpPr>
          <p:nvPr/>
        </p:nvCxnSpPr>
        <p:spPr>
          <a:xfrm>
            <a:off x="7276668" y="3371193"/>
            <a:ext cx="0" cy="1057022"/>
          </a:xfrm>
          <a:prstGeom prst="line">
            <a:avLst/>
          </a:prstGeom>
          <a:ln>
            <a:solidFill>
              <a:schemeClr val="bg1">
                <a:lumMod val="85000"/>
                <a:alpha val="4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2014B92-5796-4CB2-B98C-C02A5F95DF6F}"/>
              </a:ext>
            </a:extLst>
          </p:cNvPr>
          <p:cNvSpPr/>
          <p:nvPr/>
        </p:nvSpPr>
        <p:spPr>
          <a:xfrm rot="5400000">
            <a:off x="5365393" y="3855757"/>
            <a:ext cx="1439577" cy="978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5B1F6D-D13C-48BF-BD43-94C37E877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0" y="1479696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8">
      <a:dk1>
        <a:srgbClr val="58595B"/>
      </a:dk1>
      <a:lt1>
        <a:sysClr val="window" lastClr="FFFFFF"/>
      </a:lt1>
      <a:dk2>
        <a:srgbClr val="3F3F3F"/>
      </a:dk2>
      <a:lt2>
        <a:srgbClr val="F2F2F2"/>
      </a:lt2>
      <a:accent1>
        <a:srgbClr val="095EB4"/>
      </a:accent1>
      <a:accent2>
        <a:srgbClr val="8F9C39"/>
      </a:accent2>
      <a:accent3>
        <a:srgbClr val="F15834"/>
      </a:accent3>
      <a:accent4>
        <a:srgbClr val="1465A0"/>
      </a:accent4>
      <a:accent5>
        <a:srgbClr val="8800B2"/>
      </a:accent5>
      <a:accent6>
        <a:srgbClr val="BE3220"/>
      </a:accent6>
      <a:hlink>
        <a:srgbClr val="40AFFF"/>
      </a:hlink>
      <a:folHlink>
        <a:srgbClr val="797979"/>
      </a:folHlink>
    </a:clrScheme>
    <a:fontScheme name="Custom 1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689C359221F84CA6C8A700AD48302A" ma:contentTypeVersion="80" ma:contentTypeDescription="Create a new document." ma:contentTypeScope="" ma:versionID="7f1b69666764536ca83cd4f66a5de8eb">
  <xsd:schema xmlns:xsd="http://www.w3.org/2001/XMLSchema" xmlns:xs="http://www.w3.org/2001/XMLSchema" xmlns:p="http://schemas.microsoft.com/office/2006/metadata/properties" xmlns:ns2="d62b6ecb-acff-4b24-a527-ff2b271ebe71" xmlns:ns3="06fa9243-f6f6-4c83-8c18-4e880acd4ff6" targetNamespace="http://schemas.microsoft.com/office/2006/metadata/properties" ma:root="true" ma:fieldsID="4cf60bc16ef00a7b9ff0485273d25568" ns2:_="" ns3:_="">
    <xsd:import namespace="d62b6ecb-acff-4b24-a527-ff2b271ebe71"/>
    <xsd:import namespace="06fa9243-f6f6-4c83-8c18-4e880acd4f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2:_dlc_DocId" minOccurs="0"/>
                <xsd:element ref="ns2:_dlc_DocIdUrl" minOccurs="0"/>
                <xsd:element ref="ns2:_dlc_DocIdPersistId" minOccurs="0"/>
                <xsd:element ref="ns3:MediaServiceLocation" minOccurs="0"/>
                <xsd:element ref="ns3:Notes0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b6ecb-acff-4b24-a527-ff2b271ebe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a9243-f6f6-4c83-8c18-4e880acd4f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Notes0" ma:index="19" nillable="true" ma:displayName="Notes" ma:internalName="Notes0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0438715331DBC4082C64F6BD2183A4E" ma:contentTypeVersion="1" ma:contentTypeDescription="Upload an image." ma:contentTypeScope="" ma:versionID="b15eaa388374130c9b6cd4a4ce2c6e9e">
  <xsd:schema xmlns:xsd="http://www.w3.org/2001/XMLSchema" xmlns:xs="http://www.w3.org/2001/XMLSchema" xmlns:p="http://schemas.microsoft.com/office/2006/metadata/properties" xmlns:ns1="http://schemas.microsoft.com/sharepoint/v3" xmlns:ns2="AA370118-D2E1-4D8F-97C9-9BCBCF1E019F" xmlns:ns3="http://schemas.microsoft.com/sharepoint/v3/fields" targetNamespace="http://schemas.microsoft.com/office/2006/metadata/properties" ma:root="true" ma:fieldsID="a3ce0f110edd70a0437e7e9372e78c68" ns1:_="" ns2:_="" ns3:_="">
    <xsd:import namespace="http://schemas.microsoft.com/sharepoint/v3"/>
    <xsd:import namespace="AA370118-D2E1-4D8F-97C9-9BCBCF1E019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70118-D2E1-4D8F-97C9-9BCBCF1E019F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AA370118-D2E1-4D8F-97C9-9BCBCF1E019F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162127-872E-4E14-B1FE-B10AE8F42E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2b6ecb-acff-4b24-a527-ff2b271ebe71"/>
    <ds:schemaRef ds:uri="06fa9243-f6f6-4c83-8c18-4e880acd4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0FD8A9-D881-4441-BEBF-63EACDD517E4}"/>
</file>

<file path=customXml/itemProps3.xml><?xml version="1.0" encoding="utf-8"?>
<ds:datastoreItem xmlns:ds="http://schemas.openxmlformats.org/officeDocument/2006/customXml" ds:itemID="{7ADD4A1F-2AFD-42A8-A959-40AF59A2239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6fa9243-f6f6-4c83-8c18-4e880acd4ff6"/>
    <ds:schemaRef ds:uri="d62b6ecb-acff-4b24-a527-ff2b271ebe7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C66A18F-5D2A-4799-9F8F-90793222BC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9079</TotalTime>
  <Words>895</Words>
  <Application>Microsoft Office PowerPoint</Application>
  <PresentationFormat>Widescreen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Calibri</vt:lpstr>
      <vt:lpstr>Proxima Nova</vt:lpstr>
      <vt:lpstr>Office Theme</vt:lpstr>
      <vt:lpstr>15 Things A Veteran Wants You To Know</vt:lpstr>
      <vt:lpstr>Veterans are a valuable talent pool… </vt:lpstr>
      <vt:lpstr>…yet veterans are facing difficulties. </vt:lpstr>
      <vt:lpstr>Partnership with PsychArmor Institute</vt:lpstr>
      <vt:lpstr>Military Cultural Competence</vt:lpstr>
      <vt:lpstr>Questions</vt:lpstr>
      <vt:lpstr>1: We are not all soldiers</vt:lpstr>
      <vt:lpstr>2: The Reserves are part of the military</vt:lpstr>
      <vt:lpstr>3: Not everyone in the military is infantry</vt:lpstr>
      <vt:lpstr>4: We have leaders at every level of the  chain of command</vt:lpstr>
      <vt:lpstr>5: We are always on duty</vt:lpstr>
      <vt:lpstr>6: We take pride in our appearance &amp; in  our conduct</vt:lpstr>
      <vt:lpstr>7: We did not all kill someone &amp; those who have do not want to talk about it</vt:lpstr>
      <vt:lpstr> 8: We do not all have PTSD</vt:lpstr>
      <vt:lpstr>9: Those of us who do have an invisible  wound are not dangerous we are not violent</vt:lpstr>
      <vt:lpstr>10: It is really hard for us to ask for help</vt:lpstr>
      <vt:lpstr>11: Our military service changes us</vt:lpstr>
      <vt:lpstr>12: We differ in how much we identify with the military after we leave active duty</vt:lpstr>
      <vt:lpstr>13: Our families serve with us</vt:lpstr>
      <vt:lpstr>14: We would die for each other &amp; we would die for our country</vt:lpstr>
      <vt:lpstr>15: We’ve all made this sacrifice for one reason</vt:lpstr>
      <vt:lpstr>Key take away</vt:lpstr>
      <vt:lpstr>Veterans At Work Certificate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Arevalo</dc:creator>
  <cp:keywords/>
  <dc:description/>
  <cp:lastModifiedBy>Adams, Misha</cp:lastModifiedBy>
  <cp:revision>632</cp:revision>
  <dcterms:created xsi:type="dcterms:W3CDTF">2016-04-18T22:13:42Z</dcterms:created>
  <dcterms:modified xsi:type="dcterms:W3CDTF">2019-03-05T16:04:07Z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0x0101009148F5A04DDD49CBA7127AADA5FB792B00AADE34325A8B49CDA8BB4DB53328F21400C0438715331DBC4082C64F6BD2183A4E</vt:lpwstr>
  </property>
  <property fmtid="{D5CDD505-2E9C-101B-9397-08002B2CF9AE}" pid="3" name="_dlc_DocIdItemGuid">
    <vt:lpwstr>ca208a04-d222-4b2e-ac99-4182b99601c3</vt:lpwstr>
  </property>
  <property fmtid="{D5CDD505-2E9C-101B-9397-08002B2CF9AE}" pid="4" name="Access">
    <vt:lpwstr/>
  </property>
</Properties>
</file>