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tiff" ContentType="image/tif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1"/>
  </p:notesMasterIdLst>
  <p:sldIdLst>
    <p:sldId id="257" r:id="rId2"/>
    <p:sldId id="263" r:id="rId3"/>
    <p:sldId id="264" r:id="rId4"/>
    <p:sldId id="298" r:id="rId5"/>
    <p:sldId id="265" r:id="rId6"/>
    <p:sldId id="266" r:id="rId7"/>
    <p:sldId id="304" r:id="rId8"/>
    <p:sldId id="267" r:id="rId9"/>
    <p:sldId id="302" r:id="rId10"/>
    <p:sldId id="268" r:id="rId11"/>
    <p:sldId id="303" r:id="rId12"/>
    <p:sldId id="269" r:id="rId13"/>
    <p:sldId id="270" r:id="rId14"/>
    <p:sldId id="271" r:id="rId15"/>
    <p:sldId id="272" r:id="rId16"/>
    <p:sldId id="273" r:id="rId17"/>
    <p:sldId id="274" r:id="rId18"/>
    <p:sldId id="275" r:id="rId19"/>
    <p:sldId id="276" r:id="rId20"/>
    <p:sldId id="277" r:id="rId21"/>
    <p:sldId id="311" r:id="rId22"/>
    <p:sldId id="278" r:id="rId23"/>
    <p:sldId id="279" r:id="rId24"/>
    <p:sldId id="280" r:id="rId25"/>
    <p:sldId id="281" r:id="rId26"/>
    <p:sldId id="282" r:id="rId27"/>
    <p:sldId id="283" r:id="rId28"/>
    <p:sldId id="305" r:id="rId29"/>
    <p:sldId id="284" r:id="rId30"/>
    <p:sldId id="306" r:id="rId31"/>
    <p:sldId id="285" r:id="rId32"/>
    <p:sldId id="307" r:id="rId33"/>
    <p:sldId id="297" r:id="rId34"/>
    <p:sldId id="286" r:id="rId35"/>
    <p:sldId id="287" r:id="rId36"/>
    <p:sldId id="288" r:id="rId37"/>
    <p:sldId id="289" r:id="rId38"/>
    <p:sldId id="290" r:id="rId39"/>
    <p:sldId id="291" r:id="rId40"/>
    <p:sldId id="292" r:id="rId41"/>
    <p:sldId id="310" r:id="rId42"/>
    <p:sldId id="293" r:id="rId43"/>
    <p:sldId id="260" r:id="rId44"/>
    <p:sldId id="294" r:id="rId45"/>
    <p:sldId id="308" r:id="rId46"/>
    <p:sldId id="295" r:id="rId47"/>
    <p:sldId id="296" r:id="rId48"/>
    <p:sldId id="309" r:id="rId49"/>
    <p:sldId id="261" r:id="rId5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olly Alexander" initials="HA" lastIdx="16" clrIdx="0">
    <p:extLst>
      <p:ext uri="{19B8F6BF-5375-455C-9EA6-DF929625EA0E}">
        <p15:presenceInfo xmlns:p15="http://schemas.microsoft.com/office/powerpoint/2012/main" userId="Holly Alexand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88888"/>
    <a:srgbClr val="EFEDED"/>
    <a:srgbClr val="005695"/>
    <a:srgbClr val="1976D2"/>
    <a:srgbClr val="A6A6A6"/>
    <a:srgbClr val="494949"/>
    <a:srgbClr val="898989"/>
    <a:srgbClr val="595959"/>
    <a:srgbClr val="0088FF"/>
    <a:srgbClr val="7F7F7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435" autoAdjust="0"/>
    <p:restoredTop sz="92740" autoAdjust="0"/>
  </p:normalViewPr>
  <p:slideViewPr>
    <p:cSldViewPr snapToGrid="0" snapToObjects="1">
      <p:cViewPr varScale="1">
        <p:scale>
          <a:sx n="80" d="100"/>
          <a:sy n="80" d="100"/>
        </p:scale>
        <p:origin x="1670" y="67"/>
      </p:cViewPr>
      <p:guideLst>
        <p:guide orient="horz" pos="2160"/>
        <p:guide pos="2880"/>
      </p:guideLst>
    </p:cSldViewPr>
  </p:slideViewPr>
  <p:notesTextViewPr>
    <p:cViewPr>
      <p:scale>
        <a:sx n="1" d="1"/>
        <a:sy n="1" d="1"/>
      </p:scale>
      <p:origin x="0" y="0"/>
    </p:cViewPr>
  </p:notesTextViewPr>
  <p:sorterViewPr>
    <p:cViewPr>
      <p:scale>
        <a:sx n="100" d="100"/>
        <a:sy n="100" d="100"/>
      </p:scale>
      <p:origin x="0" y="8336"/>
    </p:cViewPr>
  </p:sorterViewPr>
  <p:notesViewPr>
    <p:cSldViewPr snapToGrid="0" snapToObjects="1">
      <p:cViewPr varScale="1">
        <p:scale>
          <a:sx n="70" d="100"/>
          <a:sy n="70" d="100"/>
        </p:scale>
        <p:origin x="3240"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rgbClr val="888888"/>
                </a:solidFill>
                <a:latin typeface="+mn-lt"/>
                <a:ea typeface="+mn-ea"/>
                <a:cs typeface="+mn-cs"/>
              </a:defRPr>
            </a:pPr>
            <a:r>
              <a:rPr lang="en-US" dirty="0">
                <a:solidFill>
                  <a:srgbClr val="888888"/>
                </a:solidFill>
              </a:rPr>
              <a:t>Chart Title</a:t>
            </a:r>
          </a:p>
        </c:rich>
      </c:tx>
      <c:overlay val="0"/>
      <c:spPr>
        <a:noFill/>
        <a:ln>
          <a:noFill/>
        </a:ln>
        <a:effectLst/>
      </c:spPr>
      <c:txPr>
        <a:bodyPr rot="0" spcFirstLastPara="1" vertOverflow="ellipsis" vert="horz" wrap="square" anchor="ctr" anchorCtr="1"/>
        <a:lstStyle/>
        <a:p>
          <a:pPr>
            <a:defRPr sz="1862" b="0" i="0" u="none" strike="noStrike" kern="1200" spc="0" baseline="0">
              <a:solidFill>
                <a:srgbClr val="888888"/>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79D7-4204-A549-F7B85BFB1E12}"/>
            </c:ext>
          </c:extLst>
        </c:ser>
        <c:ser>
          <c:idx val="1"/>
          <c:order val="1"/>
          <c:tx>
            <c:strRef>
              <c:f>Sheet1!$C$1</c:f>
              <c:strCache>
                <c:ptCount val="1"/>
                <c:pt idx="0">
                  <c:v>Series 2</c:v>
                </c:pt>
              </c:strCache>
            </c:strRef>
          </c:tx>
          <c:spPr>
            <a:solidFill>
              <a:schemeClr val="accent2"/>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79D7-4204-A549-F7B85BFB1E12}"/>
            </c:ext>
          </c:extLst>
        </c:ser>
        <c:ser>
          <c:idx val="2"/>
          <c:order val="2"/>
          <c:tx>
            <c:strRef>
              <c:f>Sheet1!$D$1</c:f>
              <c:strCache>
                <c:ptCount val="1"/>
                <c:pt idx="0">
                  <c:v>Series 3</c:v>
                </c:pt>
              </c:strCache>
            </c:strRef>
          </c:tx>
          <c:spPr>
            <a:solidFill>
              <a:schemeClr val="accent3"/>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79D7-4204-A549-F7B85BFB1E12}"/>
            </c:ext>
          </c:extLst>
        </c:ser>
        <c:dLbls>
          <c:showLegendKey val="0"/>
          <c:showVal val="0"/>
          <c:showCatName val="0"/>
          <c:showSerName val="0"/>
          <c:showPercent val="0"/>
          <c:showBubbleSize val="0"/>
        </c:dLbls>
        <c:gapWidth val="219"/>
        <c:overlap val="-27"/>
        <c:axId val="189988024"/>
        <c:axId val="435764216"/>
      </c:barChart>
      <c:catAx>
        <c:axId val="1899880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rgbClr val="888888"/>
                </a:solidFill>
                <a:latin typeface="+mn-lt"/>
                <a:ea typeface="+mn-ea"/>
                <a:cs typeface="+mn-cs"/>
              </a:defRPr>
            </a:pPr>
            <a:endParaRPr lang="en-US"/>
          </a:p>
        </c:txPr>
        <c:crossAx val="435764216"/>
        <c:crosses val="autoZero"/>
        <c:auto val="1"/>
        <c:lblAlgn val="ctr"/>
        <c:lblOffset val="100"/>
        <c:noMultiLvlLbl val="0"/>
      </c:catAx>
      <c:valAx>
        <c:axId val="4357642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8998802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rgbClr val="888888"/>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rgbClr val="888888"/>
                </a:solidFill>
                <a:latin typeface="+mn-lt"/>
                <a:ea typeface="+mn-ea"/>
                <a:cs typeface="+mn-cs"/>
              </a:defRPr>
            </a:pPr>
            <a:r>
              <a:rPr lang="en-US" dirty="0">
                <a:solidFill>
                  <a:srgbClr val="888888"/>
                </a:solidFill>
              </a:rPr>
              <a:t>Chart Title</a:t>
            </a:r>
          </a:p>
        </c:rich>
      </c:tx>
      <c:overlay val="0"/>
      <c:spPr>
        <a:noFill/>
        <a:ln>
          <a:noFill/>
        </a:ln>
        <a:effectLst/>
      </c:spPr>
      <c:txPr>
        <a:bodyPr rot="0" spcFirstLastPara="1" vertOverflow="ellipsis" vert="horz" wrap="square" anchor="ctr" anchorCtr="1"/>
        <a:lstStyle/>
        <a:p>
          <a:pPr>
            <a:defRPr sz="1862" b="0" i="0" u="none" strike="noStrike" kern="1200" spc="0" baseline="0">
              <a:solidFill>
                <a:srgbClr val="888888"/>
              </a:solidFill>
              <a:latin typeface="+mn-lt"/>
              <a:ea typeface="+mn-ea"/>
              <a:cs typeface="+mn-cs"/>
            </a:defRPr>
          </a:pPr>
          <a:endParaRPr lang="en-US"/>
        </a:p>
      </c:txPr>
    </c:title>
    <c:autoTitleDeleted val="0"/>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549B-403D-919B-9752C01E08DF}"/>
            </c:ext>
          </c:extLst>
        </c:ser>
        <c:ser>
          <c:idx val="1"/>
          <c:order val="1"/>
          <c:tx>
            <c:strRef>
              <c:f>Sheet1!$C$1</c:f>
              <c:strCache>
                <c:ptCount val="1"/>
                <c:pt idx="0">
                  <c:v>Series 2</c:v>
                </c:pt>
              </c:strCache>
            </c:strRef>
          </c:tx>
          <c:spPr>
            <a:solidFill>
              <a:schemeClr val="accent2"/>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549B-403D-919B-9752C01E08DF}"/>
            </c:ext>
          </c:extLst>
        </c:ser>
        <c:ser>
          <c:idx val="2"/>
          <c:order val="2"/>
          <c:tx>
            <c:strRef>
              <c:f>Sheet1!$D$1</c:f>
              <c:strCache>
                <c:ptCount val="1"/>
                <c:pt idx="0">
                  <c:v>Series 3</c:v>
                </c:pt>
              </c:strCache>
            </c:strRef>
          </c:tx>
          <c:spPr>
            <a:solidFill>
              <a:schemeClr val="accent3"/>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549B-403D-919B-9752C01E08DF}"/>
            </c:ext>
          </c:extLst>
        </c:ser>
        <c:dLbls>
          <c:showLegendKey val="0"/>
          <c:showVal val="0"/>
          <c:showCatName val="0"/>
          <c:showSerName val="0"/>
          <c:showPercent val="0"/>
          <c:showBubbleSize val="0"/>
        </c:dLbls>
        <c:gapWidth val="112"/>
        <c:axId val="435765000"/>
        <c:axId val="435765392"/>
      </c:barChart>
      <c:catAx>
        <c:axId val="43576500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rgbClr val="888888"/>
                </a:solidFill>
                <a:latin typeface="+mn-lt"/>
                <a:ea typeface="+mn-ea"/>
                <a:cs typeface="+mn-cs"/>
              </a:defRPr>
            </a:pPr>
            <a:endParaRPr lang="en-US"/>
          </a:p>
        </c:txPr>
        <c:crossAx val="435765392"/>
        <c:crosses val="autoZero"/>
        <c:auto val="1"/>
        <c:lblAlgn val="ctr"/>
        <c:lblOffset val="100"/>
        <c:noMultiLvlLbl val="0"/>
      </c:catAx>
      <c:valAx>
        <c:axId val="435765392"/>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3576500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rgbClr val="888888"/>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rgbClr val="888888"/>
                </a:solidFill>
                <a:latin typeface="+mn-lt"/>
                <a:ea typeface="+mn-ea"/>
                <a:cs typeface="+mn-cs"/>
              </a:defRPr>
            </a:pPr>
            <a:r>
              <a:rPr lang="en-US" dirty="0">
                <a:solidFill>
                  <a:srgbClr val="888888"/>
                </a:solidFill>
              </a:rPr>
              <a:t>Pie Chart</a:t>
            </a:r>
          </a:p>
        </c:rich>
      </c:tx>
      <c:overlay val="0"/>
      <c:spPr>
        <a:noFill/>
        <a:ln>
          <a:noFill/>
        </a:ln>
        <a:effectLst/>
      </c:spPr>
      <c:txPr>
        <a:bodyPr rot="0" spcFirstLastPara="1" vertOverflow="ellipsis" vert="horz" wrap="square" anchor="ctr" anchorCtr="1"/>
        <a:lstStyle/>
        <a:p>
          <a:pPr>
            <a:defRPr sz="1862" b="0" i="0" u="none" strike="noStrike" kern="1200" spc="0" baseline="0">
              <a:solidFill>
                <a:srgbClr val="888888"/>
              </a:solidFill>
              <a:latin typeface="+mn-lt"/>
              <a:ea typeface="+mn-ea"/>
              <a:cs typeface="+mn-cs"/>
            </a:defRPr>
          </a:pPr>
          <a:endParaRPr lang="en-US"/>
        </a:p>
      </c:txPr>
    </c:title>
    <c:autoTitleDeleted val="0"/>
    <c:plotArea>
      <c:layout/>
      <c:pie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CEE6-405C-A4A2-D031F3782B78}"/>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CEE6-405C-A4A2-D031F3782B78}"/>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CEE6-405C-A4A2-D031F3782B78}"/>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CEE6-405C-A4A2-D031F3782B78}"/>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888888"/>
                    </a:solidFill>
                    <a:latin typeface="+mn-lt"/>
                    <a:ea typeface="+mn-ea"/>
                    <a:cs typeface="+mn-cs"/>
                  </a:defRPr>
                </a:pPr>
                <a:endParaRPr lang="en-US"/>
              </a:p>
            </c:txPr>
            <c:dLblPos val="outEnd"/>
            <c:showLegendKey val="0"/>
            <c:showVal val="0"/>
            <c:showCatName val="0"/>
            <c:showSerName val="0"/>
            <c:showPercent val="1"/>
            <c:showBubbleSize val="0"/>
            <c:showLeaderLines val="0"/>
            <c:extLst>
              <c:ext xmlns:c15="http://schemas.microsoft.com/office/drawing/2012/chart" uri="{CE6537A1-D6FC-4f65-9D91-7224C49458BB}"/>
            </c:extLst>
          </c:dLbls>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8-CEE6-405C-A4A2-D031F3782B78}"/>
            </c:ext>
          </c:extLst>
        </c:ser>
        <c:dLbls>
          <c:dLblPos val="outEnd"/>
          <c:showLegendKey val="0"/>
          <c:showVal val="0"/>
          <c:showCatName val="0"/>
          <c:showSerName val="0"/>
          <c:showPercent val="1"/>
          <c:showBubbleSize val="0"/>
          <c:showLeaderLines val="0"/>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rgbClr val="888888"/>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Donut Chart</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1547-445F-AEB6-A06F216A1604}"/>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1547-445F-AEB6-A06F216A1604}"/>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1547-445F-AEB6-A06F216A1604}"/>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1547-445F-AEB6-A06F216A1604}"/>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0"/>
            <c:showCatName val="0"/>
            <c:showSerName val="0"/>
            <c:showPercent val="1"/>
            <c:showBubbleSize val="0"/>
            <c:showLeaderLines val="0"/>
            <c:extLst>
              <c:ext xmlns:c15="http://schemas.microsoft.com/office/drawing/2012/chart" uri="{CE6537A1-D6FC-4f65-9D91-7224C49458BB}"/>
            </c:extLst>
          </c:dLbls>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8-1547-445F-AEB6-A06F216A1604}"/>
            </c:ext>
          </c:extLst>
        </c:ser>
        <c:dLbls>
          <c:showLegendKey val="0"/>
          <c:showVal val="0"/>
          <c:showCatName val="0"/>
          <c:showSerName val="0"/>
          <c:showPercent val="1"/>
          <c:showBubbleSize val="0"/>
          <c:showLeaderLines val="0"/>
        </c:dLbls>
        <c:firstSliceAng val="0"/>
        <c:holeSize val="44"/>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9EB0DCB-E6C0-B947-BD4C-DF8F565E3727}" type="datetimeFigureOut">
              <a:rPr lang="en-US" smtClean="0"/>
              <a:t>6/15/2018</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26F2C03-2AAA-5B49-B5F0-97D4CD040C31}" type="slidenum">
              <a:rPr lang="en-US" smtClean="0"/>
              <a:t>‹#›</a:t>
            </a:fld>
            <a:endParaRPr lang="en-US" dirty="0"/>
          </a:p>
        </p:txBody>
      </p:sp>
    </p:spTree>
    <p:extLst>
      <p:ext uri="{BB962C8B-B14F-4D97-AF65-F5344CB8AC3E}">
        <p14:creationId xmlns:p14="http://schemas.microsoft.com/office/powerpoint/2010/main" val="336238785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89CB47-56B8-074C-AAC1-D3412E812EB2}" type="slidenum">
              <a:rPr lang="en-US" smtClean="0"/>
              <a:t>1</a:t>
            </a:fld>
            <a:endParaRPr lang="en-US" dirty="0"/>
          </a:p>
        </p:txBody>
      </p:sp>
    </p:spTree>
    <p:extLst>
      <p:ext uri="{BB962C8B-B14F-4D97-AF65-F5344CB8AC3E}">
        <p14:creationId xmlns:p14="http://schemas.microsoft.com/office/powerpoint/2010/main" val="11555625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a:ln/>
        </p:spPr>
      </p:sp>
      <p:sp>
        <p:nvSpPr>
          <p:cNvPr id="18435"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dirty="0"/>
          </a:p>
        </p:txBody>
      </p:sp>
      <p:sp>
        <p:nvSpPr>
          <p:cNvPr id="18436"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4686">
              <a:defRPr sz="1200">
                <a:solidFill>
                  <a:schemeClr val="tx1"/>
                </a:solidFill>
                <a:latin typeface="Arial" charset="0"/>
                <a:ea typeface="ＭＳ Ｐゴシック" charset="0"/>
              </a:defRPr>
            </a:lvl1pPr>
            <a:lvl2pPr marL="720662" indent="-277178" defTabSz="914686">
              <a:defRPr sz="1200">
                <a:solidFill>
                  <a:schemeClr val="tx1"/>
                </a:solidFill>
                <a:latin typeface="Arial" charset="0"/>
                <a:ea typeface="ＭＳ Ｐゴシック" charset="0"/>
              </a:defRPr>
            </a:lvl2pPr>
            <a:lvl3pPr marL="1108710" indent="-221742" defTabSz="914686">
              <a:defRPr sz="1200">
                <a:solidFill>
                  <a:schemeClr val="tx1"/>
                </a:solidFill>
                <a:latin typeface="Arial" charset="0"/>
                <a:ea typeface="ＭＳ Ｐゴシック" charset="0"/>
              </a:defRPr>
            </a:lvl3pPr>
            <a:lvl4pPr marL="1552194" indent="-221742" defTabSz="914686">
              <a:defRPr sz="1200">
                <a:solidFill>
                  <a:schemeClr val="tx1"/>
                </a:solidFill>
                <a:latin typeface="Arial" charset="0"/>
                <a:ea typeface="ＭＳ Ｐゴシック" charset="0"/>
              </a:defRPr>
            </a:lvl4pPr>
            <a:lvl5pPr marL="1995678" indent="-221742" defTabSz="914686">
              <a:defRPr sz="1200">
                <a:solidFill>
                  <a:schemeClr val="tx1"/>
                </a:solidFill>
                <a:latin typeface="Arial" charset="0"/>
                <a:ea typeface="ＭＳ Ｐゴシック" charset="0"/>
              </a:defRPr>
            </a:lvl5pPr>
            <a:lvl6pPr marL="2439162" indent="-221742" defTabSz="914686" eaLnBrk="0" fontAlgn="base" hangingPunct="0">
              <a:spcBef>
                <a:spcPct val="30000"/>
              </a:spcBef>
              <a:spcAft>
                <a:spcPct val="0"/>
              </a:spcAft>
              <a:defRPr sz="1200">
                <a:solidFill>
                  <a:schemeClr val="tx1"/>
                </a:solidFill>
                <a:latin typeface="Arial" charset="0"/>
                <a:ea typeface="ＭＳ Ｐゴシック" charset="0"/>
              </a:defRPr>
            </a:lvl6pPr>
            <a:lvl7pPr marL="2882646" indent="-221742" defTabSz="914686" eaLnBrk="0" fontAlgn="base" hangingPunct="0">
              <a:spcBef>
                <a:spcPct val="30000"/>
              </a:spcBef>
              <a:spcAft>
                <a:spcPct val="0"/>
              </a:spcAft>
              <a:defRPr sz="1200">
                <a:solidFill>
                  <a:schemeClr val="tx1"/>
                </a:solidFill>
                <a:latin typeface="Arial" charset="0"/>
                <a:ea typeface="ＭＳ Ｐゴシック" charset="0"/>
              </a:defRPr>
            </a:lvl7pPr>
            <a:lvl8pPr marL="3326130" indent="-221742" defTabSz="914686" eaLnBrk="0" fontAlgn="base" hangingPunct="0">
              <a:spcBef>
                <a:spcPct val="30000"/>
              </a:spcBef>
              <a:spcAft>
                <a:spcPct val="0"/>
              </a:spcAft>
              <a:defRPr sz="1200">
                <a:solidFill>
                  <a:schemeClr val="tx1"/>
                </a:solidFill>
                <a:latin typeface="Arial" charset="0"/>
                <a:ea typeface="ＭＳ Ｐゴシック" charset="0"/>
              </a:defRPr>
            </a:lvl8pPr>
            <a:lvl9pPr marL="3769614" indent="-221742" defTabSz="914686" eaLnBrk="0" fontAlgn="base" hangingPunct="0">
              <a:spcBef>
                <a:spcPct val="30000"/>
              </a:spcBef>
              <a:spcAft>
                <a:spcPct val="0"/>
              </a:spcAft>
              <a:defRPr sz="1200">
                <a:solidFill>
                  <a:schemeClr val="tx1"/>
                </a:solidFill>
                <a:latin typeface="Arial" charset="0"/>
                <a:ea typeface="ＭＳ Ｐゴシック" charset="0"/>
              </a:defRPr>
            </a:lvl9pPr>
          </a:lstStyle>
          <a:p>
            <a:fld id="{E94FAA03-5520-3240-8F31-506C960FC2A0}" type="slidenum">
              <a:rPr lang="en-US"/>
              <a:pPr/>
              <a:t>10</a:t>
            </a:fld>
            <a:endParaRPr lang="en-US" dirty="0"/>
          </a:p>
        </p:txBody>
      </p:sp>
    </p:spTree>
    <p:extLst>
      <p:ext uri="{BB962C8B-B14F-4D97-AF65-F5344CB8AC3E}">
        <p14:creationId xmlns:p14="http://schemas.microsoft.com/office/powerpoint/2010/main" val="19154069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a:ln/>
        </p:spPr>
      </p:sp>
      <p:sp>
        <p:nvSpPr>
          <p:cNvPr id="18435"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dirty="0"/>
          </a:p>
        </p:txBody>
      </p:sp>
      <p:sp>
        <p:nvSpPr>
          <p:cNvPr id="18436"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4686">
              <a:defRPr sz="1200">
                <a:solidFill>
                  <a:schemeClr val="tx1"/>
                </a:solidFill>
                <a:latin typeface="Arial" charset="0"/>
                <a:ea typeface="ＭＳ Ｐゴシック" charset="0"/>
              </a:defRPr>
            </a:lvl1pPr>
            <a:lvl2pPr marL="720662" indent="-277178" defTabSz="914686">
              <a:defRPr sz="1200">
                <a:solidFill>
                  <a:schemeClr val="tx1"/>
                </a:solidFill>
                <a:latin typeface="Arial" charset="0"/>
                <a:ea typeface="ＭＳ Ｐゴシック" charset="0"/>
              </a:defRPr>
            </a:lvl2pPr>
            <a:lvl3pPr marL="1108710" indent="-221742" defTabSz="914686">
              <a:defRPr sz="1200">
                <a:solidFill>
                  <a:schemeClr val="tx1"/>
                </a:solidFill>
                <a:latin typeface="Arial" charset="0"/>
                <a:ea typeface="ＭＳ Ｐゴシック" charset="0"/>
              </a:defRPr>
            </a:lvl3pPr>
            <a:lvl4pPr marL="1552194" indent="-221742" defTabSz="914686">
              <a:defRPr sz="1200">
                <a:solidFill>
                  <a:schemeClr val="tx1"/>
                </a:solidFill>
                <a:latin typeface="Arial" charset="0"/>
                <a:ea typeface="ＭＳ Ｐゴシック" charset="0"/>
              </a:defRPr>
            </a:lvl4pPr>
            <a:lvl5pPr marL="1995678" indent="-221742" defTabSz="914686">
              <a:defRPr sz="1200">
                <a:solidFill>
                  <a:schemeClr val="tx1"/>
                </a:solidFill>
                <a:latin typeface="Arial" charset="0"/>
                <a:ea typeface="ＭＳ Ｐゴシック" charset="0"/>
              </a:defRPr>
            </a:lvl5pPr>
            <a:lvl6pPr marL="2439162" indent="-221742" defTabSz="914686" eaLnBrk="0" fontAlgn="base" hangingPunct="0">
              <a:spcBef>
                <a:spcPct val="30000"/>
              </a:spcBef>
              <a:spcAft>
                <a:spcPct val="0"/>
              </a:spcAft>
              <a:defRPr sz="1200">
                <a:solidFill>
                  <a:schemeClr val="tx1"/>
                </a:solidFill>
                <a:latin typeface="Arial" charset="0"/>
                <a:ea typeface="ＭＳ Ｐゴシック" charset="0"/>
              </a:defRPr>
            </a:lvl6pPr>
            <a:lvl7pPr marL="2882646" indent="-221742" defTabSz="914686" eaLnBrk="0" fontAlgn="base" hangingPunct="0">
              <a:spcBef>
                <a:spcPct val="30000"/>
              </a:spcBef>
              <a:spcAft>
                <a:spcPct val="0"/>
              </a:spcAft>
              <a:defRPr sz="1200">
                <a:solidFill>
                  <a:schemeClr val="tx1"/>
                </a:solidFill>
                <a:latin typeface="Arial" charset="0"/>
                <a:ea typeface="ＭＳ Ｐゴシック" charset="0"/>
              </a:defRPr>
            </a:lvl7pPr>
            <a:lvl8pPr marL="3326130" indent="-221742" defTabSz="914686" eaLnBrk="0" fontAlgn="base" hangingPunct="0">
              <a:spcBef>
                <a:spcPct val="30000"/>
              </a:spcBef>
              <a:spcAft>
                <a:spcPct val="0"/>
              </a:spcAft>
              <a:defRPr sz="1200">
                <a:solidFill>
                  <a:schemeClr val="tx1"/>
                </a:solidFill>
                <a:latin typeface="Arial" charset="0"/>
                <a:ea typeface="ＭＳ Ｐゴシック" charset="0"/>
              </a:defRPr>
            </a:lvl8pPr>
            <a:lvl9pPr marL="3769614" indent="-221742" defTabSz="914686" eaLnBrk="0" fontAlgn="base" hangingPunct="0">
              <a:spcBef>
                <a:spcPct val="30000"/>
              </a:spcBef>
              <a:spcAft>
                <a:spcPct val="0"/>
              </a:spcAft>
              <a:defRPr sz="1200">
                <a:solidFill>
                  <a:schemeClr val="tx1"/>
                </a:solidFill>
                <a:latin typeface="Arial" charset="0"/>
                <a:ea typeface="ＭＳ Ｐゴシック" charset="0"/>
              </a:defRPr>
            </a:lvl9pPr>
          </a:lstStyle>
          <a:p>
            <a:fld id="{E94FAA03-5520-3240-8F31-506C960FC2A0}" type="slidenum">
              <a:rPr lang="en-US"/>
              <a:pPr/>
              <a:t>11</a:t>
            </a:fld>
            <a:endParaRPr lang="en-US" dirty="0"/>
          </a:p>
        </p:txBody>
      </p:sp>
    </p:spTree>
    <p:extLst>
      <p:ext uri="{BB962C8B-B14F-4D97-AF65-F5344CB8AC3E}">
        <p14:creationId xmlns:p14="http://schemas.microsoft.com/office/powerpoint/2010/main" val="32613140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a:ln/>
        </p:spPr>
      </p:sp>
      <p:sp>
        <p:nvSpPr>
          <p:cNvPr id="20483"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dirty="0"/>
          </a:p>
        </p:txBody>
      </p:sp>
      <p:sp>
        <p:nvSpPr>
          <p:cNvPr id="20484"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4686">
              <a:defRPr sz="1200">
                <a:solidFill>
                  <a:schemeClr val="tx1"/>
                </a:solidFill>
                <a:latin typeface="Arial" charset="0"/>
                <a:ea typeface="ＭＳ Ｐゴシック" charset="0"/>
              </a:defRPr>
            </a:lvl1pPr>
            <a:lvl2pPr marL="720662" indent="-277178" defTabSz="914686">
              <a:defRPr sz="1200">
                <a:solidFill>
                  <a:schemeClr val="tx1"/>
                </a:solidFill>
                <a:latin typeface="Arial" charset="0"/>
                <a:ea typeface="ＭＳ Ｐゴシック" charset="0"/>
              </a:defRPr>
            </a:lvl2pPr>
            <a:lvl3pPr marL="1108710" indent="-221742" defTabSz="914686">
              <a:defRPr sz="1200">
                <a:solidFill>
                  <a:schemeClr val="tx1"/>
                </a:solidFill>
                <a:latin typeface="Arial" charset="0"/>
                <a:ea typeface="ＭＳ Ｐゴシック" charset="0"/>
              </a:defRPr>
            </a:lvl3pPr>
            <a:lvl4pPr marL="1552194" indent="-221742" defTabSz="914686">
              <a:defRPr sz="1200">
                <a:solidFill>
                  <a:schemeClr val="tx1"/>
                </a:solidFill>
                <a:latin typeface="Arial" charset="0"/>
                <a:ea typeface="ＭＳ Ｐゴシック" charset="0"/>
              </a:defRPr>
            </a:lvl4pPr>
            <a:lvl5pPr marL="1995678" indent="-221742" defTabSz="914686">
              <a:defRPr sz="1200">
                <a:solidFill>
                  <a:schemeClr val="tx1"/>
                </a:solidFill>
                <a:latin typeface="Arial" charset="0"/>
                <a:ea typeface="ＭＳ Ｐゴシック" charset="0"/>
              </a:defRPr>
            </a:lvl5pPr>
            <a:lvl6pPr marL="2439162" indent="-221742" defTabSz="914686" eaLnBrk="0" fontAlgn="base" hangingPunct="0">
              <a:spcBef>
                <a:spcPct val="30000"/>
              </a:spcBef>
              <a:spcAft>
                <a:spcPct val="0"/>
              </a:spcAft>
              <a:defRPr sz="1200">
                <a:solidFill>
                  <a:schemeClr val="tx1"/>
                </a:solidFill>
                <a:latin typeface="Arial" charset="0"/>
                <a:ea typeface="ＭＳ Ｐゴシック" charset="0"/>
              </a:defRPr>
            </a:lvl6pPr>
            <a:lvl7pPr marL="2882646" indent="-221742" defTabSz="914686" eaLnBrk="0" fontAlgn="base" hangingPunct="0">
              <a:spcBef>
                <a:spcPct val="30000"/>
              </a:spcBef>
              <a:spcAft>
                <a:spcPct val="0"/>
              </a:spcAft>
              <a:defRPr sz="1200">
                <a:solidFill>
                  <a:schemeClr val="tx1"/>
                </a:solidFill>
                <a:latin typeface="Arial" charset="0"/>
                <a:ea typeface="ＭＳ Ｐゴシック" charset="0"/>
              </a:defRPr>
            </a:lvl7pPr>
            <a:lvl8pPr marL="3326130" indent="-221742" defTabSz="914686" eaLnBrk="0" fontAlgn="base" hangingPunct="0">
              <a:spcBef>
                <a:spcPct val="30000"/>
              </a:spcBef>
              <a:spcAft>
                <a:spcPct val="0"/>
              </a:spcAft>
              <a:defRPr sz="1200">
                <a:solidFill>
                  <a:schemeClr val="tx1"/>
                </a:solidFill>
                <a:latin typeface="Arial" charset="0"/>
                <a:ea typeface="ＭＳ Ｐゴシック" charset="0"/>
              </a:defRPr>
            </a:lvl8pPr>
            <a:lvl9pPr marL="3769614" indent="-221742" defTabSz="914686" eaLnBrk="0" fontAlgn="base" hangingPunct="0">
              <a:spcBef>
                <a:spcPct val="30000"/>
              </a:spcBef>
              <a:spcAft>
                <a:spcPct val="0"/>
              </a:spcAft>
              <a:defRPr sz="1200">
                <a:solidFill>
                  <a:schemeClr val="tx1"/>
                </a:solidFill>
                <a:latin typeface="Arial" charset="0"/>
                <a:ea typeface="ＭＳ Ｐゴシック" charset="0"/>
              </a:defRPr>
            </a:lvl9pPr>
          </a:lstStyle>
          <a:p>
            <a:fld id="{1C80E897-C5B7-C54B-8DCB-1AB8829D5212}" type="slidenum">
              <a:rPr lang="en-US"/>
              <a:pPr/>
              <a:t>12</a:t>
            </a:fld>
            <a:endParaRPr lang="en-US" dirty="0"/>
          </a:p>
        </p:txBody>
      </p:sp>
    </p:spTree>
    <p:extLst>
      <p:ext uri="{BB962C8B-B14F-4D97-AF65-F5344CB8AC3E}">
        <p14:creationId xmlns:p14="http://schemas.microsoft.com/office/powerpoint/2010/main" val="28792412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2531"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dirty="0"/>
          </a:p>
        </p:txBody>
      </p:sp>
      <p:sp>
        <p:nvSpPr>
          <p:cNvPr id="22532"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4686">
              <a:defRPr sz="1200">
                <a:solidFill>
                  <a:schemeClr val="tx1"/>
                </a:solidFill>
                <a:latin typeface="Arial" charset="0"/>
                <a:ea typeface="ＭＳ Ｐゴシック" charset="0"/>
              </a:defRPr>
            </a:lvl1pPr>
            <a:lvl2pPr marL="720662" indent="-277178" defTabSz="914686">
              <a:defRPr sz="1200">
                <a:solidFill>
                  <a:schemeClr val="tx1"/>
                </a:solidFill>
                <a:latin typeface="Arial" charset="0"/>
                <a:ea typeface="ＭＳ Ｐゴシック" charset="0"/>
              </a:defRPr>
            </a:lvl2pPr>
            <a:lvl3pPr marL="1108710" indent="-221742" defTabSz="914686">
              <a:defRPr sz="1200">
                <a:solidFill>
                  <a:schemeClr val="tx1"/>
                </a:solidFill>
                <a:latin typeface="Arial" charset="0"/>
                <a:ea typeface="ＭＳ Ｐゴシック" charset="0"/>
              </a:defRPr>
            </a:lvl3pPr>
            <a:lvl4pPr marL="1552194" indent="-221742" defTabSz="914686">
              <a:defRPr sz="1200">
                <a:solidFill>
                  <a:schemeClr val="tx1"/>
                </a:solidFill>
                <a:latin typeface="Arial" charset="0"/>
                <a:ea typeface="ＭＳ Ｐゴシック" charset="0"/>
              </a:defRPr>
            </a:lvl4pPr>
            <a:lvl5pPr marL="1995678" indent="-221742" defTabSz="914686">
              <a:defRPr sz="1200">
                <a:solidFill>
                  <a:schemeClr val="tx1"/>
                </a:solidFill>
                <a:latin typeface="Arial" charset="0"/>
                <a:ea typeface="ＭＳ Ｐゴシック" charset="0"/>
              </a:defRPr>
            </a:lvl5pPr>
            <a:lvl6pPr marL="2439162" indent="-221742" defTabSz="914686" eaLnBrk="0" fontAlgn="base" hangingPunct="0">
              <a:spcBef>
                <a:spcPct val="30000"/>
              </a:spcBef>
              <a:spcAft>
                <a:spcPct val="0"/>
              </a:spcAft>
              <a:defRPr sz="1200">
                <a:solidFill>
                  <a:schemeClr val="tx1"/>
                </a:solidFill>
                <a:latin typeface="Arial" charset="0"/>
                <a:ea typeface="ＭＳ Ｐゴシック" charset="0"/>
              </a:defRPr>
            </a:lvl6pPr>
            <a:lvl7pPr marL="2882646" indent="-221742" defTabSz="914686" eaLnBrk="0" fontAlgn="base" hangingPunct="0">
              <a:spcBef>
                <a:spcPct val="30000"/>
              </a:spcBef>
              <a:spcAft>
                <a:spcPct val="0"/>
              </a:spcAft>
              <a:defRPr sz="1200">
                <a:solidFill>
                  <a:schemeClr val="tx1"/>
                </a:solidFill>
                <a:latin typeface="Arial" charset="0"/>
                <a:ea typeface="ＭＳ Ｐゴシック" charset="0"/>
              </a:defRPr>
            </a:lvl7pPr>
            <a:lvl8pPr marL="3326130" indent="-221742" defTabSz="914686" eaLnBrk="0" fontAlgn="base" hangingPunct="0">
              <a:spcBef>
                <a:spcPct val="30000"/>
              </a:spcBef>
              <a:spcAft>
                <a:spcPct val="0"/>
              </a:spcAft>
              <a:defRPr sz="1200">
                <a:solidFill>
                  <a:schemeClr val="tx1"/>
                </a:solidFill>
                <a:latin typeface="Arial" charset="0"/>
                <a:ea typeface="ＭＳ Ｐゴシック" charset="0"/>
              </a:defRPr>
            </a:lvl8pPr>
            <a:lvl9pPr marL="3769614" indent="-221742" defTabSz="914686" eaLnBrk="0" fontAlgn="base" hangingPunct="0">
              <a:spcBef>
                <a:spcPct val="30000"/>
              </a:spcBef>
              <a:spcAft>
                <a:spcPct val="0"/>
              </a:spcAft>
              <a:defRPr sz="1200">
                <a:solidFill>
                  <a:schemeClr val="tx1"/>
                </a:solidFill>
                <a:latin typeface="Arial" charset="0"/>
                <a:ea typeface="ＭＳ Ｐゴシック" charset="0"/>
              </a:defRPr>
            </a:lvl9pPr>
          </a:lstStyle>
          <a:p>
            <a:fld id="{90C87F5E-C814-874C-9E01-FDABF8B33A9B}" type="slidenum">
              <a:rPr lang="en-US"/>
              <a:pPr/>
              <a:t>13</a:t>
            </a:fld>
            <a:endParaRPr lang="en-US" dirty="0"/>
          </a:p>
        </p:txBody>
      </p:sp>
    </p:spTree>
    <p:extLst>
      <p:ext uri="{BB962C8B-B14F-4D97-AF65-F5344CB8AC3E}">
        <p14:creationId xmlns:p14="http://schemas.microsoft.com/office/powerpoint/2010/main" val="37904898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a:ln/>
        </p:spPr>
      </p:sp>
      <p:sp>
        <p:nvSpPr>
          <p:cNvPr id="24579"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dirty="0"/>
          </a:p>
        </p:txBody>
      </p:sp>
      <p:sp>
        <p:nvSpPr>
          <p:cNvPr id="24580"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4686">
              <a:defRPr sz="1200">
                <a:solidFill>
                  <a:schemeClr val="tx1"/>
                </a:solidFill>
                <a:latin typeface="Arial" charset="0"/>
                <a:ea typeface="ＭＳ Ｐゴシック" charset="0"/>
              </a:defRPr>
            </a:lvl1pPr>
            <a:lvl2pPr marL="720662" indent="-277178" defTabSz="914686">
              <a:defRPr sz="1200">
                <a:solidFill>
                  <a:schemeClr val="tx1"/>
                </a:solidFill>
                <a:latin typeface="Arial" charset="0"/>
                <a:ea typeface="ＭＳ Ｐゴシック" charset="0"/>
              </a:defRPr>
            </a:lvl2pPr>
            <a:lvl3pPr marL="1108710" indent="-221742" defTabSz="914686">
              <a:defRPr sz="1200">
                <a:solidFill>
                  <a:schemeClr val="tx1"/>
                </a:solidFill>
                <a:latin typeface="Arial" charset="0"/>
                <a:ea typeface="ＭＳ Ｐゴシック" charset="0"/>
              </a:defRPr>
            </a:lvl3pPr>
            <a:lvl4pPr marL="1552194" indent="-221742" defTabSz="914686">
              <a:defRPr sz="1200">
                <a:solidFill>
                  <a:schemeClr val="tx1"/>
                </a:solidFill>
                <a:latin typeface="Arial" charset="0"/>
                <a:ea typeface="ＭＳ Ｐゴシック" charset="0"/>
              </a:defRPr>
            </a:lvl4pPr>
            <a:lvl5pPr marL="1995678" indent="-221742" defTabSz="914686">
              <a:defRPr sz="1200">
                <a:solidFill>
                  <a:schemeClr val="tx1"/>
                </a:solidFill>
                <a:latin typeface="Arial" charset="0"/>
                <a:ea typeface="ＭＳ Ｐゴシック" charset="0"/>
              </a:defRPr>
            </a:lvl5pPr>
            <a:lvl6pPr marL="2439162" indent="-221742" defTabSz="914686" eaLnBrk="0" fontAlgn="base" hangingPunct="0">
              <a:spcBef>
                <a:spcPct val="30000"/>
              </a:spcBef>
              <a:spcAft>
                <a:spcPct val="0"/>
              </a:spcAft>
              <a:defRPr sz="1200">
                <a:solidFill>
                  <a:schemeClr val="tx1"/>
                </a:solidFill>
                <a:latin typeface="Arial" charset="0"/>
                <a:ea typeface="ＭＳ Ｐゴシック" charset="0"/>
              </a:defRPr>
            </a:lvl6pPr>
            <a:lvl7pPr marL="2882646" indent="-221742" defTabSz="914686" eaLnBrk="0" fontAlgn="base" hangingPunct="0">
              <a:spcBef>
                <a:spcPct val="30000"/>
              </a:spcBef>
              <a:spcAft>
                <a:spcPct val="0"/>
              </a:spcAft>
              <a:defRPr sz="1200">
                <a:solidFill>
                  <a:schemeClr val="tx1"/>
                </a:solidFill>
                <a:latin typeface="Arial" charset="0"/>
                <a:ea typeface="ＭＳ Ｐゴシック" charset="0"/>
              </a:defRPr>
            </a:lvl7pPr>
            <a:lvl8pPr marL="3326130" indent="-221742" defTabSz="914686" eaLnBrk="0" fontAlgn="base" hangingPunct="0">
              <a:spcBef>
                <a:spcPct val="30000"/>
              </a:spcBef>
              <a:spcAft>
                <a:spcPct val="0"/>
              </a:spcAft>
              <a:defRPr sz="1200">
                <a:solidFill>
                  <a:schemeClr val="tx1"/>
                </a:solidFill>
                <a:latin typeface="Arial" charset="0"/>
                <a:ea typeface="ＭＳ Ｐゴシック" charset="0"/>
              </a:defRPr>
            </a:lvl8pPr>
            <a:lvl9pPr marL="3769614" indent="-221742" defTabSz="914686" eaLnBrk="0" fontAlgn="base" hangingPunct="0">
              <a:spcBef>
                <a:spcPct val="30000"/>
              </a:spcBef>
              <a:spcAft>
                <a:spcPct val="0"/>
              </a:spcAft>
              <a:defRPr sz="1200">
                <a:solidFill>
                  <a:schemeClr val="tx1"/>
                </a:solidFill>
                <a:latin typeface="Arial" charset="0"/>
                <a:ea typeface="ＭＳ Ｐゴシック" charset="0"/>
              </a:defRPr>
            </a:lvl9pPr>
          </a:lstStyle>
          <a:p>
            <a:fld id="{C5D69473-4DEE-C041-BDCC-6FD68336A629}" type="slidenum">
              <a:rPr lang="en-US"/>
              <a:pPr/>
              <a:t>14</a:t>
            </a:fld>
            <a:endParaRPr lang="en-US" dirty="0"/>
          </a:p>
        </p:txBody>
      </p:sp>
    </p:spTree>
    <p:extLst>
      <p:ext uri="{BB962C8B-B14F-4D97-AF65-F5344CB8AC3E}">
        <p14:creationId xmlns:p14="http://schemas.microsoft.com/office/powerpoint/2010/main" val="24175758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a:ln/>
        </p:spPr>
      </p:sp>
      <p:sp>
        <p:nvSpPr>
          <p:cNvPr id="26627"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dirty="0"/>
          </a:p>
        </p:txBody>
      </p:sp>
      <p:sp>
        <p:nvSpPr>
          <p:cNvPr id="26628"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4686">
              <a:defRPr sz="1200">
                <a:solidFill>
                  <a:schemeClr val="tx1"/>
                </a:solidFill>
                <a:latin typeface="Arial" charset="0"/>
                <a:ea typeface="ＭＳ Ｐゴシック" charset="0"/>
              </a:defRPr>
            </a:lvl1pPr>
            <a:lvl2pPr marL="720662" indent="-277178" defTabSz="914686">
              <a:defRPr sz="1200">
                <a:solidFill>
                  <a:schemeClr val="tx1"/>
                </a:solidFill>
                <a:latin typeface="Arial" charset="0"/>
                <a:ea typeface="ＭＳ Ｐゴシック" charset="0"/>
              </a:defRPr>
            </a:lvl2pPr>
            <a:lvl3pPr marL="1108710" indent="-221742" defTabSz="914686">
              <a:defRPr sz="1200">
                <a:solidFill>
                  <a:schemeClr val="tx1"/>
                </a:solidFill>
                <a:latin typeface="Arial" charset="0"/>
                <a:ea typeface="ＭＳ Ｐゴシック" charset="0"/>
              </a:defRPr>
            </a:lvl3pPr>
            <a:lvl4pPr marL="1552194" indent="-221742" defTabSz="914686">
              <a:defRPr sz="1200">
                <a:solidFill>
                  <a:schemeClr val="tx1"/>
                </a:solidFill>
                <a:latin typeface="Arial" charset="0"/>
                <a:ea typeface="ＭＳ Ｐゴシック" charset="0"/>
              </a:defRPr>
            </a:lvl4pPr>
            <a:lvl5pPr marL="1995678" indent="-221742" defTabSz="914686">
              <a:defRPr sz="1200">
                <a:solidFill>
                  <a:schemeClr val="tx1"/>
                </a:solidFill>
                <a:latin typeface="Arial" charset="0"/>
                <a:ea typeface="ＭＳ Ｐゴシック" charset="0"/>
              </a:defRPr>
            </a:lvl5pPr>
            <a:lvl6pPr marL="2439162" indent="-221742" defTabSz="914686" eaLnBrk="0" fontAlgn="base" hangingPunct="0">
              <a:spcBef>
                <a:spcPct val="30000"/>
              </a:spcBef>
              <a:spcAft>
                <a:spcPct val="0"/>
              </a:spcAft>
              <a:defRPr sz="1200">
                <a:solidFill>
                  <a:schemeClr val="tx1"/>
                </a:solidFill>
                <a:latin typeface="Arial" charset="0"/>
                <a:ea typeface="ＭＳ Ｐゴシック" charset="0"/>
              </a:defRPr>
            </a:lvl6pPr>
            <a:lvl7pPr marL="2882646" indent="-221742" defTabSz="914686" eaLnBrk="0" fontAlgn="base" hangingPunct="0">
              <a:spcBef>
                <a:spcPct val="30000"/>
              </a:spcBef>
              <a:spcAft>
                <a:spcPct val="0"/>
              </a:spcAft>
              <a:defRPr sz="1200">
                <a:solidFill>
                  <a:schemeClr val="tx1"/>
                </a:solidFill>
                <a:latin typeface="Arial" charset="0"/>
                <a:ea typeface="ＭＳ Ｐゴシック" charset="0"/>
              </a:defRPr>
            </a:lvl7pPr>
            <a:lvl8pPr marL="3326130" indent="-221742" defTabSz="914686" eaLnBrk="0" fontAlgn="base" hangingPunct="0">
              <a:spcBef>
                <a:spcPct val="30000"/>
              </a:spcBef>
              <a:spcAft>
                <a:spcPct val="0"/>
              </a:spcAft>
              <a:defRPr sz="1200">
                <a:solidFill>
                  <a:schemeClr val="tx1"/>
                </a:solidFill>
                <a:latin typeface="Arial" charset="0"/>
                <a:ea typeface="ＭＳ Ｐゴシック" charset="0"/>
              </a:defRPr>
            </a:lvl8pPr>
            <a:lvl9pPr marL="3769614" indent="-221742" defTabSz="914686" eaLnBrk="0" fontAlgn="base" hangingPunct="0">
              <a:spcBef>
                <a:spcPct val="30000"/>
              </a:spcBef>
              <a:spcAft>
                <a:spcPct val="0"/>
              </a:spcAft>
              <a:defRPr sz="1200">
                <a:solidFill>
                  <a:schemeClr val="tx1"/>
                </a:solidFill>
                <a:latin typeface="Arial" charset="0"/>
                <a:ea typeface="ＭＳ Ｐゴシック" charset="0"/>
              </a:defRPr>
            </a:lvl9pPr>
          </a:lstStyle>
          <a:p>
            <a:fld id="{866D48E6-90A7-7240-BE85-452F56836192}" type="slidenum">
              <a:rPr lang="en-US"/>
              <a:pPr/>
              <a:t>15</a:t>
            </a:fld>
            <a:endParaRPr lang="en-US" dirty="0"/>
          </a:p>
        </p:txBody>
      </p:sp>
    </p:spTree>
    <p:extLst>
      <p:ext uri="{BB962C8B-B14F-4D97-AF65-F5344CB8AC3E}">
        <p14:creationId xmlns:p14="http://schemas.microsoft.com/office/powerpoint/2010/main" val="22472764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a:ln/>
        </p:spPr>
      </p:sp>
      <p:sp>
        <p:nvSpPr>
          <p:cNvPr id="28675"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dirty="0"/>
          </a:p>
        </p:txBody>
      </p:sp>
      <p:sp>
        <p:nvSpPr>
          <p:cNvPr id="28676"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4686">
              <a:defRPr sz="1200">
                <a:solidFill>
                  <a:schemeClr val="tx1"/>
                </a:solidFill>
                <a:latin typeface="Arial" charset="0"/>
                <a:ea typeface="ＭＳ Ｐゴシック" charset="0"/>
              </a:defRPr>
            </a:lvl1pPr>
            <a:lvl2pPr marL="720662" indent="-277178" defTabSz="914686">
              <a:defRPr sz="1200">
                <a:solidFill>
                  <a:schemeClr val="tx1"/>
                </a:solidFill>
                <a:latin typeface="Arial" charset="0"/>
                <a:ea typeface="ＭＳ Ｐゴシック" charset="0"/>
              </a:defRPr>
            </a:lvl2pPr>
            <a:lvl3pPr marL="1108710" indent="-221742" defTabSz="914686">
              <a:defRPr sz="1200">
                <a:solidFill>
                  <a:schemeClr val="tx1"/>
                </a:solidFill>
                <a:latin typeface="Arial" charset="0"/>
                <a:ea typeface="ＭＳ Ｐゴシック" charset="0"/>
              </a:defRPr>
            </a:lvl3pPr>
            <a:lvl4pPr marL="1552194" indent="-221742" defTabSz="914686">
              <a:defRPr sz="1200">
                <a:solidFill>
                  <a:schemeClr val="tx1"/>
                </a:solidFill>
                <a:latin typeface="Arial" charset="0"/>
                <a:ea typeface="ＭＳ Ｐゴシック" charset="0"/>
              </a:defRPr>
            </a:lvl4pPr>
            <a:lvl5pPr marL="1995678" indent="-221742" defTabSz="914686">
              <a:defRPr sz="1200">
                <a:solidFill>
                  <a:schemeClr val="tx1"/>
                </a:solidFill>
                <a:latin typeface="Arial" charset="0"/>
                <a:ea typeface="ＭＳ Ｐゴシック" charset="0"/>
              </a:defRPr>
            </a:lvl5pPr>
            <a:lvl6pPr marL="2439162" indent="-221742" defTabSz="914686" eaLnBrk="0" fontAlgn="base" hangingPunct="0">
              <a:spcBef>
                <a:spcPct val="30000"/>
              </a:spcBef>
              <a:spcAft>
                <a:spcPct val="0"/>
              </a:spcAft>
              <a:defRPr sz="1200">
                <a:solidFill>
                  <a:schemeClr val="tx1"/>
                </a:solidFill>
                <a:latin typeface="Arial" charset="0"/>
                <a:ea typeface="ＭＳ Ｐゴシック" charset="0"/>
              </a:defRPr>
            </a:lvl6pPr>
            <a:lvl7pPr marL="2882646" indent="-221742" defTabSz="914686" eaLnBrk="0" fontAlgn="base" hangingPunct="0">
              <a:spcBef>
                <a:spcPct val="30000"/>
              </a:spcBef>
              <a:spcAft>
                <a:spcPct val="0"/>
              </a:spcAft>
              <a:defRPr sz="1200">
                <a:solidFill>
                  <a:schemeClr val="tx1"/>
                </a:solidFill>
                <a:latin typeface="Arial" charset="0"/>
                <a:ea typeface="ＭＳ Ｐゴシック" charset="0"/>
              </a:defRPr>
            </a:lvl7pPr>
            <a:lvl8pPr marL="3326130" indent="-221742" defTabSz="914686" eaLnBrk="0" fontAlgn="base" hangingPunct="0">
              <a:spcBef>
                <a:spcPct val="30000"/>
              </a:spcBef>
              <a:spcAft>
                <a:spcPct val="0"/>
              </a:spcAft>
              <a:defRPr sz="1200">
                <a:solidFill>
                  <a:schemeClr val="tx1"/>
                </a:solidFill>
                <a:latin typeface="Arial" charset="0"/>
                <a:ea typeface="ＭＳ Ｐゴシック" charset="0"/>
              </a:defRPr>
            </a:lvl8pPr>
            <a:lvl9pPr marL="3769614" indent="-221742" defTabSz="914686" eaLnBrk="0" fontAlgn="base" hangingPunct="0">
              <a:spcBef>
                <a:spcPct val="30000"/>
              </a:spcBef>
              <a:spcAft>
                <a:spcPct val="0"/>
              </a:spcAft>
              <a:defRPr sz="1200">
                <a:solidFill>
                  <a:schemeClr val="tx1"/>
                </a:solidFill>
                <a:latin typeface="Arial" charset="0"/>
                <a:ea typeface="ＭＳ Ｐゴシック" charset="0"/>
              </a:defRPr>
            </a:lvl9pPr>
          </a:lstStyle>
          <a:p>
            <a:fld id="{E6389BBE-22BC-474E-A736-F758A4298992}" type="slidenum">
              <a:rPr lang="en-US"/>
              <a:pPr/>
              <a:t>16</a:t>
            </a:fld>
            <a:endParaRPr lang="en-US" dirty="0"/>
          </a:p>
        </p:txBody>
      </p:sp>
    </p:spTree>
    <p:extLst>
      <p:ext uri="{BB962C8B-B14F-4D97-AF65-F5344CB8AC3E}">
        <p14:creationId xmlns:p14="http://schemas.microsoft.com/office/powerpoint/2010/main" val="3861946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ln/>
        </p:spPr>
      </p:sp>
      <p:sp>
        <p:nvSpPr>
          <p:cNvPr id="30723"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dirty="0"/>
          </a:p>
        </p:txBody>
      </p:sp>
      <p:sp>
        <p:nvSpPr>
          <p:cNvPr id="30724"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4686">
              <a:defRPr sz="1200">
                <a:solidFill>
                  <a:schemeClr val="tx1"/>
                </a:solidFill>
                <a:latin typeface="Arial" charset="0"/>
                <a:ea typeface="ＭＳ Ｐゴシック" charset="0"/>
              </a:defRPr>
            </a:lvl1pPr>
            <a:lvl2pPr marL="720662" indent="-277178" defTabSz="914686">
              <a:defRPr sz="1200">
                <a:solidFill>
                  <a:schemeClr val="tx1"/>
                </a:solidFill>
                <a:latin typeface="Arial" charset="0"/>
                <a:ea typeface="ＭＳ Ｐゴシック" charset="0"/>
              </a:defRPr>
            </a:lvl2pPr>
            <a:lvl3pPr marL="1108710" indent="-221742" defTabSz="914686">
              <a:defRPr sz="1200">
                <a:solidFill>
                  <a:schemeClr val="tx1"/>
                </a:solidFill>
                <a:latin typeface="Arial" charset="0"/>
                <a:ea typeface="ＭＳ Ｐゴシック" charset="0"/>
              </a:defRPr>
            </a:lvl3pPr>
            <a:lvl4pPr marL="1552194" indent="-221742" defTabSz="914686">
              <a:defRPr sz="1200">
                <a:solidFill>
                  <a:schemeClr val="tx1"/>
                </a:solidFill>
                <a:latin typeface="Arial" charset="0"/>
                <a:ea typeface="ＭＳ Ｐゴシック" charset="0"/>
              </a:defRPr>
            </a:lvl4pPr>
            <a:lvl5pPr marL="1995678" indent="-221742" defTabSz="914686">
              <a:defRPr sz="1200">
                <a:solidFill>
                  <a:schemeClr val="tx1"/>
                </a:solidFill>
                <a:latin typeface="Arial" charset="0"/>
                <a:ea typeface="ＭＳ Ｐゴシック" charset="0"/>
              </a:defRPr>
            </a:lvl5pPr>
            <a:lvl6pPr marL="2439162" indent="-221742" defTabSz="914686" eaLnBrk="0" fontAlgn="base" hangingPunct="0">
              <a:spcBef>
                <a:spcPct val="30000"/>
              </a:spcBef>
              <a:spcAft>
                <a:spcPct val="0"/>
              </a:spcAft>
              <a:defRPr sz="1200">
                <a:solidFill>
                  <a:schemeClr val="tx1"/>
                </a:solidFill>
                <a:latin typeface="Arial" charset="0"/>
                <a:ea typeface="ＭＳ Ｐゴシック" charset="0"/>
              </a:defRPr>
            </a:lvl6pPr>
            <a:lvl7pPr marL="2882646" indent="-221742" defTabSz="914686" eaLnBrk="0" fontAlgn="base" hangingPunct="0">
              <a:spcBef>
                <a:spcPct val="30000"/>
              </a:spcBef>
              <a:spcAft>
                <a:spcPct val="0"/>
              </a:spcAft>
              <a:defRPr sz="1200">
                <a:solidFill>
                  <a:schemeClr val="tx1"/>
                </a:solidFill>
                <a:latin typeface="Arial" charset="0"/>
                <a:ea typeface="ＭＳ Ｐゴシック" charset="0"/>
              </a:defRPr>
            </a:lvl7pPr>
            <a:lvl8pPr marL="3326130" indent="-221742" defTabSz="914686" eaLnBrk="0" fontAlgn="base" hangingPunct="0">
              <a:spcBef>
                <a:spcPct val="30000"/>
              </a:spcBef>
              <a:spcAft>
                <a:spcPct val="0"/>
              </a:spcAft>
              <a:defRPr sz="1200">
                <a:solidFill>
                  <a:schemeClr val="tx1"/>
                </a:solidFill>
                <a:latin typeface="Arial" charset="0"/>
                <a:ea typeface="ＭＳ Ｐゴシック" charset="0"/>
              </a:defRPr>
            </a:lvl8pPr>
            <a:lvl9pPr marL="3769614" indent="-221742" defTabSz="914686" eaLnBrk="0" fontAlgn="base" hangingPunct="0">
              <a:spcBef>
                <a:spcPct val="30000"/>
              </a:spcBef>
              <a:spcAft>
                <a:spcPct val="0"/>
              </a:spcAft>
              <a:defRPr sz="1200">
                <a:solidFill>
                  <a:schemeClr val="tx1"/>
                </a:solidFill>
                <a:latin typeface="Arial" charset="0"/>
                <a:ea typeface="ＭＳ Ｐゴシック" charset="0"/>
              </a:defRPr>
            </a:lvl9pPr>
          </a:lstStyle>
          <a:p>
            <a:fld id="{4C3EF723-37DA-2A4B-9A7C-8B5002C51C6E}" type="slidenum">
              <a:rPr lang="en-US"/>
              <a:pPr/>
              <a:t>17</a:t>
            </a:fld>
            <a:endParaRPr lang="en-US" dirty="0"/>
          </a:p>
        </p:txBody>
      </p:sp>
    </p:spTree>
    <p:extLst>
      <p:ext uri="{BB962C8B-B14F-4D97-AF65-F5344CB8AC3E}">
        <p14:creationId xmlns:p14="http://schemas.microsoft.com/office/powerpoint/2010/main" val="3709426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dirty="0"/>
          </a:p>
        </p:txBody>
      </p:sp>
      <p:sp>
        <p:nvSpPr>
          <p:cNvPr id="32772"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4686">
              <a:defRPr sz="1200">
                <a:solidFill>
                  <a:schemeClr val="tx1"/>
                </a:solidFill>
                <a:latin typeface="Arial" charset="0"/>
                <a:ea typeface="ＭＳ Ｐゴシック" charset="0"/>
              </a:defRPr>
            </a:lvl1pPr>
            <a:lvl2pPr marL="720662" indent="-277178" defTabSz="914686">
              <a:defRPr sz="1200">
                <a:solidFill>
                  <a:schemeClr val="tx1"/>
                </a:solidFill>
                <a:latin typeface="Arial" charset="0"/>
                <a:ea typeface="ＭＳ Ｐゴシック" charset="0"/>
              </a:defRPr>
            </a:lvl2pPr>
            <a:lvl3pPr marL="1108710" indent="-221742" defTabSz="914686">
              <a:defRPr sz="1200">
                <a:solidFill>
                  <a:schemeClr val="tx1"/>
                </a:solidFill>
                <a:latin typeface="Arial" charset="0"/>
                <a:ea typeface="ＭＳ Ｐゴシック" charset="0"/>
              </a:defRPr>
            </a:lvl3pPr>
            <a:lvl4pPr marL="1552194" indent="-221742" defTabSz="914686">
              <a:defRPr sz="1200">
                <a:solidFill>
                  <a:schemeClr val="tx1"/>
                </a:solidFill>
                <a:latin typeface="Arial" charset="0"/>
                <a:ea typeface="ＭＳ Ｐゴシック" charset="0"/>
              </a:defRPr>
            </a:lvl4pPr>
            <a:lvl5pPr marL="1995678" indent="-221742" defTabSz="914686">
              <a:defRPr sz="1200">
                <a:solidFill>
                  <a:schemeClr val="tx1"/>
                </a:solidFill>
                <a:latin typeface="Arial" charset="0"/>
                <a:ea typeface="ＭＳ Ｐゴシック" charset="0"/>
              </a:defRPr>
            </a:lvl5pPr>
            <a:lvl6pPr marL="2439162" indent="-221742" defTabSz="914686" eaLnBrk="0" fontAlgn="base" hangingPunct="0">
              <a:spcBef>
                <a:spcPct val="30000"/>
              </a:spcBef>
              <a:spcAft>
                <a:spcPct val="0"/>
              </a:spcAft>
              <a:defRPr sz="1200">
                <a:solidFill>
                  <a:schemeClr val="tx1"/>
                </a:solidFill>
                <a:latin typeface="Arial" charset="0"/>
                <a:ea typeface="ＭＳ Ｐゴシック" charset="0"/>
              </a:defRPr>
            </a:lvl6pPr>
            <a:lvl7pPr marL="2882646" indent="-221742" defTabSz="914686" eaLnBrk="0" fontAlgn="base" hangingPunct="0">
              <a:spcBef>
                <a:spcPct val="30000"/>
              </a:spcBef>
              <a:spcAft>
                <a:spcPct val="0"/>
              </a:spcAft>
              <a:defRPr sz="1200">
                <a:solidFill>
                  <a:schemeClr val="tx1"/>
                </a:solidFill>
                <a:latin typeface="Arial" charset="0"/>
                <a:ea typeface="ＭＳ Ｐゴシック" charset="0"/>
              </a:defRPr>
            </a:lvl7pPr>
            <a:lvl8pPr marL="3326130" indent="-221742" defTabSz="914686" eaLnBrk="0" fontAlgn="base" hangingPunct="0">
              <a:spcBef>
                <a:spcPct val="30000"/>
              </a:spcBef>
              <a:spcAft>
                <a:spcPct val="0"/>
              </a:spcAft>
              <a:defRPr sz="1200">
                <a:solidFill>
                  <a:schemeClr val="tx1"/>
                </a:solidFill>
                <a:latin typeface="Arial" charset="0"/>
                <a:ea typeface="ＭＳ Ｐゴシック" charset="0"/>
              </a:defRPr>
            </a:lvl8pPr>
            <a:lvl9pPr marL="3769614" indent="-221742" defTabSz="914686" eaLnBrk="0" fontAlgn="base" hangingPunct="0">
              <a:spcBef>
                <a:spcPct val="30000"/>
              </a:spcBef>
              <a:spcAft>
                <a:spcPct val="0"/>
              </a:spcAft>
              <a:defRPr sz="1200">
                <a:solidFill>
                  <a:schemeClr val="tx1"/>
                </a:solidFill>
                <a:latin typeface="Arial" charset="0"/>
                <a:ea typeface="ＭＳ Ｐゴシック" charset="0"/>
              </a:defRPr>
            </a:lvl9pPr>
          </a:lstStyle>
          <a:p>
            <a:fld id="{FBB52BAB-FB86-EA4D-908D-B8CB9E4FA83D}" type="slidenum">
              <a:rPr lang="en-US"/>
              <a:pPr/>
              <a:t>18</a:t>
            </a:fld>
            <a:endParaRPr lang="en-US" dirty="0"/>
          </a:p>
        </p:txBody>
      </p:sp>
    </p:spTree>
    <p:extLst>
      <p:ext uri="{BB962C8B-B14F-4D97-AF65-F5344CB8AC3E}">
        <p14:creationId xmlns:p14="http://schemas.microsoft.com/office/powerpoint/2010/main" val="33457530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a:ln/>
        </p:spPr>
      </p:sp>
      <p:sp>
        <p:nvSpPr>
          <p:cNvPr id="34819"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US" dirty="0"/>
              <a:t>Note</a:t>
            </a:r>
            <a:r>
              <a:rPr lang="en-US" baseline="0" dirty="0"/>
              <a:t> to Presenter: Make sure you customize this page to your own procedures.</a:t>
            </a:r>
            <a:endParaRPr lang="en-US" dirty="0"/>
          </a:p>
        </p:txBody>
      </p:sp>
      <p:sp>
        <p:nvSpPr>
          <p:cNvPr id="34820"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4686">
              <a:defRPr sz="1200">
                <a:solidFill>
                  <a:schemeClr val="tx1"/>
                </a:solidFill>
                <a:latin typeface="Arial" charset="0"/>
                <a:ea typeface="ＭＳ Ｐゴシック" charset="0"/>
              </a:defRPr>
            </a:lvl1pPr>
            <a:lvl2pPr marL="720662" indent="-277178" defTabSz="914686">
              <a:defRPr sz="1200">
                <a:solidFill>
                  <a:schemeClr val="tx1"/>
                </a:solidFill>
                <a:latin typeface="Arial" charset="0"/>
                <a:ea typeface="ＭＳ Ｐゴシック" charset="0"/>
              </a:defRPr>
            </a:lvl2pPr>
            <a:lvl3pPr marL="1108710" indent="-221742" defTabSz="914686">
              <a:defRPr sz="1200">
                <a:solidFill>
                  <a:schemeClr val="tx1"/>
                </a:solidFill>
                <a:latin typeface="Arial" charset="0"/>
                <a:ea typeface="ＭＳ Ｐゴシック" charset="0"/>
              </a:defRPr>
            </a:lvl3pPr>
            <a:lvl4pPr marL="1552194" indent="-221742" defTabSz="914686">
              <a:defRPr sz="1200">
                <a:solidFill>
                  <a:schemeClr val="tx1"/>
                </a:solidFill>
                <a:latin typeface="Arial" charset="0"/>
                <a:ea typeface="ＭＳ Ｐゴシック" charset="0"/>
              </a:defRPr>
            </a:lvl4pPr>
            <a:lvl5pPr marL="1995678" indent="-221742" defTabSz="914686">
              <a:defRPr sz="1200">
                <a:solidFill>
                  <a:schemeClr val="tx1"/>
                </a:solidFill>
                <a:latin typeface="Arial" charset="0"/>
                <a:ea typeface="ＭＳ Ｐゴシック" charset="0"/>
              </a:defRPr>
            </a:lvl5pPr>
            <a:lvl6pPr marL="2439162" indent="-221742" defTabSz="914686" eaLnBrk="0" fontAlgn="base" hangingPunct="0">
              <a:spcBef>
                <a:spcPct val="30000"/>
              </a:spcBef>
              <a:spcAft>
                <a:spcPct val="0"/>
              </a:spcAft>
              <a:defRPr sz="1200">
                <a:solidFill>
                  <a:schemeClr val="tx1"/>
                </a:solidFill>
                <a:latin typeface="Arial" charset="0"/>
                <a:ea typeface="ＭＳ Ｐゴシック" charset="0"/>
              </a:defRPr>
            </a:lvl6pPr>
            <a:lvl7pPr marL="2882646" indent="-221742" defTabSz="914686" eaLnBrk="0" fontAlgn="base" hangingPunct="0">
              <a:spcBef>
                <a:spcPct val="30000"/>
              </a:spcBef>
              <a:spcAft>
                <a:spcPct val="0"/>
              </a:spcAft>
              <a:defRPr sz="1200">
                <a:solidFill>
                  <a:schemeClr val="tx1"/>
                </a:solidFill>
                <a:latin typeface="Arial" charset="0"/>
                <a:ea typeface="ＭＳ Ｐゴシック" charset="0"/>
              </a:defRPr>
            </a:lvl7pPr>
            <a:lvl8pPr marL="3326130" indent="-221742" defTabSz="914686" eaLnBrk="0" fontAlgn="base" hangingPunct="0">
              <a:spcBef>
                <a:spcPct val="30000"/>
              </a:spcBef>
              <a:spcAft>
                <a:spcPct val="0"/>
              </a:spcAft>
              <a:defRPr sz="1200">
                <a:solidFill>
                  <a:schemeClr val="tx1"/>
                </a:solidFill>
                <a:latin typeface="Arial" charset="0"/>
                <a:ea typeface="ＭＳ Ｐゴシック" charset="0"/>
              </a:defRPr>
            </a:lvl8pPr>
            <a:lvl9pPr marL="3769614" indent="-221742" defTabSz="914686" eaLnBrk="0" fontAlgn="base" hangingPunct="0">
              <a:spcBef>
                <a:spcPct val="30000"/>
              </a:spcBef>
              <a:spcAft>
                <a:spcPct val="0"/>
              </a:spcAft>
              <a:defRPr sz="1200">
                <a:solidFill>
                  <a:schemeClr val="tx1"/>
                </a:solidFill>
                <a:latin typeface="Arial" charset="0"/>
                <a:ea typeface="ＭＳ Ｐゴシック" charset="0"/>
              </a:defRPr>
            </a:lvl9pPr>
          </a:lstStyle>
          <a:p>
            <a:fld id="{7A85A313-1BD8-D64E-A00A-97286924C099}" type="slidenum">
              <a:rPr lang="en-US"/>
              <a:pPr/>
              <a:t>19</a:t>
            </a:fld>
            <a:endParaRPr lang="en-US" dirty="0"/>
          </a:p>
        </p:txBody>
      </p:sp>
    </p:spTree>
    <p:extLst>
      <p:ext uri="{BB962C8B-B14F-4D97-AF65-F5344CB8AC3E}">
        <p14:creationId xmlns:p14="http://schemas.microsoft.com/office/powerpoint/2010/main" val="21936663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a:ln/>
        </p:spPr>
      </p:sp>
      <p:sp>
        <p:nvSpPr>
          <p:cNvPr id="8195"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lnSpc>
                <a:spcPct val="90000"/>
              </a:lnSpc>
              <a:buFontTx/>
              <a:buNone/>
            </a:pPr>
            <a:r>
              <a:rPr lang="en-US" dirty="0"/>
              <a:t>Note to Presenter: </a:t>
            </a:r>
            <a:r>
              <a:rPr lang="en-US" dirty="0">
                <a:latin typeface="Arial" charset="0"/>
              </a:rPr>
              <a:t>This sample presentation is intended for presentation to all employees. It is designed to be presented by an individual who has knowledge of 401(k) plans and the employer</a:t>
            </a:r>
            <a:r>
              <a:rPr lang="ja-JP" altLang="en-US" dirty="0">
                <a:latin typeface="Arial" charset="0"/>
              </a:rPr>
              <a:t>’</a:t>
            </a:r>
            <a:r>
              <a:rPr lang="en-US" dirty="0">
                <a:latin typeface="Arial" charset="0"/>
              </a:rPr>
              <a:t>s own plan. It is a sample presentation that must be customized to match the employer</a:t>
            </a:r>
            <a:r>
              <a:rPr lang="ja-JP" altLang="en-US" dirty="0">
                <a:latin typeface="Arial" charset="0"/>
              </a:rPr>
              <a:t>’</a:t>
            </a:r>
            <a:r>
              <a:rPr lang="en-US" dirty="0">
                <a:latin typeface="Arial" charset="0"/>
              </a:rPr>
              <a:t>s own 401(k) plan benefits.</a:t>
            </a:r>
          </a:p>
          <a:p>
            <a:pPr eaLnBrk="1" hangingPunct="1">
              <a:lnSpc>
                <a:spcPct val="90000"/>
              </a:lnSpc>
              <a:buFontTx/>
              <a:buNone/>
            </a:pPr>
            <a:endParaRPr lang="en-US" dirty="0">
              <a:latin typeface="Arial" charset="0"/>
            </a:endParaRPr>
          </a:p>
          <a:p>
            <a:endParaRPr lang="en-US" dirty="0"/>
          </a:p>
        </p:txBody>
      </p:sp>
      <p:sp>
        <p:nvSpPr>
          <p:cNvPr id="8196"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4686">
              <a:defRPr sz="1200">
                <a:solidFill>
                  <a:schemeClr val="tx1"/>
                </a:solidFill>
                <a:latin typeface="Arial" charset="0"/>
                <a:ea typeface="ＭＳ Ｐゴシック" charset="0"/>
              </a:defRPr>
            </a:lvl1pPr>
            <a:lvl2pPr marL="720662" indent="-277178" defTabSz="914686">
              <a:defRPr sz="1200">
                <a:solidFill>
                  <a:schemeClr val="tx1"/>
                </a:solidFill>
                <a:latin typeface="Arial" charset="0"/>
                <a:ea typeface="ＭＳ Ｐゴシック" charset="0"/>
              </a:defRPr>
            </a:lvl2pPr>
            <a:lvl3pPr marL="1108710" indent="-221742" defTabSz="914686">
              <a:defRPr sz="1200">
                <a:solidFill>
                  <a:schemeClr val="tx1"/>
                </a:solidFill>
                <a:latin typeface="Arial" charset="0"/>
                <a:ea typeface="ＭＳ Ｐゴシック" charset="0"/>
              </a:defRPr>
            </a:lvl3pPr>
            <a:lvl4pPr marL="1552194" indent="-221742" defTabSz="914686">
              <a:defRPr sz="1200">
                <a:solidFill>
                  <a:schemeClr val="tx1"/>
                </a:solidFill>
                <a:latin typeface="Arial" charset="0"/>
                <a:ea typeface="ＭＳ Ｐゴシック" charset="0"/>
              </a:defRPr>
            </a:lvl4pPr>
            <a:lvl5pPr marL="1995678" indent="-221742" defTabSz="914686">
              <a:defRPr sz="1200">
                <a:solidFill>
                  <a:schemeClr val="tx1"/>
                </a:solidFill>
                <a:latin typeface="Arial" charset="0"/>
                <a:ea typeface="ＭＳ Ｐゴシック" charset="0"/>
              </a:defRPr>
            </a:lvl5pPr>
            <a:lvl6pPr marL="2439162" indent="-221742" defTabSz="914686" eaLnBrk="0" fontAlgn="base" hangingPunct="0">
              <a:spcBef>
                <a:spcPct val="30000"/>
              </a:spcBef>
              <a:spcAft>
                <a:spcPct val="0"/>
              </a:spcAft>
              <a:defRPr sz="1200">
                <a:solidFill>
                  <a:schemeClr val="tx1"/>
                </a:solidFill>
                <a:latin typeface="Arial" charset="0"/>
                <a:ea typeface="ＭＳ Ｐゴシック" charset="0"/>
              </a:defRPr>
            </a:lvl6pPr>
            <a:lvl7pPr marL="2882646" indent="-221742" defTabSz="914686" eaLnBrk="0" fontAlgn="base" hangingPunct="0">
              <a:spcBef>
                <a:spcPct val="30000"/>
              </a:spcBef>
              <a:spcAft>
                <a:spcPct val="0"/>
              </a:spcAft>
              <a:defRPr sz="1200">
                <a:solidFill>
                  <a:schemeClr val="tx1"/>
                </a:solidFill>
                <a:latin typeface="Arial" charset="0"/>
                <a:ea typeface="ＭＳ Ｐゴシック" charset="0"/>
              </a:defRPr>
            </a:lvl7pPr>
            <a:lvl8pPr marL="3326130" indent="-221742" defTabSz="914686" eaLnBrk="0" fontAlgn="base" hangingPunct="0">
              <a:spcBef>
                <a:spcPct val="30000"/>
              </a:spcBef>
              <a:spcAft>
                <a:spcPct val="0"/>
              </a:spcAft>
              <a:defRPr sz="1200">
                <a:solidFill>
                  <a:schemeClr val="tx1"/>
                </a:solidFill>
                <a:latin typeface="Arial" charset="0"/>
                <a:ea typeface="ＭＳ Ｐゴシック" charset="0"/>
              </a:defRPr>
            </a:lvl8pPr>
            <a:lvl9pPr marL="3769614" indent="-221742" defTabSz="914686" eaLnBrk="0" fontAlgn="base" hangingPunct="0">
              <a:spcBef>
                <a:spcPct val="30000"/>
              </a:spcBef>
              <a:spcAft>
                <a:spcPct val="0"/>
              </a:spcAft>
              <a:defRPr sz="1200">
                <a:solidFill>
                  <a:schemeClr val="tx1"/>
                </a:solidFill>
                <a:latin typeface="Arial" charset="0"/>
                <a:ea typeface="ＭＳ Ｐゴシック" charset="0"/>
              </a:defRPr>
            </a:lvl9pPr>
          </a:lstStyle>
          <a:p>
            <a:fld id="{F1057F00-3038-D549-8E73-A29E1E4598E7}" type="slidenum">
              <a:rPr lang="en-US"/>
              <a:pPr/>
              <a:t>2</a:t>
            </a:fld>
            <a:endParaRPr lang="en-US" dirty="0"/>
          </a:p>
        </p:txBody>
      </p:sp>
    </p:spTree>
    <p:extLst>
      <p:ext uri="{BB962C8B-B14F-4D97-AF65-F5344CB8AC3E}">
        <p14:creationId xmlns:p14="http://schemas.microsoft.com/office/powerpoint/2010/main" val="35384240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ln/>
        </p:spPr>
      </p:sp>
      <p:sp>
        <p:nvSpPr>
          <p:cNvPr id="36867"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Note to Pre</a:t>
            </a:r>
            <a:r>
              <a:rPr lang="en-US" dirty="0">
                <a:latin typeface="+mj-lt"/>
              </a:rPr>
              <a:t>senter:</a:t>
            </a:r>
            <a:r>
              <a:rPr lang="en-US" i="0" baseline="0" dirty="0">
                <a:latin typeface="+mj-lt"/>
              </a:rPr>
              <a:t> </a:t>
            </a:r>
            <a:r>
              <a:rPr lang="en-US" i="0" dirty="0">
                <a:latin typeface="+mj-lt"/>
              </a:rPr>
              <a:t>You will need to revise this slide if you use a web-based, self-service enrollment tool.</a:t>
            </a:r>
          </a:p>
          <a:p>
            <a:endParaRPr lang="en-US" dirty="0"/>
          </a:p>
        </p:txBody>
      </p:sp>
      <p:sp>
        <p:nvSpPr>
          <p:cNvPr id="36868"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4686">
              <a:defRPr sz="1200">
                <a:solidFill>
                  <a:schemeClr val="tx1"/>
                </a:solidFill>
                <a:latin typeface="Arial" charset="0"/>
                <a:ea typeface="ＭＳ Ｐゴシック" charset="0"/>
              </a:defRPr>
            </a:lvl1pPr>
            <a:lvl2pPr marL="720662" indent="-277178" defTabSz="914686">
              <a:defRPr sz="1200">
                <a:solidFill>
                  <a:schemeClr val="tx1"/>
                </a:solidFill>
                <a:latin typeface="Arial" charset="0"/>
                <a:ea typeface="ＭＳ Ｐゴシック" charset="0"/>
              </a:defRPr>
            </a:lvl2pPr>
            <a:lvl3pPr marL="1108710" indent="-221742" defTabSz="914686">
              <a:defRPr sz="1200">
                <a:solidFill>
                  <a:schemeClr val="tx1"/>
                </a:solidFill>
                <a:latin typeface="Arial" charset="0"/>
                <a:ea typeface="ＭＳ Ｐゴシック" charset="0"/>
              </a:defRPr>
            </a:lvl3pPr>
            <a:lvl4pPr marL="1552194" indent="-221742" defTabSz="914686">
              <a:defRPr sz="1200">
                <a:solidFill>
                  <a:schemeClr val="tx1"/>
                </a:solidFill>
                <a:latin typeface="Arial" charset="0"/>
                <a:ea typeface="ＭＳ Ｐゴシック" charset="0"/>
              </a:defRPr>
            </a:lvl4pPr>
            <a:lvl5pPr marL="1995678" indent="-221742" defTabSz="914686">
              <a:defRPr sz="1200">
                <a:solidFill>
                  <a:schemeClr val="tx1"/>
                </a:solidFill>
                <a:latin typeface="Arial" charset="0"/>
                <a:ea typeface="ＭＳ Ｐゴシック" charset="0"/>
              </a:defRPr>
            </a:lvl5pPr>
            <a:lvl6pPr marL="2439162" indent="-221742" defTabSz="914686" eaLnBrk="0" fontAlgn="base" hangingPunct="0">
              <a:spcBef>
                <a:spcPct val="30000"/>
              </a:spcBef>
              <a:spcAft>
                <a:spcPct val="0"/>
              </a:spcAft>
              <a:defRPr sz="1200">
                <a:solidFill>
                  <a:schemeClr val="tx1"/>
                </a:solidFill>
                <a:latin typeface="Arial" charset="0"/>
                <a:ea typeface="ＭＳ Ｐゴシック" charset="0"/>
              </a:defRPr>
            </a:lvl6pPr>
            <a:lvl7pPr marL="2882646" indent="-221742" defTabSz="914686" eaLnBrk="0" fontAlgn="base" hangingPunct="0">
              <a:spcBef>
                <a:spcPct val="30000"/>
              </a:spcBef>
              <a:spcAft>
                <a:spcPct val="0"/>
              </a:spcAft>
              <a:defRPr sz="1200">
                <a:solidFill>
                  <a:schemeClr val="tx1"/>
                </a:solidFill>
                <a:latin typeface="Arial" charset="0"/>
                <a:ea typeface="ＭＳ Ｐゴシック" charset="0"/>
              </a:defRPr>
            </a:lvl7pPr>
            <a:lvl8pPr marL="3326130" indent="-221742" defTabSz="914686" eaLnBrk="0" fontAlgn="base" hangingPunct="0">
              <a:spcBef>
                <a:spcPct val="30000"/>
              </a:spcBef>
              <a:spcAft>
                <a:spcPct val="0"/>
              </a:spcAft>
              <a:defRPr sz="1200">
                <a:solidFill>
                  <a:schemeClr val="tx1"/>
                </a:solidFill>
                <a:latin typeface="Arial" charset="0"/>
                <a:ea typeface="ＭＳ Ｐゴシック" charset="0"/>
              </a:defRPr>
            </a:lvl8pPr>
            <a:lvl9pPr marL="3769614" indent="-221742" defTabSz="914686" eaLnBrk="0" fontAlgn="base" hangingPunct="0">
              <a:spcBef>
                <a:spcPct val="30000"/>
              </a:spcBef>
              <a:spcAft>
                <a:spcPct val="0"/>
              </a:spcAft>
              <a:defRPr sz="1200">
                <a:solidFill>
                  <a:schemeClr val="tx1"/>
                </a:solidFill>
                <a:latin typeface="Arial" charset="0"/>
                <a:ea typeface="ＭＳ Ｐゴシック" charset="0"/>
              </a:defRPr>
            </a:lvl9pPr>
          </a:lstStyle>
          <a:p>
            <a:fld id="{E5580962-BC99-DE4D-9434-DAB88666103E}" type="slidenum">
              <a:rPr lang="en-US"/>
              <a:pPr/>
              <a:t>20</a:t>
            </a:fld>
            <a:endParaRPr lang="en-US" dirty="0"/>
          </a:p>
        </p:txBody>
      </p:sp>
    </p:spTree>
    <p:extLst>
      <p:ext uri="{BB962C8B-B14F-4D97-AF65-F5344CB8AC3E}">
        <p14:creationId xmlns:p14="http://schemas.microsoft.com/office/powerpoint/2010/main" val="666112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a:ln/>
        </p:spPr>
      </p:sp>
      <p:sp>
        <p:nvSpPr>
          <p:cNvPr id="77827"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dirty="0"/>
          </a:p>
        </p:txBody>
      </p:sp>
      <p:sp>
        <p:nvSpPr>
          <p:cNvPr id="77828"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4686">
              <a:defRPr sz="1200">
                <a:solidFill>
                  <a:schemeClr val="tx1"/>
                </a:solidFill>
                <a:latin typeface="Arial" charset="0"/>
                <a:ea typeface="ＭＳ Ｐゴシック" charset="0"/>
              </a:defRPr>
            </a:lvl1pPr>
            <a:lvl2pPr marL="720662" indent="-277178" defTabSz="914686">
              <a:defRPr sz="1200">
                <a:solidFill>
                  <a:schemeClr val="tx1"/>
                </a:solidFill>
                <a:latin typeface="Arial" charset="0"/>
                <a:ea typeface="ＭＳ Ｐゴシック" charset="0"/>
              </a:defRPr>
            </a:lvl2pPr>
            <a:lvl3pPr marL="1108710" indent="-221742" defTabSz="914686">
              <a:defRPr sz="1200">
                <a:solidFill>
                  <a:schemeClr val="tx1"/>
                </a:solidFill>
                <a:latin typeface="Arial" charset="0"/>
                <a:ea typeface="ＭＳ Ｐゴシック" charset="0"/>
              </a:defRPr>
            </a:lvl3pPr>
            <a:lvl4pPr marL="1552194" indent="-221742" defTabSz="914686">
              <a:defRPr sz="1200">
                <a:solidFill>
                  <a:schemeClr val="tx1"/>
                </a:solidFill>
                <a:latin typeface="Arial" charset="0"/>
                <a:ea typeface="ＭＳ Ｐゴシック" charset="0"/>
              </a:defRPr>
            </a:lvl4pPr>
            <a:lvl5pPr marL="1995678" indent="-221742" defTabSz="914686">
              <a:defRPr sz="1200">
                <a:solidFill>
                  <a:schemeClr val="tx1"/>
                </a:solidFill>
                <a:latin typeface="Arial" charset="0"/>
                <a:ea typeface="ＭＳ Ｐゴシック" charset="0"/>
              </a:defRPr>
            </a:lvl5pPr>
            <a:lvl6pPr marL="2439162" indent="-221742" defTabSz="914686" eaLnBrk="0" fontAlgn="base" hangingPunct="0">
              <a:spcBef>
                <a:spcPct val="30000"/>
              </a:spcBef>
              <a:spcAft>
                <a:spcPct val="0"/>
              </a:spcAft>
              <a:defRPr sz="1200">
                <a:solidFill>
                  <a:schemeClr val="tx1"/>
                </a:solidFill>
                <a:latin typeface="Arial" charset="0"/>
                <a:ea typeface="ＭＳ Ｐゴシック" charset="0"/>
              </a:defRPr>
            </a:lvl6pPr>
            <a:lvl7pPr marL="2882646" indent="-221742" defTabSz="914686" eaLnBrk="0" fontAlgn="base" hangingPunct="0">
              <a:spcBef>
                <a:spcPct val="30000"/>
              </a:spcBef>
              <a:spcAft>
                <a:spcPct val="0"/>
              </a:spcAft>
              <a:defRPr sz="1200">
                <a:solidFill>
                  <a:schemeClr val="tx1"/>
                </a:solidFill>
                <a:latin typeface="Arial" charset="0"/>
                <a:ea typeface="ＭＳ Ｐゴシック" charset="0"/>
              </a:defRPr>
            </a:lvl7pPr>
            <a:lvl8pPr marL="3326130" indent="-221742" defTabSz="914686" eaLnBrk="0" fontAlgn="base" hangingPunct="0">
              <a:spcBef>
                <a:spcPct val="30000"/>
              </a:spcBef>
              <a:spcAft>
                <a:spcPct val="0"/>
              </a:spcAft>
              <a:defRPr sz="1200">
                <a:solidFill>
                  <a:schemeClr val="tx1"/>
                </a:solidFill>
                <a:latin typeface="Arial" charset="0"/>
                <a:ea typeface="ＭＳ Ｐゴシック" charset="0"/>
              </a:defRPr>
            </a:lvl8pPr>
            <a:lvl9pPr marL="3769614" indent="-221742" defTabSz="914686" eaLnBrk="0" fontAlgn="base" hangingPunct="0">
              <a:spcBef>
                <a:spcPct val="30000"/>
              </a:spcBef>
              <a:spcAft>
                <a:spcPct val="0"/>
              </a:spcAft>
              <a:defRPr sz="1200">
                <a:solidFill>
                  <a:schemeClr val="tx1"/>
                </a:solidFill>
                <a:latin typeface="Arial" charset="0"/>
                <a:ea typeface="ＭＳ Ｐゴシック" charset="0"/>
              </a:defRPr>
            </a:lvl9pPr>
          </a:lstStyle>
          <a:p>
            <a:fld id="{595D53AA-9646-3B49-B810-1D87C4C725F1}" type="slidenum">
              <a:rPr lang="en-US"/>
              <a:pPr/>
              <a:t>21</a:t>
            </a:fld>
            <a:endParaRPr lang="en-US" dirty="0"/>
          </a:p>
        </p:txBody>
      </p:sp>
    </p:spTree>
    <p:extLst>
      <p:ext uri="{BB962C8B-B14F-4D97-AF65-F5344CB8AC3E}">
        <p14:creationId xmlns:p14="http://schemas.microsoft.com/office/powerpoint/2010/main" val="31296468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a:ln/>
        </p:spPr>
      </p:sp>
      <p:sp>
        <p:nvSpPr>
          <p:cNvPr id="38915"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US" dirty="0"/>
              <a:t>Note to Presenter: Be sure to insert</a:t>
            </a:r>
            <a:r>
              <a:rPr lang="en-US" baseline="0" dirty="0"/>
              <a:t> the correct IRS limits for the year in which you are giving this presentation.</a:t>
            </a:r>
            <a:endParaRPr lang="en-US" dirty="0"/>
          </a:p>
        </p:txBody>
      </p:sp>
      <p:sp>
        <p:nvSpPr>
          <p:cNvPr id="38916"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4686">
              <a:defRPr sz="1200">
                <a:solidFill>
                  <a:schemeClr val="tx1"/>
                </a:solidFill>
                <a:latin typeface="Arial" charset="0"/>
                <a:ea typeface="ＭＳ Ｐゴシック" charset="0"/>
              </a:defRPr>
            </a:lvl1pPr>
            <a:lvl2pPr marL="720662" indent="-277178" defTabSz="914686">
              <a:defRPr sz="1200">
                <a:solidFill>
                  <a:schemeClr val="tx1"/>
                </a:solidFill>
                <a:latin typeface="Arial" charset="0"/>
                <a:ea typeface="ＭＳ Ｐゴシック" charset="0"/>
              </a:defRPr>
            </a:lvl2pPr>
            <a:lvl3pPr marL="1108710" indent="-221742" defTabSz="914686">
              <a:defRPr sz="1200">
                <a:solidFill>
                  <a:schemeClr val="tx1"/>
                </a:solidFill>
                <a:latin typeface="Arial" charset="0"/>
                <a:ea typeface="ＭＳ Ｐゴシック" charset="0"/>
              </a:defRPr>
            </a:lvl3pPr>
            <a:lvl4pPr marL="1552194" indent="-221742" defTabSz="914686">
              <a:defRPr sz="1200">
                <a:solidFill>
                  <a:schemeClr val="tx1"/>
                </a:solidFill>
                <a:latin typeface="Arial" charset="0"/>
                <a:ea typeface="ＭＳ Ｐゴシック" charset="0"/>
              </a:defRPr>
            </a:lvl4pPr>
            <a:lvl5pPr marL="1995678" indent="-221742" defTabSz="914686">
              <a:defRPr sz="1200">
                <a:solidFill>
                  <a:schemeClr val="tx1"/>
                </a:solidFill>
                <a:latin typeface="Arial" charset="0"/>
                <a:ea typeface="ＭＳ Ｐゴシック" charset="0"/>
              </a:defRPr>
            </a:lvl5pPr>
            <a:lvl6pPr marL="2439162" indent="-221742" defTabSz="914686" eaLnBrk="0" fontAlgn="base" hangingPunct="0">
              <a:spcBef>
                <a:spcPct val="30000"/>
              </a:spcBef>
              <a:spcAft>
                <a:spcPct val="0"/>
              </a:spcAft>
              <a:defRPr sz="1200">
                <a:solidFill>
                  <a:schemeClr val="tx1"/>
                </a:solidFill>
                <a:latin typeface="Arial" charset="0"/>
                <a:ea typeface="ＭＳ Ｐゴシック" charset="0"/>
              </a:defRPr>
            </a:lvl6pPr>
            <a:lvl7pPr marL="2882646" indent="-221742" defTabSz="914686" eaLnBrk="0" fontAlgn="base" hangingPunct="0">
              <a:spcBef>
                <a:spcPct val="30000"/>
              </a:spcBef>
              <a:spcAft>
                <a:spcPct val="0"/>
              </a:spcAft>
              <a:defRPr sz="1200">
                <a:solidFill>
                  <a:schemeClr val="tx1"/>
                </a:solidFill>
                <a:latin typeface="Arial" charset="0"/>
                <a:ea typeface="ＭＳ Ｐゴシック" charset="0"/>
              </a:defRPr>
            </a:lvl7pPr>
            <a:lvl8pPr marL="3326130" indent="-221742" defTabSz="914686" eaLnBrk="0" fontAlgn="base" hangingPunct="0">
              <a:spcBef>
                <a:spcPct val="30000"/>
              </a:spcBef>
              <a:spcAft>
                <a:spcPct val="0"/>
              </a:spcAft>
              <a:defRPr sz="1200">
                <a:solidFill>
                  <a:schemeClr val="tx1"/>
                </a:solidFill>
                <a:latin typeface="Arial" charset="0"/>
                <a:ea typeface="ＭＳ Ｐゴシック" charset="0"/>
              </a:defRPr>
            </a:lvl8pPr>
            <a:lvl9pPr marL="3769614" indent="-221742" defTabSz="914686" eaLnBrk="0" fontAlgn="base" hangingPunct="0">
              <a:spcBef>
                <a:spcPct val="30000"/>
              </a:spcBef>
              <a:spcAft>
                <a:spcPct val="0"/>
              </a:spcAft>
              <a:defRPr sz="1200">
                <a:solidFill>
                  <a:schemeClr val="tx1"/>
                </a:solidFill>
                <a:latin typeface="Arial" charset="0"/>
                <a:ea typeface="ＭＳ Ｐゴシック" charset="0"/>
              </a:defRPr>
            </a:lvl9pPr>
          </a:lstStyle>
          <a:p>
            <a:fld id="{EA832854-2AD6-6243-9E6A-71F14A73DD6E}" type="slidenum">
              <a:rPr lang="en-US"/>
              <a:pPr/>
              <a:t>22</a:t>
            </a:fld>
            <a:endParaRPr lang="en-US" dirty="0"/>
          </a:p>
        </p:txBody>
      </p:sp>
    </p:spTree>
    <p:extLst>
      <p:ext uri="{BB962C8B-B14F-4D97-AF65-F5344CB8AC3E}">
        <p14:creationId xmlns:p14="http://schemas.microsoft.com/office/powerpoint/2010/main" val="37041755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US" dirty="0"/>
              <a:t>Note to Presenter: Be sure to fill in the match amount and the administrator’s name.</a:t>
            </a:r>
          </a:p>
        </p:txBody>
      </p:sp>
      <p:sp>
        <p:nvSpPr>
          <p:cNvPr id="40964"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4686">
              <a:defRPr sz="1200">
                <a:solidFill>
                  <a:schemeClr val="tx1"/>
                </a:solidFill>
                <a:latin typeface="Arial" charset="0"/>
                <a:ea typeface="ＭＳ Ｐゴシック" charset="0"/>
              </a:defRPr>
            </a:lvl1pPr>
            <a:lvl2pPr marL="720662" indent="-277178" defTabSz="914686">
              <a:defRPr sz="1200">
                <a:solidFill>
                  <a:schemeClr val="tx1"/>
                </a:solidFill>
                <a:latin typeface="Arial" charset="0"/>
                <a:ea typeface="ＭＳ Ｐゴシック" charset="0"/>
              </a:defRPr>
            </a:lvl2pPr>
            <a:lvl3pPr marL="1108710" indent="-221742" defTabSz="914686">
              <a:defRPr sz="1200">
                <a:solidFill>
                  <a:schemeClr val="tx1"/>
                </a:solidFill>
                <a:latin typeface="Arial" charset="0"/>
                <a:ea typeface="ＭＳ Ｐゴシック" charset="0"/>
              </a:defRPr>
            </a:lvl3pPr>
            <a:lvl4pPr marL="1552194" indent="-221742" defTabSz="914686">
              <a:defRPr sz="1200">
                <a:solidFill>
                  <a:schemeClr val="tx1"/>
                </a:solidFill>
                <a:latin typeface="Arial" charset="0"/>
                <a:ea typeface="ＭＳ Ｐゴシック" charset="0"/>
              </a:defRPr>
            </a:lvl4pPr>
            <a:lvl5pPr marL="1995678" indent="-221742" defTabSz="914686">
              <a:defRPr sz="1200">
                <a:solidFill>
                  <a:schemeClr val="tx1"/>
                </a:solidFill>
                <a:latin typeface="Arial" charset="0"/>
                <a:ea typeface="ＭＳ Ｐゴシック" charset="0"/>
              </a:defRPr>
            </a:lvl5pPr>
            <a:lvl6pPr marL="2439162" indent="-221742" defTabSz="914686" eaLnBrk="0" fontAlgn="base" hangingPunct="0">
              <a:spcBef>
                <a:spcPct val="30000"/>
              </a:spcBef>
              <a:spcAft>
                <a:spcPct val="0"/>
              </a:spcAft>
              <a:defRPr sz="1200">
                <a:solidFill>
                  <a:schemeClr val="tx1"/>
                </a:solidFill>
                <a:latin typeface="Arial" charset="0"/>
                <a:ea typeface="ＭＳ Ｐゴシック" charset="0"/>
              </a:defRPr>
            </a:lvl6pPr>
            <a:lvl7pPr marL="2882646" indent="-221742" defTabSz="914686" eaLnBrk="0" fontAlgn="base" hangingPunct="0">
              <a:spcBef>
                <a:spcPct val="30000"/>
              </a:spcBef>
              <a:spcAft>
                <a:spcPct val="0"/>
              </a:spcAft>
              <a:defRPr sz="1200">
                <a:solidFill>
                  <a:schemeClr val="tx1"/>
                </a:solidFill>
                <a:latin typeface="Arial" charset="0"/>
                <a:ea typeface="ＭＳ Ｐゴシック" charset="0"/>
              </a:defRPr>
            </a:lvl7pPr>
            <a:lvl8pPr marL="3326130" indent="-221742" defTabSz="914686" eaLnBrk="0" fontAlgn="base" hangingPunct="0">
              <a:spcBef>
                <a:spcPct val="30000"/>
              </a:spcBef>
              <a:spcAft>
                <a:spcPct val="0"/>
              </a:spcAft>
              <a:defRPr sz="1200">
                <a:solidFill>
                  <a:schemeClr val="tx1"/>
                </a:solidFill>
                <a:latin typeface="Arial" charset="0"/>
                <a:ea typeface="ＭＳ Ｐゴシック" charset="0"/>
              </a:defRPr>
            </a:lvl8pPr>
            <a:lvl9pPr marL="3769614" indent="-221742" defTabSz="914686" eaLnBrk="0" fontAlgn="base" hangingPunct="0">
              <a:spcBef>
                <a:spcPct val="30000"/>
              </a:spcBef>
              <a:spcAft>
                <a:spcPct val="0"/>
              </a:spcAft>
              <a:defRPr sz="1200">
                <a:solidFill>
                  <a:schemeClr val="tx1"/>
                </a:solidFill>
                <a:latin typeface="Arial" charset="0"/>
                <a:ea typeface="ＭＳ Ｐゴシック" charset="0"/>
              </a:defRPr>
            </a:lvl9pPr>
          </a:lstStyle>
          <a:p>
            <a:fld id="{0471BA7F-8E86-3941-B088-2366873B1886}" type="slidenum">
              <a:rPr lang="en-US"/>
              <a:pPr/>
              <a:t>23</a:t>
            </a:fld>
            <a:endParaRPr lang="en-US" dirty="0"/>
          </a:p>
        </p:txBody>
      </p:sp>
    </p:spTree>
    <p:extLst>
      <p:ext uri="{BB962C8B-B14F-4D97-AF65-F5344CB8AC3E}">
        <p14:creationId xmlns:p14="http://schemas.microsoft.com/office/powerpoint/2010/main" val="4554451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dirty="0"/>
          </a:p>
        </p:txBody>
      </p:sp>
      <p:sp>
        <p:nvSpPr>
          <p:cNvPr id="43012"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4686">
              <a:defRPr sz="1200">
                <a:solidFill>
                  <a:schemeClr val="tx1"/>
                </a:solidFill>
                <a:latin typeface="Arial" charset="0"/>
                <a:ea typeface="ＭＳ Ｐゴシック" charset="0"/>
              </a:defRPr>
            </a:lvl1pPr>
            <a:lvl2pPr marL="720662" indent="-277178" defTabSz="914686">
              <a:defRPr sz="1200">
                <a:solidFill>
                  <a:schemeClr val="tx1"/>
                </a:solidFill>
                <a:latin typeface="Arial" charset="0"/>
                <a:ea typeface="ＭＳ Ｐゴシック" charset="0"/>
              </a:defRPr>
            </a:lvl2pPr>
            <a:lvl3pPr marL="1108710" indent="-221742" defTabSz="914686">
              <a:defRPr sz="1200">
                <a:solidFill>
                  <a:schemeClr val="tx1"/>
                </a:solidFill>
                <a:latin typeface="Arial" charset="0"/>
                <a:ea typeface="ＭＳ Ｐゴシック" charset="0"/>
              </a:defRPr>
            </a:lvl3pPr>
            <a:lvl4pPr marL="1552194" indent="-221742" defTabSz="914686">
              <a:defRPr sz="1200">
                <a:solidFill>
                  <a:schemeClr val="tx1"/>
                </a:solidFill>
                <a:latin typeface="Arial" charset="0"/>
                <a:ea typeface="ＭＳ Ｐゴシック" charset="0"/>
              </a:defRPr>
            </a:lvl4pPr>
            <a:lvl5pPr marL="1995678" indent="-221742" defTabSz="914686">
              <a:defRPr sz="1200">
                <a:solidFill>
                  <a:schemeClr val="tx1"/>
                </a:solidFill>
                <a:latin typeface="Arial" charset="0"/>
                <a:ea typeface="ＭＳ Ｐゴシック" charset="0"/>
              </a:defRPr>
            </a:lvl5pPr>
            <a:lvl6pPr marL="2439162" indent="-221742" defTabSz="914686" eaLnBrk="0" fontAlgn="base" hangingPunct="0">
              <a:spcBef>
                <a:spcPct val="30000"/>
              </a:spcBef>
              <a:spcAft>
                <a:spcPct val="0"/>
              </a:spcAft>
              <a:defRPr sz="1200">
                <a:solidFill>
                  <a:schemeClr val="tx1"/>
                </a:solidFill>
                <a:latin typeface="Arial" charset="0"/>
                <a:ea typeface="ＭＳ Ｐゴシック" charset="0"/>
              </a:defRPr>
            </a:lvl6pPr>
            <a:lvl7pPr marL="2882646" indent="-221742" defTabSz="914686" eaLnBrk="0" fontAlgn="base" hangingPunct="0">
              <a:spcBef>
                <a:spcPct val="30000"/>
              </a:spcBef>
              <a:spcAft>
                <a:spcPct val="0"/>
              </a:spcAft>
              <a:defRPr sz="1200">
                <a:solidFill>
                  <a:schemeClr val="tx1"/>
                </a:solidFill>
                <a:latin typeface="Arial" charset="0"/>
                <a:ea typeface="ＭＳ Ｐゴシック" charset="0"/>
              </a:defRPr>
            </a:lvl7pPr>
            <a:lvl8pPr marL="3326130" indent="-221742" defTabSz="914686" eaLnBrk="0" fontAlgn="base" hangingPunct="0">
              <a:spcBef>
                <a:spcPct val="30000"/>
              </a:spcBef>
              <a:spcAft>
                <a:spcPct val="0"/>
              </a:spcAft>
              <a:defRPr sz="1200">
                <a:solidFill>
                  <a:schemeClr val="tx1"/>
                </a:solidFill>
                <a:latin typeface="Arial" charset="0"/>
                <a:ea typeface="ＭＳ Ｐゴシック" charset="0"/>
              </a:defRPr>
            </a:lvl8pPr>
            <a:lvl9pPr marL="3769614" indent="-221742" defTabSz="914686" eaLnBrk="0" fontAlgn="base" hangingPunct="0">
              <a:spcBef>
                <a:spcPct val="30000"/>
              </a:spcBef>
              <a:spcAft>
                <a:spcPct val="0"/>
              </a:spcAft>
              <a:defRPr sz="1200">
                <a:solidFill>
                  <a:schemeClr val="tx1"/>
                </a:solidFill>
                <a:latin typeface="Arial" charset="0"/>
                <a:ea typeface="ＭＳ Ｐゴシック" charset="0"/>
              </a:defRPr>
            </a:lvl9pPr>
          </a:lstStyle>
          <a:p>
            <a:fld id="{ECCE66CA-3108-2242-8D13-30CCB2625008}" type="slidenum">
              <a:rPr lang="en-US"/>
              <a:pPr/>
              <a:t>24</a:t>
            </a:fld>
            <a:endParaRPr lang="en-US" dirty="0"/>
          </a:p>
        </p:txBody>
      </p:sp>
    </p:spTree>
    <p:extLst>
      <p:ext uri="{BB962C8B-B14F-4D97-AF65-F5344CB8AC3E}">
        <p14:creationId xmlns:p14="http://schemas.microsoft.com/office/powerpoint/2010/main" val="14555792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a:ln/>
        </p:spPr>
      </p:sp>
      <p:sp>
        <p:nvSpPr>
          <p:cNvPr id="45059"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dirty="0"/>
          </a:p>
        </p:txBody>
      </p:sp>
      <p:sp>
        <p:nvSpPr>
          <p:cNvPr id="45060"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4686">
              <a:defRPr sz="1200">
                <a:solidFill>
                  <a:schemeClr val="tx1"/>
                </a:solidFill>
                <a:latin typeface="Arial" charset="0"/>
                <a:ea typeface="ＭＳ Ｐゴシック" charset="0"/>
              </a:defRPr>
            </a:lvl1pPr>
            <a:lvl2pPr marL="720662" indent="-277178" defTabSz="914686">
              <a:defRPr sz="1200">
                <a:solidFill>
                  <a:schemeClr val="tx1"/>
                </a:solidFill>
                <a:latin typeface="Arial" charset="0"/>
                <a:ea typeface="ＭＳ Ｐゴシック" charset="0"/>
              </a:defRPr>
            </a:lvl2pPr>
            <a:lvl3pPr marL="1108710" indent="-221742" defTabSz="914686">
              <a:defRPr sz="1200">
                <a:solidFill>
                  <a:schemeClr val="tx1"/>
                </a:solidFill>
                <a:latin typeface="Arial" charset="0"/>
                <a:ea typeface="ＭＳ Ｐゴシック" charset="0"/>
              </a:defRPr>
            </a:lvl3pPr>
            <a:lvl4pPr marL="1552194" indent="-221742" defTabSz="914686">
              <a:defRPr sz="1200">
                <a:solidFill>
                  <a:schemeClr val="tx1"/>
                </a:solidFill>
                <a:latin typeface="Arial" charset="0"/>
                <a:ea typeface="ＭＳ Ｐゴシック" charset="0"/>
              </a:defRPr>
            </a:lvl4pPr>
            <a:lvl5pPr marL="1995678" indent="-221742" defTabSz="914686">
              <a:defRPr sz="1200">
                <a:solidFill>
                  <a:schemeClr val="tx1"/>
                </a:solidFill>
                <a:latin typeface="Arial" charset="0"/>
                <a:ea typeface="ＭＳ Ｐゴシック" charset="0"/>
              </a:defRPr>
            </a:lvl5pPr>
            <a:lvl6pPr marL="2439162" indent="-221742" defTabSz="914686" eaLnBrk="0" fontAlgn="base" hangingPunct="0">
              <a:spcBef>
                <a:spcPct val="30000"/>
              </a:spcBef>
              <a:spcAft>
                <a:spcPct val="0"/>
              </a:spcAft>
              <a:defRPr sz="1200">
                <a:solidFill>
                  <a:schemeClr val="tx1"/>
                </a:solidFill>
                <a:latin typeface="Arial" charset="0"/>
                <a:ea typeface="ＭＳ Ｐゴシック" charset="0"/>
              </a:defRPr>
            </a:lvl6pPr>
            <a:lvl7pPr marL="2882646" indent="-221742" defTabSz="914686" eaLnBrk="0" fontAlgn="base" hangingPunct="0">
              <a:spcBef>
                <a:spcPct val="30000"/>
              </a:spcBef>
              <a:spcAft>
                <a:spcPct val="0"/>
              </a:spcAft>
              <a:defRPr sz="1200">
                <a:solidFill>
                  <a:schemeClr val="tx1"/>
                </a:solidFill>
                <a:latin typeface="Arial" charset="0"/>
                <a:ea typeface="ＭＳ Ｐゴシック" charset="0"/>
              </a:defRPr>
            </a:lvl7pPr>
            <a:lvl8pPr marL="3326130" indent="-221742" defTabSz="914686" eaLnBrk="0" fontAlgn="base" hangingPunct="0">
              <a:spcBef>
                <a:spcPct val="30000"/>
              </a:spcBef>
              <a:spcAft>
                <a:spcPct val="0"/>
              </a:spcAft>
              <a:defRPr sz="1200">
                <a:solidFill>
                  <a:schemeClr val="tx1"/>
                </a:solidFill>
                <a:latin typeface="Arial" charset="0"/>
                <a:ea typeface="ＭＳ Ｐゴシック" charset="0"/>
              </a:defRPr>
            </a:lvl8pPr>
            <a:lvl9pPr marL="3769614" indent="-221742" defTabSz="914686" eaLnBrk="0" fontAlgn="base" hangingPunct="0">
              <a:spcBef>
                <a:spcPct val="30000"/>
              </a:spcBef>
              <a:spcAft>
                <a:spcPct val="0"/>
              </a:spcAft>
              <a:defRPr sz="1200">
                <a:solidFill>
                  <a:schemeClr val="tx1"/>
                </a:solidFill>
                <a:latin typeface="Arial" charset="0"/>
                <a:ea typeface="ＭＳ Ｐゴシック" charset="0"/>
              </a:defRPr>
            </a:lvl9pPr>
          </a:lstStyle>
          <a:p>
            <a:fld id="{74A2E213-4C18-1746-9CDA-A69E5845AF1B}" type="slidenum">
              <a:rPr lang="en-US"/>
              <a:pPr/>
              <a:t>25</a:t>
            </a:fld>
            <a:endParaRPr lang="en-US" dirty="0"/>
          </a:p>
        </p:txBody>
      </p:sp>
    </p:spTree>
    <p:extLst>
      <p:ext uri="{BB962C8B-B14F-4D97-AF65-F5344CB8AC3E}">
        <p14:creationId xmlns:p14="http://schemas.microsoft.com/office/powerpoint/2010/main" val="16173347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a:ln/>
        </p:spPr>
      </p:sp>
      <p:sp>
        <p:nvSpPr>
          <p:cNvPr id="47107"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b="0" dirty="0">
              <a:latin typeface="+mj-lt"/>
            </a:endParaRPr>
          </a:p>
          <a:p>
            <a:pPr eaLnBrk="1" hangingPunct="1">
              <a:buFontTx/>
              <a:buNone/>
            </a:pPr>
            <a:r>
              <a:rPr lang="en-US" b="0" i="0" dirty="0">
                <a:latin typeface="+mj-lt"/>
              </a:rPr>
              <a:t>Note to Presenter: You will need to revise this slide if you use a web-based, self-service tool.</a:t>
            </a:r>
          </a:p>
          <a:p>
            <a:endParaRPr lang="en-US" i="0" dirty="0">
              <a:latin typeface="+mj-lt"/>
            </a:endParaRPr>
          </a:p>
        </p:txBody>
      </p:sp>
      <p:sp>
        <p:nvSpPr>
          <p:cNvPr id="47108"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4686">
              <a:defRPr sz="1200">
                <a:solidFill>
                  <a:schemeClr val="tx1"/>
                </a:solidFill>
                <a:latin typeface="Arial" charset="0"/>
                <a:ea typeface="ＭＳ Ｐゴシック" charset="0"/>
              </a:defRPr>
            </a:lvl1pPr>
            <a:lvl2pPr marL="720662" indent="-277178" defTabSz="914686">
              <a:defRPr sz="1200">
                <a:solidFill>
                  <a:schemeClr val="tx1"/>
                </a:solidFill>
                <a:latin typeface="Arial" charset="0"/>
                <a:ea typeface="ＭＳ Ｐゴシック" charset="0"/>
              </a:defRPr>
            </a:lvl2pPr>
            <a:lvl3pPr marL="1108710" indent="-221742" defTabSz="914686">
              <a:defRPr sz="1200">
                <a:solidFill>
                  <a:schemeClr val="tx1"/>
                </a:solidFill>
                <a:latin typeface="Arial" charset="0"/>
                <a:ea typeface="ＭＳ Ｐゴシック" charset="0"/>
              </a:defRPr>
            </a:lvl3pPr>
            <a:lvl4pPr marL="1552194" indent="-221742" defTabSz="914686">
              <a:defRPr sz="1200">
                <a:solidFill>
                  <a:schemeClr val="tx1"/>
                </a:solidFill>
                <a:latin typeface="Arial" charset="0"/>
                <a:ea typeface="ＭＳ Ｐゴシック" charset="0"/>
              </a:defRPr>
            </a:lvl4pPr>
            <a:lvl5pPr marL="1995678" indent="-221742" defTabSz="914686">
              <a:defRPr sz="1200">
                <a:solidFill>
                  <a:schemeClr val="tx1"/>
                </a:solidFill>
                <a:latin typeface="Arial" charset="0"/>
                <a:ea typeface="ＭＳ Ｐゴシック" charset="0"/>
              </a:defRPr>
            </a:lvl5pPr>
            <a:lvl6pPr marL="2439162" indent="-221742" defTabSz="914686" eaLnBrk="0" fontAlgn="base" hangingPunct="0">
              <a:spcBef>
                <a:spcPct val="30000"/>
              </a:spcBef>
              <a:spcAft>
                <a:spcPct val="0"/>
              </a:spcAft>
              <a:defRPr sz="1200">
                <a:solidFill>
                  <a:schemeClr val="tx1"/>
                </a:solidFill>
                <a:latin typeface="Arial" charset="0"/>
                <a:ea typeface="ＭＳ Ｐゴシック" charset="0"/>
              </a:defRPr>
            </a:lvl6pPr>
            <a:lvl7pPr marL="2882646" indent="-221742" defTabSz="914686" eaLnBrk="0" fontAlgn="base" hangingPunct="0">
              <a:spcBef>
                <a:spcPct val="30000"/>
              </a:spcBef>
              <a:spcAft>
                <a:spcPct val="0"/>
              </a:spcAft>
              <a:defRPr sz="1200">
                <a:solidFill>
                  <a:schemeClr val="tx1"/>
                </a:solidFill>
                <a:latin typeface="Arial" charset="0"/>
                <a:ea typeface="ＭＳ Ｐゴシック" charset="0"/>
              </a:defRPr>
            </a:lvl7pPr>
            <a:lvl8pPr marL="3326130" indent="-221742" defTabSz="914686" eaLnBrk="0" fontAlgn="base" hangingPunct="0">
              <a:spcBef>
                <a:spcPct val="30000"/>
              </a:spcBef>
              <a:spcAft>
                <a:spcPct val="0"/>
              </a:spcAft>
              <a:defRPr sz="1200">
                <a:solidFill>
                  <a:schemeClr val="tx1"/>
                </a:solidFill>
                <a:latin typeface="Arial" charset="0"/>
                <a:ea typeface="ＭＳ Ｐゴシック" charset="0"/>
              </a:defRPr>
            </a:lvl8pPr>
            <a:lvl9pPr marL="3769614" indent="-221742" defTabSz="914686" eaLnBrk="0" fontAlgn="base" hangingPunct="0">
              <a:spcBef>
                <a:spcPct val="30000"/>
              </a:spcBef>
              <a:spcAft>
                <a:spcPct val="0"/>
              </a:spcAft>
              <a:defRPr sz="1200">
                <a:solidFill>
                  <a:schemeClr val="tx1"/>
                </a:solidFill>
                <a:latin typeface="Arial" charset="0"/>
                <a:ea typeface="ＭＳ Ｐゴシック" charset="0"/>
              </a:defRPr>
            </a:lvl9pPr>
          </a:lstStyle>
          <a:p>
            <a:fld id="{B251B23B-FFFE-5148-ABC6-500D086AE422}" type="slidenum">
              <a:rPr lang="en-US"/>
              <a:pPr/>
              <a:t>26</a:t>
            </a:fld>
            <a:endParaRPr lang="en-US" dirty="0"/>
          </a:p>
        </p:txBody>
      </p:sp>
    </p:spTree>
    <p:extLst>
      <p:ext uri="{BB962C8B-B14F-4D97-AF65-F5344CB8AC3E}">
        <p14:creationId xmlns:p14="http://schemas.microsoft.com/office/powerpoint/2010/main" val="17665844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ln/>
        </p:spPr>
      </p:sp>
      <p:sp>
        <p:nvSpPr>
          <p:cNvPr id="49155"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dirty="0"/>
          </a:p>
        </p:txBody>
      </p:sp>
      <p:sp>
        <p:nvSpPr>
          <p:cNvPr id="49156"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4686">
              <a:defRPr sz="1200">
                <a:solidFill>
                  <a:schemeClr val="tx1"/>
                </a:solidFill>
                <a:latin typeface="Arial" charset="0"/>
                <a:ea typeface="ＭＳ Ｐゴシック" charset="0"/>
              </a:defRPr>
            </a:lvl1pPr>
            <a:lvl2pPr marL="720662" indent="-277178" defTabSz="914686">
              <a:defRPr sz="1200">
                <a:solidFill>
                  <a:schemeClr val="tx1"/>
                </a:solidFill>
                <a:latin typeface="Arial" charset="0"/>
                <a:ea typeface="ＭＳ Ｐゴシック" charset="0"/>
              </a:defRPr>
            </a:lvl2pPr>
            <a:lvl3pPr marL="1108710" indent="-221742" defTabSz="914686">
              <a:defRPr sz="1200">
                <a:solidFill>
                  <a:schemeClr val="tx1"/>
                </a:solidFill>
                <a:latin typeface="Arial" charset="0"/>
                <a:ea typeface="ＭＳ Ｐゴシック" charset="0"/>
              </a:defRPr>
            </a:lvl3pPr>
            <a:lvl4pPr marL="1552194" indent="-221742" defTabSz="914686">
              <a:defRPr sz="1200">
                <a:solidFill>
                  <a:schemeClr val="tx1"/>
                </a:solidFill>
                <a:latin typeface="Arial" charset="0"/>
                <a:ea typeface="ＭＳ Ｐゴシック" charset="0"/>
              </a:defRPr>
            </a:lvl4pPr>
            <a:lvl5pPr marL="1995678" indent="-221742" defTabSz="914686">
              <a:defRPr sz="1200">
                <a:solidFill>
                  <a:schemeClr val="tx1"/>
                </a:solidFill>
                <a:latin typeface="Arial" charset="0"/>
                <a:ea typeface="ＭＳ Ｐゴシック" charset="0"/>
              </a:defRPr>
            </a:lvl5pPr>
            <a:lvl6pPr marL="2439162" indent="-221742" defTabSz="914686" eaLnBrk="0" fontAlgn="base" hangingPunct="0">
              <a:spcBef>
                <a:spcPct val="30000"/>
              </a:spcBef>
              <a:spcAft>
                <a:spcPct val="0"/>
              </a:spcAft>
              <a:defRPr sz="1200">
                <a:solidFill>
                  <a:schemeClr val="tx1"/>
                </a:solidFill>
                <a:latin typeface="Arial" charset="0"/>
                <a:ea typeface="ＭＳ Ｐゴシック" charset="0"/>
              </a:defRPr>
            </a:lvl6pPr>
            <a:lvl7pPr marL="2882646" indent="-221742" defTabSz="914686" eaLnBrk="0" fontAlgn="base" hangingPunct="0">
              <a:spcBef>
                <a:spcPct val="30000"/>
              </a:spcBef>
              <a:spcAft>
                <a:spcPct val="0"/>
              </a:spcAft>
              <a:defRPr sz="1200">
                <a:solidFill>
                  <a:schemeClr val="tx1"/>
                </a:solidFill>
                <a:latin typeface="Arial" charset="0"/>
                <a:ea typeface="ＭＳ Ｐゴシック" charset="0"/>
              </a:defRPr>
            </a:lvl7pPr>
            <a:lvl8pPr marL="3326130" indent="-221742" defTabSz="914686" eaLnBrk="0" fontAlgn="base" hangingPunct="0">
              <a:spcBef>
                <a:spcPct val="30000"/>
              </a:spcBef>
              <a:spcAft>
                <a:spcPct val="0"/>
              </a:spcAft>
              <a:defRPr sz="1200">
                <a:solidFill>
                  <a:schemeClr val="tx1"/>
                </a:solidFill>
                <a:latin typeface="Arial" charset="0"/>
                <a:ea typeface="ＭＳ Ｐゴシック" charset="0"/>
              </a:defRPr>
            </a:lvl8pPr>
            <a:lvl9pPr marL="3769614" indent="-221742" defTabSz="914686" eaLnBrk="0" fontAlgn="base" hangingPunct="0">
              <a:spcBef>
                <a:spcPct val="30000"/>
              </a:spcBef>
              <a:spcAft>
                <a:spcPct val="0"/>
              </a:spcAft>
              <a:defRPr sz="1200">
                <a:solidFill>
                  <a:schemeClr val="tx1"/>
                </a:solidFill>
                <a:latin typeface="Arial" charset="0"/>
                <a:ea typeface="ＭＳ Ｐゴシック" charset="0"/>
              </a:defRPr>
            </a:lvl9pPr>
          </a:lstStyle>
          <a:p>
            <a:fld id="{65B471FB-B942-BE46-89E0-22A800D1238F}" type="slidenum">
              <a:rPr lang="en-US"/>
              <a:pPr/>
              <a:t>27</a:t>
            </a:fld>
            <a:endParaRPr lang="en-US" dirty="0"/>
          </a:p>
        </p:txBody>
      </p:sp>
    </p:spTree>
    <p:extLst>
      <p:ext uri="{BB962C8B-B14F-4D97-AF65-F5344CB8AC3E}">
        <p14:creationId xmlns:p14="http://schemas.microsoft.com/office/powerpoint/2010/main" val="20732256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ln/>
        </p:spPr>
      </p:sp>
      <p:sp>
        <p:nvSpPr>
          <p:cNvPr id="49155"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dirty="0"/>
          </a:p>
        </p:txBody>
      </p:sp>
      <p:sp>
        <p:nvSpPr>
          <p:cNvPr id="49156"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4686">
              <a:defRPr sz="1200">
                <a:solidFill>
                  <a:schemeClr val="tx1"/>
                </a:solidFill>
                <a:latin typeface="Arial" charset="0"/>
                <a:ea typeface="ＭＳ Ｐゴシック" charset="0"/>
              </a:defRPr>
            </a:lvl1pPr>
            <a:lvl2pPr marL="720662" indent="-277178" defTabSz="914686">
              <a:defRPr sz="1200">
                <a:solidFill>
                  <a:schemeClr val="tx1"/>
                </a:solidFill>
                <a:latin typeface="Arial" charset="0"/>
                <a:ea typeface="ＭＳ Ｐゴシック" charset="0"/>
              </a:defRPr>
            </a:lvl2pPr>
            <a:lvl3pPr marL="1108710" indent="-221742" defTabSz="914686">
              <a:defRPr sz="1200">
                <a:solidFill>
                  <a:schemeClr val="tx1"/>
                </a:solidFill>
                <a:latin typeface="Arial" charset="0"/>
                <a:ea typeface="ＭＳ Ｐゴシック" charset="0"/>
              </a:defRPr>
            </a:lvl3pPr>
            <a:lvl4pPr marL="1552194" indent="-221742" defTabSz="914686">
              <a:defRPr sz="1200">
                <a:solidFill>
                  <a:schemeClr val="tx1"/>
                </a:solidFill>
                <a:latin typeface="Arial" charset="0"/>
                <a:ea typeface="ＭＳ Ｐゴシック" charset="0"/>
              </a:defRPr>
            </a:lvl4pPr>
            <a:lvl5pPr marL="1995678" indent="-221742" defTabSz="914686">
              <a:defRPr sz="1200">
                <a:solidFill>
                  <a:schemeClr val="tx1"/>
                </a:solidFill>
                <a:latin typeface="Arial" charset="0"/>
                <a:ea typeface="ＭＳ Ｐゴシック" charset="0"/>
              </a:defRPr>
            </a:lvl5pPr>
            <a:lvl6pPr marL="2439162" indent="-221742" defTabSz="914686" eaLnBrk="0" fontAlgn="base" hangingPunct="0">
              <a:spcBef>
                <a:spcPct val="30000"/>
              </a:spcBef>
              <a:spcAft>
                <a:spcPct val="0"/>
              </a:spcAft>
              <a:defRPr sz="1200">
                <a:solidFill>
                  <a:schemeClr val="tx1"/>
                </a:solidFill>
                <a:latin typeface="Arial" charset="0"/>
                <a:ea typeface="ＭＳ Ｐゴシック" charset="0"/>
              </a:defRPr>
            </a:lvl6pPr>
            <a:lvl7pPr marL="2882646" indent="-221742" defTabSz="914686" eaLnBrk="0" fontAlgn="base" hangingPunct="0">
              <a:spcBef>
                <a:spcPct val="30000"/>
              </a:spcBef>
              <a:spcAft>
                <a:spcPct val="0"/>
              </a:spcAft>
              <a:defRPr sz="1200">
                <a:solidFill>
                  <a:schemeClr val="tx1"/>
                </a:solidFill>
                <a:latin typeface="Arial" charset="0"/>
                <a:ea typeface="ＭＳ Ｐゴシック" charset="0"/>
              </a:defRPr>
            </a:lvl7pPr>
            <a:lvl8pPr marL="3326130" indent="-221742" defTabSz="914686" eaLnBrk="0" fontAlgn="base" hangingPunct="0">
              <a:spcBef>
                <a:spcPct val="30000"/>
              </a:spcBef>
              <a:spcAft>
                <a:spcPct val="0"/>
              </a:spcAft>
              <a:defRPr sz="1200">
                <a:solidFill>
                  <a:schemeClr val="tx1"/>
                </a:solidFill>
                <a:latin typeface="Arial" charset="0"/>
                <a:ea typeface="ＭＳ Ｐゴシック" charset="0"/>
              </a:defRPr>
            </a:lvl8pPr>
            <a:lvl9pPr marL="3769614" indent="-221742" defTabSz="914686" eaLnBrk="0" fontAlgn="base" hangingPunct="0">
              <a:spcBef>
                <a:spcPct val="30000"/>
              </a:spcBef>
              <a:spcAft>
                <a:spcPct val="0"/>
              </a:spcAft>
              <a:defRPr sz="1200">
                <a:solidFill>
                  <a:schemeClr val="tx1"/>
                </a:solidFill>
                <a:latin typeface="Arial" charset="0"/>
                <a:ea typeface="ＭＳ Ｐゴシック" charset="0"/>
              </a:defRPr>
            </a:lvl9pPr>
          </a:lstStyle>
          <a:p>
            <a:fld id="{65B471FB-B942-BE46-89E0-22A800D1238F}" type="slidenum">
              <a:rPr lang="en-US"/>
              <a:pPr/>
              <a:t>28</a:t>
            </a:fld>
            <a:endParaRPr lang="en-US" dirty="0"/>
          </a:p>
        </p:txBody>
      </p:sp>
    </p:spTree>
    <p:extLst>
      <p:ext uri="{BB962C8B-B14F-4D97-AF65-F5344CB8AC3E}">
        <p14:creationId xmlns:p14="http://schemas.microsoft.com/office/powerpoint/2010/main" val="356161450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a:ln/>
        </p:spPr>
      </p:sp>
      <p:sp>
        <p:nvSpPr>
          <p:cNvPr id="51203"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dirty="0"/>
          </a:p>
        </p:txBody>
      </p:sp>
      <p:sp>
        <p:nvSpPr>
          <p:cNvPr id="51204"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4686">
              <a:defRPr sz="1200">
                <a:solidFill>
                  <a:schemeClr val="tx1"/>
                </a:solidFill>
                <a:latin typeface="Arial" charset="0"/>
                <a:ea typeface="ＭＳ Ｐゴシック" charset="0"/>
              </a:defRPr>
            </a:lvl1pPr>
            <a:lvl2pPr marL="720662" indent="-277178" defTabSz="914686">
              <a:defRPr sz="1200">
                <a:solidFill>
                  <a:schemeClr val="tx1"/>
                </a:solidFill>
                <a:latin typeface="Arial" charset="0"/>
                <a:ea typeface="ＭＳ Ｐゴシック" charset="0"/>
              </a:defRPr>
            </a:lvl2pPr>
            <a:lvl3pPr marL="1108710" indent="-221742" defTabSz="914686">
              <a:defRPr sz="1200">
                <a:solidFill>
                  <a:schemeClr val="tx1"/>
                </a:solidFill>
                <a:latin typeface="Arial" charset="0"/>
                <a:ea typeface="ＭＳ Ｐゴシック" charset="0"/>
              </a:defRPr>
            </a:lvl3pPr>
            <a:lvl4pPr marL="1552194" indent="-221742" defTabSz="914686">
              <a:defRPr sz="1200">
                <a:solidFill>
                  <a:schemeClr val="tx1"/>
                </a:solidFill>
                <a:latin typeface="Arial" charset="0"/>
                <a:ea typeface="ＭＳ Ｐゴシック" charset="0"/>
              </a:defRPr>
            </a:lvl4pPr>
            <a:lvl5pPr marL="1995678" indent="-221742" defTabSz="914686">
              <a:defRPr sz="1200">
                <a:solidFill>
                  <a:schemeClr val="tx1"/>
                </a:solidFill>
                <a:latin typeface="Arial" charset="0"/>
                <a:ea typeface="ＭＳ Ｐゴシック" charset="0"/>
              </a:defRPr>
            </a:lvl5pPr>
            <a:lvl6pPr marL="2439162" indent="-221742" defTabSz="914686" eaLnBrk="0" fontAlgn="base" hangingPunct="0">
              <a:spcBef>
                <a:spcPct val="30000"/>
              </a:spcBef>
              <a:spcAft>
                <a:spcPct val="0"/>
              </a:spcAft>
              <a:defRPr sz="1200">
                <a:solidFill>
                  <a:schemeClr val="tx1"/>
                </a:solidFill>
                <a:latin typeface="Arial" charset="0"/>
                <a:ea typeface="ＭＳ Ｐゴシック" charset="0"/>
              </a:defRPr>
            </a:lvl6pPr>
            <a:lvl7pPr marL="2882646" indent="-221742" defTabSz="914686" eaLnBrk="0" fontAlgn="base" hangingPunct="0">
              <a:spcBef>
                <a:spcPct val="30000"/>
              </a:spcBef>
              <a:spcAft>
                <a:spcPct val="0"/>
              </a:spcAft>
              <a:defRPr sz="1200">
                <a:solidFill>
                  <a:schemeClr val="tx1"/>
                </a:solidFill>
                <a:latin typeface="Arial" charset="0"/>
                <a:ea typeface="ＭＳ Ｐゴシック" charset="0"/>
              </a:defRPr>
            </a:lvl7pPr>
            <a:lvl8pPr marL="3326130" indent="-221742" defTabSz="914686" eaLnBrk="0" fontAlgn="base" hangingPunct="0">
              <a:spcBef>
                <a:spcPct val="30000"/>
              </a:spcBef>
              <a:spcAft>
                <a:spcPct val="0"/>
              </a:spcAft>
              <a:defRPr sz="1200">
                <a:solidFill>
                  <a:schemeClr val="tx1"/>
                </a:solidFill>
                <a:latin typeface="Arial" charset="0"/>
                <a:ea typeface="ＭＳ Ｐゴシック" charset="0"/>
              </a:defRPr>
            </a:lvl8pPr>
            <a:lvl9pPr marL="3769614" indent="-221742" defTabSz="914686" eaLnBrk="0" fontAlgn="base" hangingPunct="0">
              <a:spcBef>
                <a:spcPct val="30000"/>
              </a:spcBef>
              <a:spcAft>
                <a:spcPct val="0"/>
              </a:spcAft>
              <a:defRPr sz="1200">
                <a:solidFill>
                  <a:schemeClr val="tx1"/>
                </a:solidFill>
                <a:latin typeface="Arial" charset="0"/>
                <a:ea typeface="ＭＳ Ｐゴシック" charset="0"/>
              </a:defRPr>
            </a:lvl9pPr>
          </a:lstStyle>
          <a:p>
            <a:fld id="{E42CB1DC-922C-3240-A8C9-0B896084389D}" type="slidenum">
              <a:rPr lang="en-US"/>
              <a:pPr/>
              <a:t>29</a:t>
            </a:fld>
            <a:endParaRPr lang="en-US" dirty="0"/>
          </a:p>
        </p:txBody>
      </p:sp>
    </p:spTree>
    <p:extLst>
      <p:ext uri="{BB962C8B-B14F-4D97-AF65-F5344CB8AC3E}">
        <p14:creationId xmlns:p14="http://schemas.microsoft.com/office/powerpoint/2010/main" val="30955112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noTextEdit="1"/>
          </p:cNvSpPr>
          <p:nvPr>
            <p:ph type="sldImg"/>
          </p:nvPr>
        </p:nvSpPr>
        <p:spPr>
          <a:ln/>
        </p:spPr>
      </p:sp>
      <p:sp>
        <p:nvSpPr>
          <p:cNvPr id="10243"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dirty="0"/>
          </a:p>
        </p:txBody>
      </p:sp>
      <p:sp>
        <p:nvSpPr>
          <p:cNvPr id="10244"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4686">
              <a:defRPr sz="1200">
                <a:solidFill>
                  <a:schemeClr val="tx1"/>
                </a:solidFill>
                <a:latin typeface="Arial" charset="0"/>
                <a:ea typeface="ＭＳ Ｐゴシック" charset="0"/>
              </a:defRPr>
            </a:lvl1pPr>
            <a:lvl2pPr marL="720662" indent="-277178" defTabSz="914686">
              <a:defRPr sz="1200">
                <a:solidFill>
                  <a:schemeClr val="tx1"/>
                </a:solidFill>
                <a:latin typeface="Arial" charset="0"/>
                <a:ea typeface="ＭＳ Ｐゴシック" charset="0"/>
              </a:defRPr>
            </a:lvl2pPr>
            <a:lvl3pPr marL="1108710" indent="-221742" defTabSz="914686">
              <a:defRPr sz="1200">
                <a:solidFill>
                  <a:schemeClr val="tx1"/>
                </a:solidFill>
                <a:latin typeface="Arial" charset="0"/>
                <a:ea typeface="ＭＳ Ｐゴシック" charset="0"/>
              </a:defRPr>
            </a:lvl3pPr>
            <a:lvl4pPr marL="1552194" indent="-221742" defTabSz="914686">
              <a:defRPr sz="1200">
                <a:solidFill>
                  <a:schemeClr val="tx1"/>
                </a:solidFill>
                <a:latin typeface="Arial" charset="0"/>
                <a:ea typeface="ＭＳ Ｐゴシック" charset="0"/>
              </a:defRPr>
            </a:lvl4pPr>
            <a:lvl5pPr marL="1995678" indent="-221742" defTabSz="914686">
              <a:defRPr sz="1200">
                <a:solidFill>
                  <a:schemeClr val="tx1"/>
                </a:solidFill>
                <a:latin typeface="Arial" charset="0"/>
                <a:ea typeface="ＭＳ Ｐゴシック" charset="0"/>
              </a:defRPr>
            </a:lvl5pPr>
            <a:lvl6pPr marL="2439162" indent="-221742" defTabSz="914686" eaLnBrk="0" fontAlgn="base" hangingPunct="0">
              <a:spcBef>
                <a:spcPct val="30000"/>
              </a:spcBef>
              <a:spcAft>
                <a:spcPct val="0"/>
              </a:spcAft>
              <a:defRPr sz="1200">
                <a:solidFill>
                  <a:schemeClr val="tx1"/>
                </a:solidFill>
                <a:latin typeface="Arial" charset="0"/>
                <a:ea typeface="ＭＳ Ｐゴシック" charset="0"/>
              </a:defRPr>
            </a:lvl6pPr>
            <a:lvl7pPr marL="2882646" indent="-221742" defTabSz="914686" eaLnBrk="0" fontAlgn="base" hangingPunct="0">
              <a:spcBef>
                <a:spcPct val="30000"/>
              </a:spcBef>
              <a:spcAft>
                <a:spcPct val="0"/>
              </a:spcAft>
              <a:defRPr sz="1200">
                <a:solidFill>
                  <a:schemeClr val="tx1"/>
                </a:solidFill>
                <a:latin typeface="Arial" charset="0"/>
                <a:ea typeface="ＭＳ Ｐゴシック" charset="0"/>
              </a:defRPr>
            </a:lvl7pPr>
            <a:lvl8pPr marL="3326130" indent="-221742" defTabSz="914686" eaLnBrk="0" fontAlgn="base" hangingPunct="0">
              <a:spcBef>
                <a:spcPct val="30000"/>
              </a:spcBef>
              <a:spcAft>
                <a:spcPct val="0"/>
              </a:spcAft>
              <a:defRPr sz="1200">
                <a:solidFill>
                  <a:schemeClr val="tx1"/>
                </a:solidFill>
                <a:latin typeface="Arial" charset="0"/>
                <a:ea typeface="ＭＳ Ｐゴシック" charset="0"/>
              </a:defRPr>
            </a:lvl8pPr>
            <a:lvl9pPr marL="3769614" indent="-221742" defTabSz="914686" eaLnBrk="0" fontAlgn="base" hangingPunct="0">
              <a:spcBef>
                <a:spcPct val="30000"/>
              </a:spcBef>
              <a:spcAft>
                <a:spcPct val="0"/>
              </a:spcAft>
              <a:defRPr sz="1200">
                <a:solidFill>
                  <a:schemeClr val="tx1"/>
                </a:solidFill>
                <a:latin typeface="Arial" charset="0"/>
                <a:ea typeface="ＭＳ Ｐゴシック" charset="0"/>
              </a:defRPr>
            </a:lvl9pPr>
          </a:lstStyle>
          <a:p>
            <a:fld id="{FBFEB5C2-620B-AC4F-99CB-B8C3F7C0FF4B}" type="slidenum">
              <a:rPr lang="en-US"/>
              <a:pPr/>
              <a:t>3</a:t>
            </a:fld>
            <a:endParaRPr lang="en-US" dirty="0"/>
          </a:p>
        </p:txBody>
      </p:sp>
    </p:spTree>
    <p:extLst>
      <p:ext uri="{BB962C8B-B14F-4D97-AF65-F5344CB8AC3E}">
        <p14:creationId xmlns:p14="http://schemas.microsoft.com/office/powerpoint/2010/main" val="34019015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a:ln/>
        </p:spPr>
      </p:sp>
      <p:sp>
        <p:nvSpPr>
          <p:cNvPr id="51203"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dirty="0"/>
          </a:p>
        </p:txBody>
      </p:sp>
      <p:sp>
        <p:nvSpPr>
          <p:cNvPr id="51204"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4686">
              <a:defRPr sz="1200">
                <a:solidFill>
                  <a:schemeClr val="tx1"/>
                </a:solidFill>
                <a:latin typeface="Arial" charset="0"/>
                <a:ea typeface="ＭＳ Ｐゴシック" charset="0"/>
              </a:defRPr>
            </a:lvl1pPr>
            <a:lvl2pPr marL="720662" indent="-277178" defTabSz="914686">
              <a:defRPr sz="1200">
                <a:solidFill>
                  <a:schemeClr val="tx1"/>
                </a:solidFill>
                <a:latin typeface="Arial" charset="0"/>
                <a:ea typeface="ＭＳ Ｐゴシック" charset="0"/>
              </a:defRPr>
            </a:lvl2pPr>
            <a:lvl3pPr marL="1108710" indent="-221742" defTabSz="914686">
              <a:defRPr sz="1200">
                <a:solidFill>
                  <a:schemeClr val="tx1"/>
                </a:solidFill>
                <a:latin typeface="Arial" charset="0"/>
                <a:ea typeface="ＭＳ Ｐゴシック" charset="0"/>
              </a:defRPr>
            </a:lvl3pPr>
            <a:lvl4pPr marL="1552194" indent="-221742" defTabSz="914686">
              <a:defRPr sz="1200">
                <a:solidFill>
                  <a:schemeClr val="tx1"/>
                </a:solidFill>
                <a:latin typeface="Arial" charset="0"/>
                <a:ea typeface="ＭＳ Ｐゴシック" charset="0"/>
              </a:defRPr>
            </a:lvl4pPr>
            <a:lvl5pPr marL="1995678" indent="-221742" defTabSz="914686">
              <a:defRPr sz="1200">
                <a:solidFill>
                  <a:schemeClr val="tx1"/>
                </a:solidFill>
                <a:latin typeface="Arial" charset="0"/>
                <a:ea typeface="ＭＳ Ｐゴシック" charset="0"/>
              </a:defRPr>
            </a:lvl5pPr>
            <a:lvl6pPr marL="2439162" indent="-221742" defTabSz="914686" eaLnBrk="0" fontAlgn="base" hangingPunct="0">
              <a:spcBef>
                <a:spcPct val="30000"/>
              </a:spcBef>
              <a:spcAft>
                <a:spcPct val="0"/>
              </a:spcAft>
              <a:defRPr sz="1200">
                <a:solidFill>
                  <a:schemeClr val="tx1"/>
                </a:solidFill>
                <a:latin typeface="Arial" charset="0"/>
                <a:ea typeface="ＭＳ Ｐゴシック" charset="0"/>
              </a:defRPr>
            </a:lvl6pPr>
            <a:lvl7pPr marL="2882646" indent="-221742" defTabSz="914686" eaLnBrk="0" fontAlgn="base" hangingPunct="0">
              <a:spcBef>
                <a:spcPct val="30000"/>
              </a:spcBef>
              <a:spcAft>
                <a:spcPct val="0"/>
              </a:spcAft>
              <a:defRPr sz="1200">
                <a:solidFill>
                  <a:schemeClr val="tx1"/>
                </a:solidFill>
                <a:latin typeface="Arial" charset="0"/>
                <a:ea typeface="ＭＳ Ｐゴシック" charset="0"/>
              </a:defRPr>
            </a:lvl7pPr>
            <a:lvl8pPr marL="3326130" indent="-221742" defTabSz="914686" eaLnBrk="0" fontAlgn="base" hangingPunct="0">
              <a:spcBef>
                <a:spcPct val="30000"/>
              </a:spcBef>
              <a:spcAft>
                <a:spcPct val="0"/>
              </a:spcAft>
              <a:defRPr sz="1200">
                <a:solidFill>
                  <a:schemeClr val="tx1"/>
                </a:solidFill>
                <a:latin typeface="Arial" charset="0"/>
                <a:ea typeface="ＭＳ Ｐゴシック" charset="0"/>
              </a:defRPr>
            </a:lvl8pPr>
            <a:lvl9pPr marL="3769614" indent="-221742" defTabSz="914686" eaLnBrk="0" fontAlgn="base" hangingPunct="0">
              <a:spcBef>
                <a:spcPct val="30000"/>
              </a:spcBef>
              <a:spcAft>
                <a:spcPct val="0"/>
              </a:spcAft>
              <a:defRPr sz="1200">
                <a:solidFill>
                  <a:schemeClr val="tx1"/>
                </a:solidFill>
                <a:latin typeface="Arial" charset="0"/>
                <a:ea typeface="ＭＳ Ｐゴシック" charset="0"/>
              </a:defRPr>
            </a:lvl9pPr>
          </a:lstStyle>
          <a:p>
            <a:fld id="{E42CB1DC-922C-3240-A8C9-0B896084389D}" type="slidenum">
              <a:rPr lang="en-US"/>
              <a:pPr/>
              <a:t>30</a:t>
            </a:fld>
            <a:endParaRPr lang="en-US" dirty="0"/>
          </a:p>
        </p:txBody>
      </p:sp>
    </p:spTree>
    <p:extLst>
      <p:ext uri="{BB962C8B-B14F-4D97-AF65-F5344CB8AC3E}">
        <p14:creationId xmlns:p14="http://schemas.microsoft.com/office/powerpoint/2010/main" val="261062734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a:ln/>
        </p:spPr>
      </p:sp>
      <p:sp>
        <p:nvSpPr>
          <p:cNvPr id="53251"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dirty="0"/>
          </a:p>
        </p:txBody>
      </p:sp>
      <p:sp>
        <p:nvSpPr>
          <p:cNvPr id="53252"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4686">
              <a:defRPr sz="1200">
                <a:solidFill>
                  <a:schemeClr val="tx1"/>
                </a:solidFill>
                <a:latin typeface="Arial" charset="0"/>
                <a:ea typeface="ＭＳ Ｐゴシック" charset="0"/>
              </a:defRPr>
            </a:lvl1pPr>
            <a:lvl2pPr marL="720662" indent="-277178" defTabSz="914686">
              <a:defRPr sz="1200">
                <a:solidFill>
                  <a:schemeClr val="tx1"/>
                </a:solidFill>
                <a:latin typeface="Arial" charset="0"/>
                <a:ea typeface="ＭＳ Ｐゴシック" charset="0"/>
              </a:defRPr>
            </a:lvl2pPr>
            <a:lvl3pPr marL="1108710" indent="-221742" defTabSz="914686">
              <a:defRPr sz="1200">
                <a:solidFill>
                  <a:schemeClr val="tx1"/>
                </a:solidFill>
                <a:latin typeface="Arial" charset="0"/>
                <a:ea typeface="ＭＳ Ｐゴシック" charset="0"/>
              </a:defRPr>
            </a:lvl3pPr>
            <a:lvl4pPr marL="1552194" indent="-221742" defTabSz="914686">
              <a:defRPr sz="1200">
                <a:solidFill>
                  <a:schemeClr val="tx1"/>
                </a:solidFill>
                <a:latin typeface="Arial" charset="0"/>
                <a:ea typeface="ＭＳ Ｐゴシック" charset="0"/>
              </a:defRPr>
            </a:lvl4pPr>
            <a:lvl5pPr marL="1995678" indent="-221742" defTabSz="914686">
              <a:defRPr sz="1200">
                <a:solidFill>
                  <a:schemeClr val="tx1"/>
                </a:solidFill>
                <a:latin typeface="Arial" charset="0"/>
                <a:ea typeface="ＭＳ Ｐゴシック" charset="0"/>
              </a:defRPr>
            </a:lvl5pPr>
            <a:lvl6pPr marL="2439162" indent="-221742" defTabSz="914686" eaLnBrk="0" fontAlgn="base" hangingPunct="0">
              <a:spcBef>
                <a:spcPct val="30000"/>
              </a:spcBef>
              <a:spcAft>
                <a:spcPct val="0"/>
              </a:spcAft>
              <a:defRPr sz="1200">
                <a:solidFill>
                  <a:schemeClr val="tx1"/>
                </a:solidFill>
                <a:latin typeface="Arial" charset="0"/>
                <a:ea typeface="ＭＳ Ｐゴシック" charset="0"/>
              </a:defRPr>
            </a:lvl6pPr>
            <a:lvl7pPr marL="2882646" indent="-221742" defTabSz="914686" eaLnBrk="0" fontAlgn="base" hangingPunct="0">
              <a:spcBef>
                <a:spcPct val="30000"/>
              </a:spcBef>
              <a:spcAft>
                <a:spcPct val="0"/>
              </a:spcAft>
              <a:defRPr sz="1200">
                <a:solidFill>
                  <a:schemeClr val="tx1"/>
                </a:solidFill>
                <a:latin typeface="Arial" charset="0"/>
                <a:ea typeface="ＭＳ Ｐゴシック" charset="0"/>
              </a:defRPr>
            </a:lvl7pPr>
            <a:lvl8pPr marL="3326130" indent="-221742" defTabSz="914686" eaLnBrk="0" fontAlgn="base" hangingPunct="0">
              <a:spcBef>
                <a:spcPct val="30000"/>
              </a:spcBef>
              <a:spcAft>
                <a:spcPct val="0"/>
              </a:spcAft>
              <a:defRPr sz="1200">
                <a:solidFill>
                  <a:schemeClr val="tx1"/>
                </a:solidFill>
                <a:latin typeface="Arial" charset="0"/>
                <a:ea typeface="ＭＳ Ｐゴシック" charset="0"/>
              </a:defRPr>
            </a:lvl8pPr>
            <a:lvl9pPr marL="3769614" indent="-221742" defTabSz="914686" eaLnBrk="0" fontAlgn="base" hangingPunct="0">
              <a:spcBef>
                <a:spcPct val="30000"/>
              </a:spcBef>
              <a:spcAft>
                <a:spcPct val="0"/>
              </a:spcAft>
              <a:defRPr sz="1200">
                <a:solidFill>
                  <a:schemeClr val="tx1"/>
                </a:solidFill>
                <a:latin typeface="Arial" charset="0"/>
                <a:ea typeface="ＭＳ Ｐゴシック" charset="0"/>
              </a:defRPr>
            </a:lvl9pPr>
          </a:lstStyle>
          <a:p>
            <a:fld id="{DA561C5F-AFD2-F741-A112-B01F14672E92}" type="slidenum">
              <a:rPr lang="en-US"/>
              <a:pPr/>
              <a:t>31</a:t>
            </a:fld>
            <a:endParaRPr lang="en-US" dirty="0"/>
          </a:p>
        </p:txBody>
      </p:sp>
    </p:spTree>
    <p:extLst>
      <p:ext uri="{BB962C8B-B14F-4D97-AF65-F5344CB8AC3E}">
        <p14:creationId xmlns:p14="http://schemas.microsoft.com/office/powerpoint/2010/main" val="200409695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a:ln/>
        </p:spPr>
      </p:sp>
      <p:sp>
        <p:nvSpPr>
          <p:cNvPr id="53251"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dirty="0"/>
          </a:p>
        </p:txBody>
      </p:sp>
      <p:sp>
        <p:nvSpPr>
          <p:cNvPr id="53252"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4686">
              <a:defRPr sz="1200">
                <a:solidFill>
                  <a:schemeClr val="tx1"/>
                </a:solidFill>
                <a:latin typeface="Arial" charset="0"/>
                <a:ea typeface="ＭＳ Ｐゴシック" charset="0"/>
              </a:defRPr>
            </a:lvl1pPr>
            <a:lvl2pPr marL="720662" indent="-277178" defTabSz="914686">
              <a:defRPr sz="1200">
                <a:solidFill>
                  <a:schemeClr val="tx1"/>
                </a:solidFill>
                <a:latin typeface="Arial" charset="0"/>
                <a:ea typeface="ＭＳ Ｐゴシック" charset="0"/>
              </a:defRPr>
            </a:lvl2pPr>
            <a:lvl3pPr marL="1108710" indent="-221742" defTabSz="914686">
              <a:defRPr sz="1200">
                <a:solidFill>
                  <a:schemeClr val="tx1"/>
                </a:solidFill>
                <a:latin typeface="Arial" charset="0"/>
                <a:ea typeface="ＭＳ Ｐゴシック" charset="0"/>
              </a:defRPr>
            </a:lvl3pPr>
            <a:lvl4pPr marL="1552194" indent="-221742" defTabSz="914686">
              <a:defRPr sz="1200">
                <a:solidFill>
                  <a:schemeClr val="tx1"/>
                </a:solidFill>
                <a:latin typeface="Arial" charset="0"/>
                <a:ea typeface="ＭＳ Ｐゴシック" charset="0"/>
              </a:defRPr>
            </a:lvl4pPr>
            <a:lvl5pPr marL="1995678" indent="-221742" defTabSz="914686">
              <a:defRPr sz="1200">
                <a:solidFill>
                  <a:schemeClr val="tx1"/>
                </a:solidFill>
                <a:latin typeface="Arial" charset="0"/>
                <a:ea typeface="ＭＳ Ｐゴシック" charset="0"/>
              </a:defRPr>
            </a:lvl5pPr>
            <a:lvl6pPr marL="2439162" indent="-221742" defTabSz="914686" eaLnBrk="0" fontAlgn="base" hangingPunct="0">
              <a:spcBef>
                <a:spcPct val="30000"/>
              </a:spcBef>
              <a:spcAft>
                <a:spcPct val="0"/>
              </a:spcAft>
              <a:defRPr sz="1200">
                <a:solidFill>
                  <a:schemeClr val="tx1"/>
                </a:solidFill>
                <a:latin typeface="Arial" charset="0"/>
                <a:ea typeface="ＭＳ Ｐゴシック" charset="0"/>
              </a:defRPr>
            </a:lvl6pPr>
            <a:lvl7pPr marL="2882646" indent="-221742" defTabSz="914686" eaLnBrk="0" fontAlgn="base" hangingPunct="0">
              <a:spcBef>
                <a:spcPct val="30000"/>
              </a:spcBef>
              <a:spcAft>
                <a:spcPct val="0"/>
              </a:spcAft>
              <a:defRPr sz="1200">
                <a:solidFill>
                  <a:schemeClr val="tx1"/>
                </a:solidFill>
                <a:latin typeface="Arial" charset="0"/>
                <a:ea typeface="ＭＳ Ｐゴシック" charset="0"/>
              </a:defRPr>
            </a:lvl7pPr>
            <a:lvl8pPr marL="3326130" indent="-221742" defTabSz="914686" eaLnBrk="0" fontAlgn="base" hangingPunct="0">
              <a:spcBef>
                <a:spcPct val="30000"/>
              </a:spcBef>
              <a:spcAft>
                <a:spcPct val="0"/>
              </a:spcAft>
              <a:defRPr sz="1200">
                <a:solidFill>
                  <a:schemeClr val="tx1"/>
                </a:solidFill>
                <a:latin typeface="Arial" charset="0"/>
                <a:ea typeface="ＭＳ Ｐゴシック" charset="0"/>
              </a:defRPr>
            </a:lvl8pPr>
            <a:lvl9pPr marL="3769614" indent="-221742" defTabSz="914686" eaLnBrk="0" fontAlgn="base" hangingPunct="0">
              <a:spcBef>
                <a:spcPct val="30000"/>
              </a:spcBef>
              <a:spcAft>
                <a:spcPct val="0"/>
              </a:spcAft>
              <a:defRPr sz="1200">
                <a:solidFill>
                  <a:schemeClr val="tx1"/>
                </a:solidFill>
                <a:latin typeface="Arial" charset="0"/>
                <a:ea typeface="ＭＳ Ｐゴシック" charset="0"/>
              </a:defRPr>
            </a:lvl9pPr>
          </a:lstStyle>
          <a:p>
            <a:fld id="{DA561C5F-AFD2-F741-A112-B01F14672E92}" type="slidenum">
              <a:rPr lang="en-US"/>
              <a:pPr/>
              <a:t>32</a:t>
            </a:fld>
            <a:endParaRPr lang="en-US" dirty="0"/>
          </a:p>
        </p:txBody>
      </p:sp>
    </p:spTree>
    <p:extLst>
      <p:ext uri="{BB962C8B-B14F-4D97-AF65-F5344CB8AC3E}">
        <p14:creationId xmlns:p14="http://schemas.microsoft.com/office/powerpoint/2010/main" val="315998724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a:ln/>
        </p:spPr>
      </p:sp>
      <p:sp>
        <p:nvSpPr>
          <p:cNvPr id="77827"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dirty="0"/>
          </a:p>
        </p:txBody>
      </p:sp>
      <p:sp>
        <p:nvSpPr>
          <p:cNvPr id="77828"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4686">
              <a:defRPr sz="1200">
                <a:solidFill>
                  <a:schemeClr val="tx1"/>
                </a:solidFill>
                <a:latin typeface="Arial" charset="0"/>
                <a:ea typeface="ＭＳ Ｐゴシック" charset="0"/>
              </a:defRPr>
            </a:lvl1pPr>
            <a:lvl2pPr marL="720662" indent="-277178" defTabSz="914686">
              <a:defRPr sz="1200">
                <a:solidFill>
                  <a:schemeClr val="tx1"/>
                </a:solidFill>
                <a:latin typeface="Arial" charset="0"/>
                <a:ea typeface="ＭＳ Ｐゴシック" charset="0"/>
              </a:defRPr>
            </a:lvl2pPr>
            <a:lvl3pPr marL="1108710" indent="-221742" defTabSz="914686">
              <a:defRPr sz="1200">
                <a:solidFill>
                  <a:schemeClr val="tx1"/>
                </a:solidFill>
                <a:latin typeface="Arial" charset="0"/>
                <a:ea typeface="ＭＳ Ｐゴシック" charset="0"/>
              </a:defRPr>
            </a:lvl3pPr>
            <a:lvl4pPr marL="1552194" indent="-221742" defTabSz="914686">
              <a:defRPr sz="1200">
                <a:solidFill>
                  <a:schemeClr val="tx1"/>
                </a:solidFill>
                <a:latin typeface="Arial" charset="0"/>
                <a:ea typeface="ＭＳ Ｐゴシック" charset="0"/>
              </a:defRPr>
            </a:lvl4pPr>
            <a:lvl5pPr marL="1995678" indent="-221742" defTabSz="914686">
              <a:defRPr sz="1200">
                <a:solidFill>
                  <a:schemeClr val="tx1"/>
                </a:solidFill>
                <a:latin typeface="Arial" charset="0"/>
                <a:ea typeface="ＭＳ Ｐゴシック" charset="0"/>
              </a:defRPr>
            </a:lvl5pPr>
            <a:lvl6pPr marL="2439162" indent="-221742" defTabSz="914686" eaLnBrk="0" fontAlgn="base" hangingPunct="0">
              <a:spcBef>
                <a:spcPct val="30000"/>
              </a:spcBef>
              <a:spcAft>
                <a:spcPct val="0"/>
              </a:spcAft>
              <a:defRPr sz="1200">
                <a:solidFill>
                  <a:schemeClr val="tx1"/>
                </a:solidFill>
                <a:latin typeface="Arial" charset="0"/>
                <a:ea typeface="ＭＳ Ｐゴシック" charset="0"/>
              </a:defRPr>
            </a:lvl6pPr>
            <a:lvl7pPr marL="2882646" indent="-221742" defTabSz="914686" eaLnBrk="0" fontAlgn="base" hangingPunct="0">
              <a:spcBef>
                <a:spcPct val="30000"/>
              </a:spcBef>
              <a:spcAft>
                <a:spcPct val="0"/>
              </a:spcAft>
              <a:defRPr sz="1200">
                <a:solidFill>
                  <a:schemeClr val="tx1"/>
                </a:solidFill>
                <a:latin typeface="Arial" charset="0"/>
                <a:ea typeface="ＭＳ Ｐゴシック" charset="0"/>
              </a:defRPr>
            </a:lvl7pPr>
            <a:lvl8pPr marL="3326130" indent="-221742" defTabSz="914686" eaLnBrk="0" fontAlgn="base" hangingPunct="0">
              <a:spcBef>
                <a:spcPct val="30000"/>
              </a:spcBef>
              <a:spcAft>
                <a:spcPct val="0"/>
              </a:spcAft>
              <a:defRPr sz="1200">
                <a:solidFill>
                  <a:schemeClr val="tx1"/>
                </a:solidFill>
                <a:latin typeface="Arial" charset="0"/>
                <a:ea typeface="ＭＳ Ｐゴシック" charset="0"/>
              </a:defRPr>
            </a:lvl8pPr>
            <a:lvl9pPr marL="3769614" indent="-221742" defTabSz="914686" eaLnBrk="0" fontAlgn="base" hangingPunct="0">
              <a:spcBef>
                <a:spcPct val="30000"/>
              </a:spcBef>
              <a:spcAft>
                <a:spcPct val="0"/>
              </a:spcAft>
              <a:defRPr sz="1200">
                <a:solidFill>
                  <a:schemeClr val="tx1"/>
                </a:solidFill>
                <a:latin typeface="Arial" charset="0"/>
                <a:ea typeface="ＭＳ Ｐゴシック" charset="0"/>
              </a:defRPr>
            </a:lvl9pPr>
          </a:lstStyle>
          <a:p>
            <a:fld id="{595D53AA-9646-3B49-B810-1D87C4C725F1}" type="slidenum">
              <a:rPr lang="en-US"/>
              <a:pPr/>
              <a:t>33</a:t>
            </a:fld>
            <a:endParaRPr lang="en-US" dirty="0"/>
          </a:p>
        </p:txBody>
      </p:sp>
    </p:spTree>
    <p:extLst>
      <p:ext uri="{BB962C8B-B14F-4D97-AF65-F5344CB8AC3E}">
        <p14:creationId xmlns:p14="http://schemas.microsoft.com/office/powerpoint/2010/main" val="364575497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a:ln/>
        </p:spPr>
      </p:sp>
      <p:sp>
        <p:nvSpPr>
          <p:cNvPr id="55299"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dirty="0"/>
          </a:p>
        </p:txBody>
      </p:sp>
      <p:sp>
        <p:nvSpPr>
          <p:cNvPr id="55300"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4686">
              <a:defRPr sz="1200">
                <a:solidFill>
                  <a:schemeClr val="tx1"/>
                </a:solidFill>
                <a:latin typeface="Arial" charset="0"/>
                <a:ea typeface="ＭＳ Ｐゴシック" charset="0"/>
              </a:defRPr>
            </a:lvl1pPr>
            <a:lvl2pPr marL="720662" indent="-277178" defTabSz="914686">
              <a:defRPr sz="1200">
                <a:solidFill>
                  <a:schemeClr val="tx1"/>
                </a:solidFill>
                <a:latin typeface="Arial" charset="0"/>
                <a:ea typeface="ＭＳ Ｐゴシック" charset="0"/>
              </a:defRPr>
            </a:lvl2pPr>
            <a:lvl3pPr marL="1108710" indent="-221742" defTabSz="914686">
              <a:defRPr sz="1200">
                <a:solidFill>
                  <a:schemeClr val="tx1"/>
                </a:solidFill>
                <a:latin typeface="Arial" charset="0"/>
                <a:ea typeface="ＭＳ Ｐゴシック" charset="0"/>
              </a:defRPr>
            </a:lvl3pPr>
            <a:lvl4pPr marL="1552194" indent="-221742" defTabSz="914686">
              <a:defRPr sz="1200">
                <a:solidFill>
                  <a:schemeClr val="tx1"/>
                </a:solidFill>
                <a:latin typeface="Arial" charset="0"/>
                <a:ea typeface="ＭＳ Ｐゴシック" charset="0"/>
              </a:defRPr>
            </a:lvl4pPr>
            <a:lvl5pPr marL="1995678" indent="-221742" defTabSz="914686">
              <a:defRPr sz="1200">
                <a:solidFill>
                  <a:schemeClr val="tx1"/>
                </a:solidFill>
                <a:latin typeface="Arial" charset="0"/>
                <a:ea typeface="ＭＳ Ｐゴシック" charset="0"/>
              </a:defRPr>
            </a:lvl5pPr>
            <a:lvl6pPr marL="2439162" indent="-221742" defTabSz="914686" eaLnBrk="0" fontAlgn="base" hangingPunct="0">
              <a:spcBef>
                <a:spcPct val="30000"/>
              </a:spcBef>
              <a:spcAft>
                <a:spcPct val="0"/>
              </a:spcAft>
              <a:defRPr sz="1200">
                <a:solidFill>
                  <a:schemeClr val="tx1"/>
                </a:solidFill>
                <a:latin typeface="Arial" charset="0"/>
                <a:ea typeface="ＭＳ Ｐゴシック" charset="0"/>
              </a:defRPr>
            </a:lvl6pPr>
            <a:lvl7pPr marL="2882646" indent="-221742" defTabSz="914686" eaLnBrk="0" fontAlgn="base" hangingPunct="0">
              <a:spcBef>
                <a:spcPct val="30000"/>
              </a:spcBef>
              <a:spcAft>
                <a:spcPct val="0"/>
              </a:spcAft>
              <a:defRPr sz="1200">
                <a:solidFill>
                  <a:schemeClr val="tx1"/>
                </a:solidFill>
                <a:latin typeface="Arial" charset="0"/>
                <a:ea typeface="ＭＳ Ｐゴシック" charset="0"/>
              </a:defRPr>
            </a:lvl7pPr>
            <a:lvl8pPr marL="3326130" indent="-221742" defTabSz="914686" eaLnBrk="0" fontAlgn="base" hangingPunct="0">
              <a:spcBef>
                <a:spcPct val="30000"/>
              </a:spcBef>
              <a:spcAft>
                <a:spcPct val="0"/>
              </a:spcAft>
              <a:defRPr sz="1200">
                <a:solidFill>
                  <a:schemeClr val="tx1"/>
                </a:solidFill>
                <a:latin typeface="Arial" charset="0"/>
                <a:ea typeface="ＭＳ Ｐゴシック" charset="0"/>
              </a:defRPr>
            </a:lvl8pPr>
            <a:lvl9pPr marL="3769614" indent="-221742" defTabSz="914686" eaLnBrk="0" fontAlgn="base" hangingPunct="0">
              <a:spcBef>
                <a:spcPct val="30000"/>
              </a:spcBef>
              <a:spcAft>
                <a:spcPct val="0"/>
              </a:spcAft>
              <a:defRPr sz="1200">
                <a:solidFill>
                  <a:schemeClr val="tx1"/>
                </a:solidFill>
                <a:latin typeface="Arial" charset="0"/>
                <a:ea typeface="ＭＳ Ｐゴシック" charset="0"/>
              </a:defRPr>
            </a:lvl9pPr>
          </a:lstStyle>
          <a:p>
            <a:fld id="{05907D7B-1200-174E-B9EC-D72FEB0FA44F}" type="slidenum">
              <a:rPr lang="en-US"/>
              <a:pPr/>
              <a:t>34</a:t>
            </a:fld>
            <a:endParaRPr lang="en-US" dirty="0"/>
          </a:p>
        </p:txBody>
      </p:sp>
    </p:spTree>
    <p:extLst>
      <p:ext uri="{BB962C8B-B14F-4D97-AF65-F5344CB8AC3E}">
        <p14:creationId xmlns:p14="http://schemas.microsoft.com/office/powerpoint/2010/main" val="291569311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a:ln/>
        </p:spPr>
      </p:sp>
      <p:sp>
        <p:nvSpPr>
          <p:cNvPr id="57347"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dirty="0"/>
          </a:p>
        </p:txBody>
      </p:sp>
      <p:sp>
        <p:nvSpPr>
          <p:cNvPr id="57348"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4686">
              <a:defRPr sz="1200">
                <a:solidFill>
                  <a:schemeClr val="tx1"/>
                </a:solidFill>
                <a:latin typeface="Arial" charset="0"/>
                <a:ea typeface="ＭＳ Ｐゴシック" charset="0"/>
              </a:defRPr>
            </a:lvl1pPr>
            <a:lvl2pPr marL="720662" indent="-277178" defTabSz="914686">
              <a:defRPr sz="1200">
                <a:solidFill>
                  <a:schemeClr val="tx1"/>
                </a:solidFill>
                <a:latin typeface="Arial" charset="0"/>
                <a:ea typeface="ＭＳ Ｐゴシック" charset="0"/>
              </a:defRPr>
            </a:lvl2pPr>
            <a:lvl3pPr marL="1108710" indent="-221742" defTabSz="914686">
              <a:defRPr sz="1200">
                <a:solidFill>
                  <a:schemeClr val="tx1"/>
                </a:solidFill>
                <a:latin typeface="Arial" charset="0"/>
                <a:ea typeface="ＭＳ Ｐゴシック" charset="0"/>
              </a:defRPr>
            </a:lvl3pPr>
            <a:lvl4pPr marL="1552194" indent="-221742" defTabSz="914686">
              <a:defRPr sz="1200">
                <a:solidFill>
                  <a:schemeClr val="tx1"/>
                </a:solidFill>
                <a:latin typeface="Arial" charset="0"/>
                <a:ea typeface="ＭＳ Ｐゴシック" charset="0"/>
              </a:defRPr>
            </a:lvl4pPr>
            <a:lvl5pPr marL="1995678" indent="-221742" defTabSz="914686">
              <a:defRPr sz="1200">
                <a:solidFill>
                  <a:schemeClr val="tx1"/>
                </a:solidFill>
                <a:latin typeface="Arial" charset="0"/>
                <a:ea typeface="ＭＳ Ｐゴシック" charset="0"/>
              </a:defRPr>
            </a:lvl5pPr>
            <a:lvl6pPr marL="2439162" indent="-221742" defTabSz="914686" eaLnBrk="0" fontAlgn="base" hangingPunct="0">
              <a:spcBef>
                <a:spcPct val="30000"/>
              </a:spcBef>
              <a:spcAft>
                <a:spcPct val="0"/>
              </a:spcAft>
              <a:defRPr sz="1200">
                <a:solidFill>
                  <a:schemeClr val="tx1"/>
                </a:solidFill>
                <a:latin typeface="Arial" charset="0"/>
                <a:ea typeface="ＭＳ Ｐゴシック" charset="0"/>
              </a:defRPr>
            </a:lvl6pPr>
            <a:lvl7pPr marL="2882646" indent="-221742" defTabSz="914686" eaLnBrk="0" fontAlgn="base" hangingPunct="0">
              <a:spcBef>
                <a:spcPct val="30000"/>
              </a:spcBef>
              <a:spcAft>
                <a:spcPct val="0"/>
              </a:spcAft>
              <a:defRPr sz="1200">
                <a:solidFill>
                  <a:schemeClr val="tx1"/>
                </a:solidFill>
                <a:latin typeface="Arial" charset="0"/>
                <a:ea typeface="ＭＳ Ｐゴシック" charset="0"/>
              </a:defRPr>
            </a:lvl7pPr>
            <a:lvl8pPr marL="3326130" indent="-221742" defTabSz="914686" eaLnBrk="0" fontAlgn="base" hangingPunct="0">
              <a:spcBef>
                <a:spcPct val="30000"/>
              </a:spcBef>
              <a:spcAft>
                <a:spcPct val="0"/>
              </a:spcAft>
              <a:defRPr sz="1200">
                <a:solidFill>
                  <a:schemeClr val="tx1"/>
                </a:solidFill>
                <a:latin typeface="Arial" charset="0"/>
                <a:ea typeface="ＭＳ Ｐゴシック" charset="0"/>
              </a:defRPr>
            </a:lvl8pPr>
            <a:lvl9pPr marL="3769614" indent="-221742" defTabSz="914686" eaLnBrk="0" fontAlgn="base" hangingPunct="0">
              <a:spcBef>
                <a:spcPct val="30000"/>
              </a:spcBef>
              <a:spcAft>
                <a:spcPct val="0"/>
              </a:spcAft>
              <a:defRPr sz="1200">
                <a:solidFill>
                  <a:schemeClr val="tx1"/>
                </a:solidFill>
                <a:latin typeface="Arial" charset="0"/>
                <a:ea typeface="ＭＳ Ｐゴシック" charset="0"/>
              </a:defRPr>
            </a:lvl9pPr>
          </a:lstStyle>
          <a:p>
            <a:fld id="{666C5775-1BF2-CF4F-9409-D338883EC87A}" type="slidenum">
              <a:rPr lang="en-US"/>
              <a:pPr/>
              <a:t>35</a:t>
            </a:fld>
            <a:endParaRPr lang="en-US" dirty="0"/>
          </a:p>
        </p:txBody>
      </p:sp>
    </p:spTree>
    <p:extLst>
      <p:ext uri="{BB962C8B-B14F-4D97-AF65-F5344CB8AC3E}">
        <p14:creationId xmlns:p14="http://schemas.microsoft.com/office/powerpoint/2010/main" val="256198029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ln/>
        </p:spPr>
      </p:sp>
      <p:sp>
        <p:nvSpPr>
          <p:cNvPr id="59395"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dirty="0"/>
          </a:p>
        </p:txBody>
      </p:sp>
      <p:sp>
        <p:nvSpPr>
          <p:cNvPr id="59396"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4686">
              <a:defRPr sz="1200">
                <a:solidFill>
                  <a:schemeClr val="tx1"/>
                </a:solidFill>
                <a:latin typeface="Arial" charset="0"/>
                <a:ea typeface="ＭＳ Ｐゴシック" charset="0"/>
              </a:defRPr>
            </a:lvl1pPr>
            <a:lvl2pPr marL="720662" indent="-277178" defTabSz="914686">
              <a:defRPr sz="1200">
                <a:solidFill>
                  <a:schemeClr val="tx1"/>
                </a:solidFill>
                <a:latin typeface="Arial" charset="0"/>
                <a:ea typeface="ＭＳ Ｐゴシック" charset="0"/>
              </a:defRPr>
            </a:lvl2pPr>
            <a:lvl3pPr marL="1108710" indent="-221742" defTabSz="914686">
              <a:defRPr sz="1200">
                <a:solidFill>
                  <a:schemeClr val="tx1"/>
                </a:solidFill>
                <a:latin typeface="Arial" charset="0"/>
                <a:ea typeface="ＭＳ Ｐゴシック" charset="0"/>
              </a:defRPr>
            </a:lvl3pPr>
            <a:lvl4pPr marL="1552194" indent="-221742" defTabSz="914686">
              <a:defRPr sz="1200">
                <a:solidFill>
                  <a:schemeClr val="tx1"/>
                </a:solidFill>
                <a:latin typeface="Arial" charset="0"/>
                <a:ea typeface="ＭＳ Ｐゴシック" charset="0"/>
              </a:defRPr>
            </a:lvl4pPr>
            <a:lvl5pPr marL="1995678" indent="-221742" defTabSz="914686">
              <a:defRPr sz="1200">
                <a:solidFill>
                  <a:schemeClr val="tx1"/>
                </a:solidFill>
                <a:latin typeface="Arial" charset="0"/>
                <a:ea typeface="ＭＳ Ｐゴシック" charset="0"/>
              </a:defRPr>
            </a:lvl5pPr>
            <a:lvl6pPr marL="2439162" indent="-221742" defTabSz="914686" eaLnBrk="0" fontAlgn="base" hangingPunct="0">
              <a:spcBef>
                <a:spcPct val="30000"/>
              </a:spcBef>
              <a:spcAft>
                <a:spcPct val="0"/>
              </a:spcAft>
              <a:defRPr sz="1200">
                <a:solidFill>
                  <a:schemeClr val="tx1"/>
                </a:solidFill>
                <a:latin typeface="Arial" charset="0"/>
                <a:ea typeface="ＭＳ Ｐゴシック" charset="0"/>
              </a:defRPr>
            </a:lvl6pPr>
            <a:lvl7pPr marL="2882646" indent="-221742" defTabSz="914686" eaLnBrk="0" fontAlgn="base" hangingPunct="0">
              <a:spcBef>
                <a:spcPct val="30000"/>
              </a:spcBef>
              <a:spcAft>
                <a:spcPct val="0"/>
              </a:spcAft>
              <a:defRPr sz="1200">
                <a:solidFill>
                  <a:schemeClr val="tx1"/>
                </a:solidFill>
                <a:latin typeface="Arial" charset="0"/>
                <a:ea typeface="ＭＳ Ｐゴシック" charset="0"/>
              </a:defRPr>
            </a:lvl7pPr>
            <a:lvl8pPr marL="3326130" indent="-221742" defTabSz="914686" eaLnBrk="0" fontAlgn="base" hangingPunct="0">
              <a:spcBef>
                <a:spcPct val="30000"/>
              </a:spcBef>
              <a:spcAft>
                <a:spcPct val="0"/>
              </a:spcAft>
              <a:defRPr sz="1200">
                <a:solidFill>
                  <a:schemeClr val="tx1"/>
                </a:solidFill>
                <a:latin typeface="Arial" charset="0"/>
                <a:ea typeface="ＭＳ Ｐゴシック" charset="0"/>
              </a:defRPr>
            </a:lvl8pPr>
            <a:lvl9pPr marL="3769614" indent="-221742" defTabSz="914686" eaLnBrk="0" fontAlgn="base" hangingPunct="0">
              <a:spcBef>
                <a:spcPct val="30000"/>
              </a:spcBef>
              <a:spcAft>
                <a:spcPct val="0"/>
              </a:spcAft>
              <a:defRPr sz="1200">
                <a:solidFill>
                  <a:schemeClr val="tx1"/>
                </a:solidFill>
                <a:latin typeface="Arial" charset="0"/>
                <a:ea typeface="ＭＳ Ｐゴシック" charset="0"/>
              </a:defRPr>
            </a:lvl9pPr>
          </a:lstStyle>
          <a:p>
            <a:fld id="{50C22F6D-CA0C-CF48-B852-79C6D660CBD3}" type="slidenum">
              <a:rPr lang="en-US"/>
              <a:pPr/>
              <a:t>36</a:t>
            </a:fld>
            <a:endParaRPr lang="en-US" dirty="0"/>
          </a:p>
        </p:txBody>
      </p:sp>
    </p:spTree>
    <p:extLst>
      <p:ext uri="{BB962C8B-B14F-4D97-AF65-F5344CB8AC3E}">
        <p14:creationId xmlns:p14="http://schemas.microsoft.com/office/powerpoint/2010/main" val="36678465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p:spPr>
      </p:sp>
      <p:sp>
        <p:nvSpPr>
          <p:cNvPr id="61443"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dirty="0"/>
          </a:p>
        </p:txBody>
      </p:sp>
      <p:sp>
        <p:nvSpPr>
          <p:cNvPr id="61444"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4686">
              <a:defRPr sz="1200">
                <a:solidFill>
                  <a:schemeClr val="tx1"/>
                </a:solidFill>
                <a:latin typeface="Arial" charset="0"/>
                <a:ea typeface="ＭＳ Ｐゴシック" charset="0"/>
              </a:defRPr>
            </a:lvl1pPr>
            <a:lvl2pPr marL="720662" indent="-277178" defTabSz="914686">
              <a:defRPr sz="1200">
                <a:solidFill>
                  <a:schemeClr val="tx1"/>
                </a:solidFill>
                <a:latin typeface="Arial" charset="0"/>
                <a:ea typeface="ＭＳ Ｐゴシック" charset="0"/>
              </a:defRPr>
            </a:lvl2pPr>
            <a:lvl3pPr marL="1108710" indent="-221742" defTabSz="914686">
              <a:defRPr sz="1200">
                <a:solidFill>
                  <a:schemeClr val="tx1"/>
                </a:solidFill>
                <a:latin typeface="Arial" charset="0"/>
                <a:ea typeface="ＭＳ Ｐゴシック" charset="0"/>
              </a:defRPr>
            </a:lvl3pPr>
            <a:lvl4pPr marL="1552194" indent="-221742" defTabSz="914686">
              <a:defRPr sz="1200">
                <a:solidFill>
                  <a:schemeClr val="tx1"/>
                </a:solidFill>
                <a:latin typeface="Arial" charset="0"/>
                <a:ea typeface="ＭＳ Ｐゴシック" charset="0"/>
              </a:defRPr>
            </a:lvl4pPr>
            <a:lvl5pPr marL="1995678" indent="-221742" defTabSz="914686">
              <a:defRPr sz="1200">
                <a:solidFill>
                  <a:schemeClr val="tx1"/>
                </a:solidFill>
                <a:latin typeface="Arial" charset="0"/>
                <a:ea typeface="ＭＳ Ｐゴシック" charset="0"/>
              </a:defRPr>
            </a:lvl5pPr>
            <a:lvl6pPr marL="2439162" indent="-221742" defTabSz="914686" eaLnBrk="0" fontAlgn="base" hangingPunct="0">
              <a:spcBef>
                <a:spcPct val="30000"/>
              </a:spcBef>
              <a:spcAft>
                <a:spcPct val="0"/>
              </a:spcAft>
              <a:defRPr sz="1200">
                <a:solidFill>
                  <a:schemeClr val="tx1"/>
                </a:solidFill>
                <a:latin typeface="Arial" charset="0"/>
                <a:ea typeface="ＭＳ Ｐゴシック" charset="0"/>
              </a:defRPr>
            </a:lvl6pPr>
            <a:lvl7pPr marL="2882646" indent="-221742" defTabSz="914686" eaLnBrk="0" fontAlgn="base" hangingPunct="0">
              <a:spcBef>
                <a:spcPct val="30000"/>
              </a:spcBef>
              <a:spcAft>
                <a:spcPct val="0"/>
              </a:spcAft>
              <a:defRPr sz="1200">
                <a:solidFill>
                  <a:schemeClr val="tx1"/>
                </a:solidFill>
                <a:latin typeface="Arial" charset="0"/>
                <a:ea typeface="ＭＳ Ｐゴシック" charset="0"/>
              </a:defRPr>
            </a:lvl7pPr>
            <a:lvl8pPr marL="3326130" indent="-221742" defTabSz="914686" eaLnBrk="0" fontAlgn="base" hangingPunct="0">
              <a:spcBef>
                <a:spcPct val="30000"/>
              </a:spcBef>
              <a:spcAft>
                <a:spcPct val="0"/>
              </a:spcAft>
              <a:defRPr sz="1200">
                <a:solidFill>
                  <a:schemeClr val="tx1"/>
                </a:solidFill>
                <a:latin typeface="Arial" charset="0"/>
                <a:ea typeface="ＭＳ Ｐゴシック" charset="0"/>
              </a:defRPr>
            </a:lvl8pPr>
            <a:lvl9pPr marL="3769614" indent="-221742" defTabSz="914686" eaLnBrk="0" fontAlgn="base" hangingPunct="0">
              <a:spcBef>
                <a:spcPct val="30000"/>
              </a:spcBef>
              <a:spcAft>
                <a:spcPct val="0"/>
              </a:spcAft>
              <a:defRPr sz="1200">
                <a:solidFill>
                  <a:schemeClr val="tx1"/>
                </a:solidFill>
                <a:latin typeface="Arial" charset="0"/>
                <a:ea typeface="ＭＳ Ｐゴシック" charset="0"/>
              </a:defRPr>
            </a:lvl9pPr>
          </a:lstStyle>
          <a:p>
            <a:fld id="{22E10217-7D65-1845-BA41-E01B80324742}" type="slidenum">
              <a:rPr lang="en-US"/>
              <a:pPr/>
              <a:t>37</a:t>
            </a:fld>
            <a:endParaRPr lang="en-US" dirty="0"/>
          </a:p>
        </p:txBody>
      </p:sp>
    </p:spTree>
    <p:extLst>
      <p:ext uri="{BB962C8B-B14F-4D97-AF65-F5344CB8AC3E}">
        <p14:creationId xmlns:p14="http://schemas.microsoft.com/office/powerpoint/2010/main" val="350513308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dirty="0"/>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4686">
              <a:defRPr sz="1200">
                <a:solidFill>
                  <a:schemeClr val="tx1"/>
                </a:solidFill>
                <a:latin typeface="Arial" charset="0"/>
                <a:ea typeface="ＭＳ Ｐゴシック" charset="0"/>
              </a:defRPr>
            </a:lvl1pPr>
            <a:lvl2pPr marL="720662" indent="-277178" defTabSz="914686">
              <a:defRPr sz="1200">
                <a:solidFill>
                  <a:schemeClr val="tx1"/>
                </a:solidFill>
                <a:latin typeface="Arial" charset="0"/>
                <a:ea typeface="ＭＳ Ｐゴシック" charset="0"/>
              </a:defRPr>
            </a:lvl2pPr>
            <a:lvl3pPr marL="1108710" indent="-221742" defTabSz="914686">
              <a:defRPr sz="1200">
                <a:solidFill>
                  <a:schemeClr val="tx1"/>
                </a:solidFill>
                <a:latin typeface="Arial" charset="0"/>
                <a:ea typeface="ＭＳ Ｐゴシック" charset="0"/>
              </a:defRPr>
            </a:lvl3pPr>
            <a:lvl4pPr marL="1552194" indent="-221742" defTabSz="914686">
              <a:defRPr sz="1200">
                <a:solidFill>
                  <a:schemeClr val="tx1"/>
                </a:solidFill>
                <a:latin typeface="Arial" charset="0"/>
                <a:ea typeface="ＭＳ Ｐゴシック" charset="0"/>
              </a:defRPr>
            </a:lvl4pPr>
            <a:lvl5pPr marL="1995678" indent="-221742" defTabSz="914686">
              <a:defRPr sz="1200">
                <a:solidFill>
                  <a:schemeClr val="tx1"/>
                </a:solidFill>
                <a:latin typeface="Arial" charset="0"/>
                <a:ea typeface="ＭＳ Ｐゴシック" charset="0"/>
              </a:defRPr>
            </a:lvl5pPr>
            <a:lvl6pPr marL="2439162" indent="-221742" defTabSz="914686" eaLnBrk="0" fontAlgn="base" hangingPunct="0">
              <a:spcBef>
                <a:spcPct val="30000"/>
              </a:spcBef>
              <a:spcAft>
                <a:spcPct val="0"/>
              </a:spcAft>
              <a:defRPr sz="1200">
                <a:solidFill>
                  <a:schemeClr val="tx1"/>
                </a:solidFill>
                <a:latin typeface="Arial" charset="0"/>
                <a:ea typeface="ＭＳ Ｐゴシック" charset="0"/>
              </a:defRPr>
            </a:lvl6pPr>
            <a:lvl7pPr marL="2882646" indent="-221742" defTabSz="914686" eaLnBrk="0" fontAlgn="base" hangingPunct="0">
              <a:spcBef>
                <a:spcPct val="30000"/>
              </a:spcBef>
              <a:spcAft>
                <a:spcPct val="0"/>
              </a:spcAft>
              <a:defRPr sz="1200">
                <a:solidFill>
                  <a:schemeClr val="tx1"/>
                </a:solidFill>
                <a:latin typeface="Arial" charset="0"/>
                <a:ea typeface="ＭＳ Ｐゴシック" charset="0"/>
              </a:defRPr>
            </a:lvl7pPr>
            <a:lvl8pPr marL="3326130" indent="-221742" defTabSz="914686" eaLnBrk="0" fontAlgn="base" hangingPunct="0">
              <a:spcBef>
                <a:spcPct val="30000"/>
              </a:spcBef>
              <a:spcAft>
                <a:spcPct val="0"/>
              </a:spcAft>
              <a:defRPr sz="1200">
                <a:solidFill>
                  <a:schemeClr val="tx1"/>
                </a:solidFill>
                <a:latin typeface="Arial" charset="0"/>
                <a:ea typeface="ＭＳ Ｐゴシック" charset="0"/>
              </a:defRPr>
            </a:lvl8pPr>
            <a:lvl9pPr marL="3769614" indent="-221742" defTabSz="914686" eaLnBrk="0" fontAlgn="base" hangingPunct="0">
              <a:spcBef>
                <a:spcPct val="30000"/>
              </a:spcBef>
              <a:spcAft>
                <a:spcPct val="0"/>
              </a:spcAft>
              <a:defRPr sz="1200">
                <a:solidFill>
                  <a:schemeClr val="tx1"/>
                </a:solidFill>
                <a:latin typeface="Arial" charset="0"/>
                <a:ea typeface="ＭＳ Ｐゴシック" charset="0"/>
              </a:defRPr>
            </a:lvl9pPr>
          </a:lstStyle>
          <a:p>
            <a:fld id="{3F7DC61B-B122-BB46-826B-AF6CC6E82195}" type="slidenum">
              <a:rPr lang="en-US"/>
              <a:pPr/>
              <a:t>38</a:t>
            </a:fld>
            <a:endParaRPr lang="en-US" dirty="0"/>
          </a:p>
        </p:txBody>
      </p:sp>
    </p:spTree>
    <p:extLst>
      <p:ext uri="{BB962C8B-B14F-4D97-AF65-F5344CB8AC3E}">
        <p14:creationId xmlns:p14="http://schemas.microsoft.com/office/powerpoint/2010/main" val="315383614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a:ln/>
        </p:spPr>
      </p:sp>
      <p:sp>
        <p:nvSpPr>
          <p:cNvPr id="65539"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dirty="0"/>
          </a:p>
        </p:txBody>
      </p:sp>
      <p:sp>
        <p:nvSpPr>
          <p:cNvPr id="65540"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4686">
              <a:defRPr sz="1200">
                <a:solidFill>
                  <a:schemeClr val="tx1"/>
                </a:solidFill>
                <a:latin typeface="Arial" charset="0"/>
                <a:ea typeface="ＭＳ Ｐゴシック" charset="0"/>
              </a:defRPr>
            </a:lvl1pPr>
            <a:lvl2pPr marL="720662" indent="-277178" defTabSz="914686">
              <a:defRPr sz="1200">
                <a:solidFill>
                  <a:schemeClr val="tx1"/>
                </a:solidFill>
                <a:latin typeface="Arial" charset="0"/>
                <a:ea typeface="ＭＳ Ｐゴシック" charset="0"/>
              </a:defRPr>
            </a:lvl2pPr>
            <a:lvl3pPr marL="1108710" indent="-221742" defTabSz="914686">
              <a:defRPr sz="1200">
                <a:solidFill>
                  <a:schemeClr val="tx1"/>
                </a:solidFill>
                <a:latin typeface="Arial" charset="0"/>
                <a:ea typeface="ＭＳ Ｐゴシック" charset="0"/>
              </a:defRPr>
            </a:lvl3pPr>
            <a:lvl4pPr marL="1552194" indent="-221742" defTabSz="914686">
              <a:defRPr sz="1200">
                <a:solidFill>
                  <a:schemeClr val="tx1"/>
                </a:solidFill>
                <a:latin typeface="Arial" charset="0"/>
                <a:ea typeface="ＭＳ Ｐゴシック" charset="0"/>
              </a:defRPr>
            </a:lvl4pPr>
            <a:lvl5pPr marL="1995678" indent="-221742" defTabSz="914686">
              <a:defRPr sz="1200">
                <a:solidFill>
                  <a:schemeClr val="tx1"/>
                </a:solidFill>
                <a:latin typeface="Arial" charset="0"/>
                <a:ea typeface="ＭＳ Ｐゴシック" charset="0"/>
              </a:defRPr>
            </a:lvl5pPr>
            <a:lvl6pPr marL="2439162" indent="-221742" defTabSz="914686" eaLnBrk="0" fontAlgn="base" hangingPunct="0">
              <a:spcBef>
                <a:spcPct val="30000"/>
              </a:spcBef>
              <a:spcAft>
                <a:spcPct val="0"/>
              </a:spcAft>
              <a:defRPr sz="1200">
                <a:solidFill>
                  <a:schemeClr val="tx1"/>
                </a:solidFill>
                <a:latin typeface="Arial" charset="0"/>
                <a:ea typeface="ＭＳ Ｐゴシック" charset="0"/>
              </a:defRPr>
            </a:lvl6pPr>
            <a:lvl7pPr marL="2882646" indent="-221742" defTabSz="914686" eaLnBrk="0" fontAlgn="base" hangingPunct="0">
              <a:spcBef>
                <a:spcPct val="30000"/>
              </a:spcBef>
              <a:spcAft>
                <a:spcPct val="0"/>
              </a:spcAft>
              <a:defRPr sz="1200">
                <a:solidFill>
                  <a:schemeClr val="tx1"/>
                </a:solidFill>
                <a:latin typeface="Arial" charset="0"/>
                <a:ea typeface="ＭＳ Ｐゴシック" charset="0"/>
              </a:defRPr>
            </a:lvl7pPr>
            <a:lvl8pPr marL="3326130" indent="-221742" defTabSz="914686" eaLnBrk="0" fontAlgn="base" hangingPunct="0">
              <a:spcBef>
                <a:spcPct val="30000"/>
              </a:spcBef>
              <a:spcAft>
                <a:spcPct val="0"/>
              </a:spcAft>
              <a:defRPr sz="1200">
                <a:solidFill>
                  <a:schemeClr val="tx1"/>
                </a:solidFill>
                <a:latin typeface="Arial" charset="0"/>
                <a:ea typeface="ＭＳ Ｐゴシック" charset="0"/>
              </a:defRPr>
            </a:lvl8pPr>
            <a:lvl9pPr marL="3769614" indent="-221742" defTabSz="914686" eaLnBrk="0" fontAlgn="base" hangingPunct="0">
              <a:spcBef>
                <a:spcPct val="30000"/>
              </a:spcBef>
              <a:spcAft>
                <a:spcPct val="0"/>
              </a:spcAft>
              <a:defRPr sz="1200">
                <a:solidFill>
                  <a:schemeClr val="tx1"/>
                </a:solidFill>
                <a:latin typeface="Arial" charset="0"/>
                <a:ea typeface="ＭＳ Ｐゴシック" charset="0"/>
              </a:defRPr>
            </a:lvl9pPr>
          </a:lstStyle>
          <a:p>
            <a:fld id="{F732B2FD-CB53-1448-B1C4-C188F3C41282}" type="slidenum">
              <a:rPr lang="en-US"/>
              <a:pPr/>
              <a:t>39</a:t>
            </a:fld>
            <a:endParaRPr lang="en-US" dirty="0"/>
          </a:p>
        </p:txBody>
      </p:sp>
    </p:spTree>
    <p:extLst>
      <p:ext uri="{BB962C8B-B14F-4D97-AF65-F5344CB8AC3E}">
        <p14:creationId xmlns:p14="http://schemas.microsoft.com/office/powerpoint/2010/main" val="10666991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noTextEdit="1"/>
          </p:cNvSpPr>
          <p:nvPr>
            <p:ph type="sldImg"/>
          </p:nvPr>
        </p:nvSpPr>
        <p:spPr>
          <a:ln/>
        </p:spPr>
      </p:sp>
      <p:sp>
        <p:nvSpPr>
          <p:cNvPr id="10243"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dirty="0"/>
          </a:p>
        </p:txBody>
      </p:sp>
      <p:sp>
        <p:nvSpPr>
          <p:cNvPr id="10244"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4686">
              <a:defRPr sz="1200">
                <a:solidFill>
                  <a:schemeClr val="tx1"/>
                </a:solidFill>
                <a:latin typeface="Arial" charset="0"/>
                <a:ea typeface="ＭＳ Ｐゴシック" charset="0"/>
              </a:defRPr>
            </a:lvl1pPr>
            <a:lvl2pPr marL="720662" indent="-277178" defTabSz="914686">
              <a:defRPr sz="1200">
                <a:solidFill>
                  <a:schemeClr val="tx1"/>
                </a:solidFill>
                <a:latin typeface="Arial" charset="0"/>
                <a:ea typeface="ＭＳ Ｐゴシック" charset="0"/>
              </a:defRPr>
            </a:lvl2pPr>
            <a:lvl3pPr marL="1108710" indent="-221742" defTabSz="914686">
              <a:defRPr sz="1200">
                <a:solidFill>
                  <a:schemeClr val="tx1"/>
                </a:solidFill>
                <a:latin typeface="Arial" charset="0"/>
                <a:ea typeface="ＭＳ Ｐゴシック" charset="0"/>
              </a:defRPr>
            </a:lvl3pPr>
            <a:lvl4pPr marL="1552194" indent="-221742" defTabSz="914686">
              <a:defRPr sz="1200">
                <a:solidFill>
                  <a:schemeClr val="tx1"/>
                </a:solidFill>
                <a:latin typeface="Arial" charset="0"/>
                <a:ea typeface="ＭＳ Ｐゴシック" charset="0"/>
              </a:defRPr>
            </a:lvl4pPr>
            <a:lvl5pPr marL="1995678" indent="-221742" defTabSz="914686">
              <a:defRPr sz="1200">
                <a:solidFill>
                  <a:schemeClr val="tx1"/>
                </a:solidFill>
                <a:latin typeface="Arial" charset="0"/>
                <a:ea typeface="ＭＳ Ｐゴシック" charset="0"/>
              </a:defRPr>
            </a:lvl5pPr>
            <a:lvl6pPr marL="2439162" indent="-221742" defTabSz="914686" eaLnBrk="0" fontAlgn="base" hangingPunct="0">
              <a:spcBef>
                <a:spcPct val="30000"/>
              </a:spcBef>
              <a:spcAft>
                <a:spcPct val="0"/>
              </a:spcAft>
              <a:defRPr sz="1200">
                <a:solidFill>
                  <a:schemeClr val="tx1"/>
                </a:solidFill>
                <a:latin typeface="Arial" charset="0"/>
                <a:ea typeface="ＭＳ Ｐゴシック" charset="0"/>
              </a:defRPr>
            </a:lvl6pPr>
            <a:lvl7pPr marL="2882646" indent="-221742" defTabSz="914686" eaLnBrk="0" fontAlgn="base" hangingPunct="0">
              <a:spcBef>
                <a:spcPct val="30000"/>
              </a:spcBef>
              <a:spcAft>
                <a:spcPct val="0"/>
              </a:spcAft>
              <a:defRPr sz="1200">
                <a:solidFill>
                  <a:schemeClr val="tx1"/>
                </a:solidFill>
                <a:latin typeface="Arial" charset="0"/>
                <a:ea typeface="ＭＳ Ｐゴシック" charset="0"/>
              </a:defRPr>
            </a:lvl7pPr>
            <a:lvl8pPr marL="3326130" indent="-221742" defTabSz="914686" eaLnBrk="0" fontAlgn="base" hangingPunct="0">
              <a:spcBef>
                <a:spcPct val="30000"/>
              </a:spcBef>
              <a:spcAft>
                <a:spcPct val="0"/>
              </a:spcAft>
              <a:defRPr sz="1200">
                <a:solidFill>
                  <a:schemeClr val="tx1"/>
                </a:solidFill>
                <a:latin typeface="Arial" charset="0"/>
                <a:ea typeface="ＭＳ Ｐゴシック" charset="0"/>
              </a:defRPr>
            </a:lvl8pPr>
            <a:lvl9pPr marL="3769614" indent="-221742" defTabSz="914686" eaLnBrk="0" fontAlgn="base" hangingPunct="0">
              <a:spcBef>
                <a:spcPct val="30000"/>
              </a:spcBef>
              <a:spcAft>
                <a:spcPct val="0"/>
              </a:spcAft>
              <a:defRPr sz="1200">
                <a:solidFill>
                  <a:schemeClr val="tx1"/>
                </a:solidFill>
                <a:latin typeface="Arial" charset="0"/>
                <a:ea typeface="ＭＳ Ｐゴシック" charset="0"/>
              </a:defRPr>
            </a:lvl9pPr>
          </a:lstStyle>
          <a:p>
            <a:fld id="{FBFEB5C2-620B-AC4F-99CB-B8C3F7C0FF4B}" type="slidenum">
              <a:rPr lang="en-US"/>
              <a:pPr/>
              <a:t>4</a:t>
            </a:fld>
            <a:endParaRPr lang="en-US" dirty="0"/>
          </a:p>
        </p:txBody>
      </p:sp>
    </p:spTree>
    <p:extLst>
      <p:ext uri="{BB962C8B-B14F-4D97-AF65-F5344CB8AC3E}">
        <p14:creationId xmlns:p14="http://schemas.microsoft.com/office/powerpoint/2010/main" val="258511616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a:ln/>
        </p:spPr>
      </p:sp>
      <p:sp>
        <p:nvSpPr>
          <p:cNvPr id="67587"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dirty="0"/>
          </a:p>
        </p:txBody>
      </p:sp>
      <p:sp>
        <p:nvSpPr>
          <p:cNvPr id="67588"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4686">
              <a:defRPr sz="1200">
                <a:solidFill>
                  <a:schemeClr val="tx1"/>
                </a:solidFill>
                <a:latin typeface="Arial" charset="0"/>
                <a:ea typeface="ＭＳ Ｐゴシック" charset="0"/>
              </a:defRPr>
            </a:lvl1pPr>
            <a:lvl2pPr marL="720662" indent="-277178" defTabSz="914686">
              <a:defRPr sz="1200">
                <a:solidFill>
                  <a:schemeClr val="tx1"/>
                </a:solidFill>
                <a:latin typeface="Arial" charset="0"/>
                <a:ea typeface="ＭＳ Ｐゴシック" charset="0"/>
              </a:defRPr>
            </a:lvl2pPr>
            <a:lvl3pPr marL="1108710" indent="-221742" defTabSz="914686">
              <a:defRPr sz="1200">
                <a:solidFill>
                  <a:schemeClr val="tx1"/>
                </a:solidFill>
                <a:latin typeface="Arial" charset="0"/>
                <a:ea typeface="ＭＳ Ｐゴシック" charset="0"/>
              </a:defRPr>
            </a:lvl3pPr>
            <a:lvl4pPr marL="1552194" indent="-221742" defTabSz="914686">
              <a:defRPr sz="1200">
                <a:solidFill>
                  <a:schemeClr val="tx1"/>
                </a:solidFill>
                <a:latin typeface="Arial" charset="0"/>
                <a:ea typeface="ＭＳ Ｐゴシック" charset="0"/>
              </a:defRPr>
            </a:lvl4pPr>
            <a:lvl5pPr marL="1995678" indent="-221742" defTabSz="914686">
              <a:defRPr sz="1200">
                <a:solidFill>
                  <a:schemeClr val="tx1"/>
                </a:solidFill>
                <a:latin typeface="Arial" charset="0"/>
                <a:ea typeface="ＭＳ Ｐゴシック" charset="0"/>
              </a:defRPr>
            </a:lvl5pPr>
            <a:lvl6pPr marL="2439162" indent="-221742" defTabSz="914686" eaLnBrk="0" fontAlgn="base" hangingPunct="0">
              <a:spcBef>
                <a:spcPct val="30000"/>
              </a:spcBef>
              <a:spcAft>
                <a:spcPct val="0"/>
              </a:spcAft>
              <a:defRPr sz="1200">
                <a:solidFill>
                  <a:schemeClr val="tx1"/>
                </a:solidFill>
                <a:latin typeface="Arial" charset="0"/>
                <a:ea typeface="ＭＳ Ｐゴシック" charset="0"/>
              </a:defRPr>
            </a:lvl6pPr>
            <a:lvl7pPr marL="2882646" indent="-221742" defTabSz="914686" eaLnBrk="0" fontAlgn="base" hangingPunct="0">
              <a:spcBef>
                <a:spcPct val="30000"/>
              </a:spcBef>
              <a:spcAft>
                <a:spcPct val="0"/>
              </a:spcAft>
              <a:defRPr sz="1200">
                <a:solidFill>
                  <a:schemeClr val="tx1"/>
                </a:solidFill>
                <a:latin typeface="Arial" charset="0"/>
                <a:ea typeface="ＭＳ Ｐゴシック" charset="0"/>
              </a:defRPr>
            </a:lvl7pPr>
            <a:lvl8pPr marL="3326130" indent="-221742" defTabSz="914686" eaLnBrk="0" fontAlgn="base" hangingPunct="0">
              <a:spcBef>
                <a:spcPct val="30000"/>
              </a:spcBef>
              <a:spcAft>
                <a:spcPct val="0"/>
              </a:spcAft>
              <a:defRPr sz="1200">
                <a:solidFill>
                  <a:schemeClr val="tx1"/>
                </a:solidFill>
                <a:latin typeface="Arial" charset="0"/>
                <a:ea typeface="ＭＳ Ｐゴシック" charset="0"/>
              </a:defRPr>
            </a:lvl8pPr>
            <a:lvl9pPr marL="3769614" indent="-221742" defTabSz="914686" eaLnBrk="0" fontAlgn="base" hangingPunct="0">
              <a:spcBef>
                <a:spcPct val="30000"/>
              </a:spcBef>
              <a:spcAft>
                <a:spcPct val="0"/>
              </a:spcAft>
              <a:defRPr sz="1200">
                <a:solidFill>
                  <a:schemeClr val="tx1"/>
                </a:solidFill>
                <a:latin typeface="Arial" charset="0"/>
                <a:ea typeface="ＭＳ Ｐゴシック" charset="0"/>
              </a:defRPr>
            </a:lvl9pPr>
          </a:lstStyle>
          <a:p>
            <a:fld id="{7EB53DA4-E22C-6E41-86F8-5100500743E0}" type="slidenum">
              <a:rPr lang="en-US"/>
              <a:pPr/>
              <a:t>40</a:t>
            </a:fld>
            <a:endParaRPr lang="en-US" dirty="0"/>
          </a:p>
        </p:txBody>
      </p:sp>
    </p:spTree>
    <p:extLst>
      <p:ext uri="{BB962C8B-B14F-4D97-AF65-F5344CB8AC3E}">
        <p14:creationId xmlns:p14="http://schemas.microsoft.com/office/powerpoint/2010/main" val="324808053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a:ln/>
        </p:spPr>
      </p:sp>
      <p:sp>
        <p:nvSpPr>
          <p:cNvPr id="77827"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dirty="0"/>
          </a:p>
        </p:txBody>
      </p:sp>
      <p:sp>
        <p:nvSpPr>
          <p:cNvPr id="77828"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4686">
              <a:defRPr sz="1200">
                <a:solidFill>
                  <a:schemeClr val="tx1"/>
                </a:solidFill>
                <a:latin typeface="Arial" charset="0"/>
                <a:ea typeface="ＭＳ Ｐゴシック" charset="0"/>
              </a:defRPr>
            </a:lvl1pPr>
            <a:lvl2pPr marL="720662" indent="-277178" defTabSz="914686">
              <a:defRPr sz="1200">
                <a:solidFill>
                  <a:schemeClr val="tx1"/>
                </a:solidFill>
                <a:latin typeface="Arial" charset="0"/>
                <a:ea typeface="ＭＳ Ｐゴシック" charset="0"/>
              </a:defRPr>
            </a:lvl2pPr>
            <a:lvl3pPr marL="1108710" indent="-221742" defTabSz="914686">
              <a:defRPr sz="1200">
                <a:solidFill>
                  <a:schemeClr val="tx1"/>
                </a:solidFill>
                <a:latin typeface="Arial" charset="0"/>
                <a:ea typeface="ＭＳ Ｐゴシック" charset="0"/>
              </a:defRPr>
            </a:lvl3pPr>
            <a:lvl4pPr marL="1552194" indent="-221742" defTabSz="914686">
              <a:defRPr sz="1200">
                <a:solidFill>
                  <a:schemeClr val="tx1"/>
                </a:solidFill>
                <a:latin typeface="Arial" charset="0"/>
                <a:ea typeface="ＭＳ Ｐゴシック" charset="0"/>
              </a:defRPr>
            </a:lvl4pPr>
            <a:lvl5pPr marL="1995678" indent="-221742" defTabSz="914686">
              <a:defRPr sz="1200">
                <a:solidFill>
                  <a:schemeClr val="tx1"/>
                </a:solidFill>
                <a:latin typeface="Arial" charset="0"/>
                <a:ea typeface="ＭＳ Ｐゴシック" charset="0"/>
              </a:defRPr>
            </a:lvl5pPr>
            <a:lvl6pPr marL="2439162" indent="-221742" defTabSz="914686" eaLnBrk="0" fontAlgn="base" hangingPunct="0">
              <a:spcBef>
                <a:spcPct val="30000"/>
              </a:spcBef>
              <a:spcAft>
                <a:spcPct val="0"/>
              </a:spcAft>
              <a:defRPr sz="1200">
                <a:solidFill>
                  <a:schemeClr val="tx1"/>
                </a:solidFill>
                <a:latin typeface="Arial" charset="0"/>
                <a:ea typeface="ＭＳ Ｐゴシック" charset="0"/>
              </a:defRPr>
            </a:lvl6pPr>
            <a:lvl7pPr marL="2882646" indent="-221742" defTabSz="914686" eaLnBrk="0" fontAlgn="base" hangingPunct="0">
              <a:spcBef>
                <a:spcPct val="30000"/>
              </a:spcBef>
              <a:spcAft>
                <a:spcPct val="0"/>
              </a:spcAft>
              <a:defRPr sz="1200">
                <a:solidFill>
                  <a:schemeClr val="tx1"/>
                </a:solidFill>
                <a:latin typeface="Arial" charset="0"/>
                <a:ea typeface="ＭＳ Ｐゴシック" charset="0"/>
              </a:defRPr>
            </a:lvl7pPr>
            <a:lvl8pPr marL="3326130" indent="-221742" defTabSz="914686" eaLnBrk="0" fontAlgn="base" hangingPunct="0">
              <a:spcBef>
                <a:spcPct val="30000"/>
              </a:spcBef>
              <a:spcAft>
                <a:spcPct val="0"/>
              </a:spcAft>
              <a:defRPr sz="1200">
                <a:solidFill>
                  <a:schemeClr val="tx1"/>
                </a:solidFill>
                <a:latin typeface="Arial" charset="0"/>
                <a:ea typeface="ＭＳ Ｐゴシック" charset="0"/>
              </a:defRPr>
            </a:lvl8pPr>
            <a:lvl9pPr marL="3769614" indent="-221742" defTabSz="914686" eaLnBrk="0" fontAlgn="base" hangingPunct="0">
              <a:spcBef>
                <a:spcPct val="30000"/>
              </a:spcBef>
              <a:spcAft>
                <a:spcPct val="0"/>
              </a:spcAft>
              <a:defRPr sz="1200">
                <a:solidFill>
                  <a:schemeClr val="tx1"/>
                </a:solidFill>
                <a:latin typeface="Arial" charset="0"/>
                <a:ea typeface="ＭＳ Ｐゴシック" charset="0"/>
              </a:defRPr>
            </a:lvl9pPr>
          </a:lstStyle>
          <a:p>
            <a:fld id="{595D53AA-9646-3B49-B810-1D87C4C725F1}" type="slidenum">
              <a:rPr lang="en-US"/>
              <a:pPr/>
              <a:t>41</a:t>
            </a:fld>
            <a:endParaRPr lang="en-US" dirty="0"/>
          </a:p>
        </p:txBody>
      </p:sp>
    </p:spTree>
    <p:extLst>
      <p:ext uri="{BB962C8B-B14F-4D97-AF65-F5344CB8AC3E}">
        <p14:creationId xmlns:p14="http://schemas.microsoft.com/office/powerpoint/2010/main" val="76915473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a:ln/>
        </p:spPr>
      </p:sp>
      <p:sp>
        <p:nvSpPr>
          <p:cNvPr id="69635"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dirty="0"/>
          </a:p>
        </p:txBody>
      </p:sp>
      <p:sp>
        <p:nvSpPr>
          <p:cNvPr id="69636"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4686">
              <a:defRPr sz="1200">
                <a:solidFill>
                  <a:schemeClr val="tx1"/>
                </a:solidFill>
                <a:latin typeface="Arial" charset="0"/>
                <a:ea typeface="ＭＳ Ｐゴシック" charset="0"/>
              </a:defRPr>
            </a:lvl1pPr>
            <a:lvl2pPr marL="720662" indent="-277178" defTabSz="914686">
              <a:defRPr sz="1200">
                <a:solidFill>
                  <a:schemeClr val="tx1"/>
                </a:solidFill>
                <a:latin typeface="Arial" charset="0"/>
                <a:ea typeface="ＭＳ Ｐゴシック" charset="0"/>
              </a:defRPr>
            </a:lvl2pPr>
            <a:lvl3pPr marL="1108710" indent="-221742" defTabSz="914686">
              <a:defRPr sz="1200">
                <a:solidFill>
                  <a:schemeClr val="tx1"/>
                </a:solidFill>
                <a:latin typeface="Arial" charset="0"/>
                <a:ea typeface="ＭＳ Ｐゴシック" charset="0"/>
              </a:defRPr>
            </a:lvl3pPr>
            <a:lvl4pPr marL="1552194" indent="-221742" defTabSz="914686">
              <a:defRPr sz="1200">
                <a:solidFill>
                  <a:schemeClr val="tx1"/>
                </a:solidFill>
                <a:latin typeface="Arial" charset="0"/>
                <a:ea typeface="ＭＳ Ｐゴシック" charset="0"/>
              </a:defRPr>
            </a:lvl4pPr>
            <a:lvl5pPr marL="1995678" indent="-221742" defTabSz="914686">
              <a:defRPr sz="1200">
                <a:solidFill>
                  <a:schemeClr val="tx1"/>
                </a:solidFill>
                <a:latin typeface="Arial" charset="0"/>
                <a:ea typeface="ＭＳ Ｐゴシック" charset="0"/>
              </a:defRPr>
            </a:lvl5pPr>
            <a:lvl6pPr marL="2439162" indent="-221742" defTabSz="914686" eaLnBrk="0" fontAlgn="base" hangingPunct="0">
              <a:spcBef>
                <a:spcPct val="30000"/>
              </a:spcBef>
              <a:spcAft>
                <a:spcPct val="0"/>
              </a:spcAft>
              <a:defRPr sz="1200">
                <a:solidFill>
                  <a:schemeClr val="tx1"/>
                </a:solidFill>
                <a:latin typeface="Arial" charset="0"/>
                <a:ea typeface="ＭＳ Ｐゴシック" charset="0"/>
              </a:defRPr>
            </a:lvl6pPr>
            <a:lvl7pPr marL="2882646" indent="-221742" defTabSz="914686" eaLnBrk="0" fontAlgn="base" hangingPunct="0">
              <a:spcBef>
                <a:spcPct val="30000"/>
              </a:spcBef>
              <a:spcAft>
                <a:spcPct val="0"/>
              </a:spcAft>
              <a:defRPr sz="1200">
                <a:solidFill>
                  <a:schemeClr val="tx1"/>
                </a:solidFill>
                <a:latin typeface="Arial" charset="0"/>
                <a:ea typeface="ＭＳ Ｐゴシック" charset="0"/>
              </a:defRPr>
            </a:lvl7pPr>
            <a:lvl8pPr marL="3326130" indent="-221742" defTabSz="914686" eaLnBrk="0" fontAlgn="base" hangingPunct="0">
              <a:spcBef>
                <a:spcPct val="30000"/>
              </a:spcBef>
              <a:spcAft>
                <a:spcPct val="0"/>
              </a:spcAft>
              <a:defRPr sz="1200">
                <a:solidFill>
                  <a:schemeClr val="tx1"/>
                </a:solidFill>
                <a:latin typeface="Arial" charset="0"/>
                <a:ea typeface="ＭＳ Ｐゴシック" charset="0"/>
              </a:defRPr>
            </a:lvl8pPr>
            <a:lvl9pPr marL="3769614" indent="-221742" defTabSz="914686" eaLnBrk="0" fontAlgn="base" hangingPunct="0">
              <a:spcBef>
                <a:spcPct val="30000"/>
              </a:spcBef>
              <a:spcAft>
                <a:spcPct val="0"/>
              </a:spcAft>
              <a:defRPr sz="1200">
                <a:solidFill>
                  <a:schemeClr val="tx1"/>
                </a:solidFill>
                <a:latin typeface="Arial" charset="0"/>
                <a:ea typeface="ＭＳ Ｐゴシック" charset="0"/>
              </a:defRPr>
            </a:lvl9pPr>
          </a:lstStyle>
          <a:p>
            <a:fld id="{37FBCDB5-FEDA-F842-85F6-43351B9CA8F9}" type="slidenum">
              <a:rPr lang="en-US"/>
              <a:pPr/>
              <a:t>42</a:t>
            </a:fld>
            <a:endParaRPr lang="en-US" dirty="0"/>
          </a:p>
        </p:txBody>
      </p:sp>
    </p:spTree>
    <p:extLst>
      <p:ext uri="{BB962C8B-B14F-4D97-AF65-F5344CB8AC3E}">
        <p14:creationId xmlns:p14="http://schemas.microsoft.com/office/powerpoint/2010/main" val="195514062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26F2C03-2AAA-5B49-B5F0-97D4CD040C31}" type="slidenum">
              <a:rPr lang="en-US" smtClean="0"/>
              <a:t>43</a:t>
            </a:fld>
            <a:endParaRPr lang="en-US" dirty="0"/>
          </a:p>
        </p:txBody>
      </p:sp>
    </p:spTree>
    <p:extLst>
      <p:ext uri="{BB962C8B-B14F-4D97-AF65-F5344CB8AC3E}">
        <p14:creationId xmlns:p14="http://schemas.microsoft.com/office/powerpoint/2010/main" val="148555951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a:ln/>
        </p:spPr>
      </p:sp>
      <p:sp>
        <p:nvSpPr>
          <p:cNvPr id="71683"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dirty="0"/>
          </a:p>
        </p:txBody>
      </p:sp>
      <p:sp>
        <p:nvSpPr>
          <p:cNvPr id="71684"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4686">
              <a:defRPr sz="1200">
                <a:solidFill>
                  <a:schemeClr val="tx1"/>
                </a:solidFill>
                <a:latin typeface="Arial" charset="0"/>
                <a:ea typeface="ＭＳ Ｐゴシック" charset="0"/>
              </a:defRPr>
            </a:lvl1pPr>
            <a:lvl2pPr marL="720662" indent="-277178" defTabSz="914686">
              <a:defRPr sz="1200">
                <a:solidFill>
                  <a:schemeClr val="tx1"/>
                </a:solidFill>
                <a:latin typeface="Arial" charset="0"/>
                <a:ea typeface="ＭＳ Ｐゴシック" charset="0"/>
              </a:defRPr>
            </a:lvl2pPr>
            <a:lvl3pPr marL="1108710" indent="-221742" defTabSz="914686">
              <a:defRPr sz="1200">
                <a:solidFill>
                  <a:schemeClr val="tx1"/>
                </a:solidFill>
                <a:latin typeface="Arial" charset="0"/>
                <a:ea typeface="ＭＳ Ｐゴシック" charset="0"/>
              </a:defRPr>
            </a:lvl3pPr>
            <a:lvl4pPr marL="1552194" indent="-221742" defTabSz="914686">
              <a:defRPr sz="1200">
                <a:solidFill>
                  <a:schemeClr val="tx1"/>
                </a:solidFill>
                <a:latin typeface="Arial" charset="0"/>
                <a:ea typeface="ＭＳ Ｐゴシック" charset="0"/>
              </a:defRPr>
            </a:lvl4pPr>
            <a:lvl5pPr marL="1995678" indent="-221742" defTabSz="914686">
              <a:defRPr sz="1200">
                <a:solidFill>
                  <a:schemeClr val="tx1"/>
                </a:solidFill>
                <a:latin typeface="Arial" charset="0"/>
                <a:ea typeface="ＭＳ Ｐゴシック" charset="0"/>
              </a:defRPr>
            </a:lvl5pPr>
            <a:lvl6pPr marL="2439162" indent="-221742" defTabSz="914686" eaLnBrk="0" fontAlgn="base" hangingPunct="0">
              <a:spcBef>
                <a:spcPct val="30000"/>
              </a:spcBef>
              <a:spcAft>
                <a:spcPct val="0"/>
              </a:spcAft>
              <a:defRPr sz="1200">
                <a:solidFill>
                  <a:schemeClr val="tx1"/>
                </a:solidFill>
                <a:latin typeface="Arial" charset="0"/>
                <a:ea typeface="ＭＳ Ｐゴシック" charset="0"/>
              </a:defRPr>
            </a:lvl6pPr>
            <a:lvl7pPr marL="2882646" indent="-221742" defTabSz="914686" eaLnBrk="0" fontAlgn="base" hangingPunct="0">
              <a:spcBef>
                <a:spcPct val="30000"/>
              </a:spcBef>
              <a:spcAft>
                <a:spcPct val="0"/>
              </a:spcAft>
              <a:defRPr sz="1200">
                <a:solidFill>
                  <a:schemeClr val="tx1"/>
                </a:solidFill>
                <a:latin typeface="Arial" charset="0"/>
                <a:ea typeface="ＭＳ Ｐゴシック" charset="0"/>
              </a:defRPr>
            </a:lvl7pPr>
            <a:lvl8pPr marL="3326130" indent="-221742" defTabSz="914686" eaLnBrk="0" fontAlgn="base" hangingPunct="0">
              <a:spcBef>
                <a:spcPct val="30000"/>
              </a:spcBef>
              <a:spcAft>
                <a:spcPct val="0"/>
              </a:spcAft>
              <a:defRPr sz="1200">
                <a:solidFill>
                  <a:schemeClr val="tx1"/>
                </a:solidFill>
                <a:latin typeface="Arial" charset="0"/>
                <a:ea typeface="ＭＳ Ｐゴシック" charset="0"/>
              </a:defRPr>
            </a:lvl8pPr>
            <a:lvl9pPr marL="3769614" indent="-221742" defTabSz="914686" eaLnBrk="0" fontAlgn="base" hangingPunct="0">
              <a:spcBef>
                <a:spcPct val="30000"/>
              </a:spcBef>
              <a:spcAft>
                <a:spcPct val="0"/>
              </a:spcAft>
              <a:defRPr sz="1200">
                <a:solidFill>
                  <a:schemeClr val="tx1"/>
                </a:solidFill>
                <a:latin typeface="Arial" charset="0"/>
                <a:ea typeface="ＭＳ Ｐゴシック" charset="0"/>
              </a:defRPr>
            </a:lvl9pPr>
          </a:lstStyle>
          <a:p>
            <a:fld id="{8D9C7077-244C-E840-8B17-F49FB279207F}" type="slidenum">
              <a:rPr lang="en-US"/>
              <a:pPr/>
              <a:t>44</a:t>
            </a:fld>
            <a:endParaRPr lang="en-US" dirty="0"/>
          </a:p>
        </p:txBody>
      </p:sp>
    </p:spTree>
    <p:extLst>
      <p:ext uri="{BB962C8B-B14F-4D97-AF65-F5344CB8AC3E}">
        <p14:creationId xmlns:p14="http://schemas.microsoft.com/office/powerpoint/2010/main" val="274982150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a:ln/>
        </p:spPr>
      </p:sp>
      <p:sp>
        <p:nvSpPr>
          <p:cNvPr id="71683"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dirty="0"/>
          </a:p>
        </p:txBody>
      </p:sp>
      <p:sp>
        <p:nvSpPr>
          <p:cNvPr id="71684"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4686">
              <a:defRPr sz="1200">
                <a:solidFill>
                  <a:schemeClr val="tx1"/>
                </a:solidFill>
                <a:latin typeface="Arial" charset="0"/>
                <a:ea typeface="ＭＳ Ｐゴシック" charset="0"/>
              </a:defRPr>
            </a:lvl1pPr>
            <a:lvl2pPr marL="720662" indent="-277178" defTabSz="914686">
              <a:defRPr sz="1200">
                <a:solidFill>
                  <a:schemeClr val="tx1"/>
                </a:solidFill>
                <a:latin typeface="Arial" charset="0"/>
                <a:ea typeface="ＭＳ Ｐゴシック" charset="0"/>
              </a:defRPr>
            </a:lvl2pPr>
            <a:lvl3pPr marL="1108710" indent="-221742" defTabSz="914686">
              <a:defRPr sz="1200">
                <a:solidFill>
                  <a:schemeClr val="tx1"/>
                </a:solidFill>
                <a:latin typeface="Arial" charset="0"/>
                <a:ea typeface="ＭＳ Ｐゴシック" charset="0"/>
              </a:defRPr>
            </a:lvl3pPr>
            <a:lvl4pPr marL="1552194" indent="-221742" defTabSz="914686">
              <a:defRPr sz="1200">
                <a:solidFill>
                  <a:schemeClr val="tx1"/>
                </a:solidFill>
                <a:latin typeface="Arial" charset="0"/>
                <a:ea typeface="ＭＳ Ｐゴシック" charset="0"/>
              </a:defRPr>
            </a:lvl4pPr>
            <a:lvl5pPr marL="1995678" indent="-221742" defTabSz="914686">
              <a:defRPr sz="1200">
                <a:solidFill>
                  <a:schemeClr val="tx1"/>
                </a:solidFill>
                <a:latin typeface="Arial" charset="0"/>
                <a:ea typeface="ＭＳ Ｐゴシック" charset="0"/>
              </a:defRPr>
            </a:lvl5pPr>
            <a:lvl6pPr marL="2439162" indent="-221742" defTabSz="914686" eaLnBrk="0" fontAlgn="base" hangingPunct="0">
              <a:spcBef>
                <a:spcPct val="30000"/>
              </a:spcBef>
              <a:spcAft>
                <a:spcPct val="0"/>
              </a:spcAft>
              <a:defRPr sz="1200">
                <a:solidFill>
                  <a:schemeClr val="tx1"/>
                </a:solidFill>
                <a:latin typeface="Arial" charset="0"/>
                <a:ea typeface="ＭＳ Ｐゴシック" charset="0"/>
              </a:defRPr>
            </a:lvl6pPr>
            <a:lvl7pPr marL="2882646" indent="-221742" defTabSz="914686" eaLnBrk="0" fontAlgn="base" hangingPunct="0">
              <a:spcBef>
                <a:spcPct val="30000"/>
              </a:spcBef>
              <a:spcAft>
                <a:spcPct val="0"/>
              </a:spcAft>
              <a:defRPr sz="1200">
                <a:solidFill>
                  <a:schemeClr val="tx1"/>
                </a:solidFill>
                <a:latin typeface="Arial" charset="0"/>
                <a:ea typeface="ＭＳ Ｐゴシック" charset="0"/>
              </a:defRPr>
            </a:lvl7pPr>
            <a:lvl8pPr marL="3326130" indent="-221742" defTabSz="914686" eaLnBrk="0" fontAlgn="base" hangingPunct="0">
              <a:spcBef>
                <a:spcPct val="30000"/>
              </a:spcBef>
              <a:spcAft>
                <a:spcPct val="0"/>
              </a:spcAft>
              <a:defRPr sz="1200">
                <a:solidFill>
                  <a:schemeClr val="tx1"/>
                </a:solidFill>
                <a:latin typeface="Arial" charset="0"/>
                <a:ea typeface="ＭＳ Ｐゴシック" charset="0"/>
              </a:defRPr>
            </a:lvl8pPr>
            <a:lvl9pPr marL="3769614" indent="-221742" defTabSz="914686" eaLnBrk="0" fontAlgn="base" hangingPunct="0">
              <a:spcBef>
                <a:spcPct val="30000"/>
              </a:spcBef>
              <a:spcAft>
                <a:spcPct val="0"/>
              </a:spcAft>
              <a:defRPr sz="1200">
                <a:solidFill>
                  <a:schemeClr val="tx1"/>
                </a:solidFill>
                <a:latin typeface="Arial" charset="0"/>
                <a:ea typeface="ＭＳ Ｐゴシック" charset="0"/>
              </a:defRPr>
            </a:lvl9pPr>
          </a:lstStyle>
          <a:p>
            <a:fld id="{8D9C7077-244C-E840-8B17-F49FB279207F}" type="slidenum">
              <a:rPr lang="en-US"/>
              <a:pPr/>
              <a:t>45</a:t>
            </a:fld>
            <a:endParaRPr lang="en-US" dirty="0"/>
          </a:p>
        </p:txBody>
      </p:sp>
    </p:spTree>
    <p:extLst>
      <p:ext uri="{BB962C8B-B14F-4D97-AF65-F5344CB8AC3E}">
        <p14:creationId xmlns:p14="http://schemas.microsoft.com/office/powerpoint/2010/main" val="79072855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a:ln/>
        </p:spPr>
      </p:sp>
      <p:sp>
        <p:nvSpPr>
          <p:cNvPr id="73731"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dirty="0"/>
          </a:p>
        </p:txBody>
      </p:sp>
      <p:sp>
        <p:nvSpPr>
          <p:cNvPr id="73732"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4686">
              <a:defRPr sz="1200">
                <a:solidFill>
                  <a:schemeClr val="tx1"/>
                </a:solidFill>
                <a:latin typeface="Arial" charset="0"/>
                <a:ea typeface="ＭＳ Ｐゴシック" charset="0"/>
              </a:defRPr>
            </a:lvl1pPr>
            <a:lvl2pPr marL="720662" indent="-277178" defTabSz="914686">
              <a:defRPr sz="1200">
                <a:solidFill>
                  <a:schemeClr val="tx1"/>
                </a:solidFill>
                <a:latin typeface="Arial" charset="0"/>
                <a:ea typeface="ＭＳ Ｐゴシック" charset="0"/>
              </a:defRPr>
            </a:lvl2pPr>
            <a:lvl3pPr marL="1108710" indent="-221742" defTabSz="914686">
              <a:defRPr sz="1200">
                <a:solidFill>
                  <a:schemeClr val="tx1"/>
                </a:solidFill>
                <a:latin typeface="Arial" charset="0"/>
                <a:ea typeface="ＭＳ Ｐゴシック" charset="0"/>
              </a:defRPr>
            </a:lvl3pPr>
            <a:lvl4pPr marL="1552194" indent="-221742" defTabSz="914686">
              <a:defRPr sz="1200">
                <a:solidFill>
                  <a:schemeClr val="tx1"/>
                </a:solidFill>
                <a:latin typeface="Arial" charset="0"/>
                <a:ea typeface="ＭＳ Ｐゴシック" charset="0"/>
              </a:defRPr>
            </a:lvl4pPr>
            <a:lvl5pPr marL="1995678" indent="-221742" defTabSz="914686">
              <a:defRPr sz="1200">
                <a:solidFill>
                  <a:schemeClr val="tx1"/>
                </a:solidFill>
                <a:latin typeface="Arial" charset="0"/>
                <a:ea typeface="ＭＳ Ｐゴシック" charset="0"/>
              </a:defRPr>
            </a:lvl5pPr>
            <a:lvl6pPr marL="2439162" indent="-221742" defTabSz="914686" eaLnBrk="0" fontAlgn="base" hangingPunct="0">
              <a:spcBef>
                <a:spcPct val="30000"/>
              </a:spcBef>
              <a:spcAft>
                <a:spcPct val="0"/>
              </a:spcAft>
              <a:defRPr sz="1200">
                <a:solidFill>
                  <a:schemeClr val="tx1"/>
                </a:solidFill>
                <a:latin typeface="Arial" charset="0"/>
                <a:ea typeface="ＭＳ Ｐゴシック" charset="0"/>
              </a:defRPr>
            </a:lvl6pPr>
            <a:lvl7pPr marL="2882646" indent="-221742" defTabSz="914686" eaLnBrk="0" fontAlgn="base" hangingPunct="0">
              <a:spcBef>
                <a:spcPct val="30000"/>
              </a:spcBef>
              <a:spcAft>
                <a:spcPct val="0"/>
              </a:spcAft>
              <a:defRPr sz="1200">
                <a:solidFill>
                  <a:schemeClr val="tx1"/>
                </a:solidFill>
                <a:latin typeface="Arial" charset="0"/>
                <a:ea typeface="ＭＳ Ｐゴシック" charset="0"/>
              </a:defRPr>
            </a:lvl7pPr>
            <a:lvl8pPr marL="3326130" indent="-221742" defTabSz="914686" eaLnBrk="0" fontAlgn="base" hangingPunct="0">
              <a:spcBef>
                <a:spcPct val="30000"/>
              </a:spcBef>
              <a:spcAft>
                <a:spcPct val="0"/>
              </a:spcAft>
              <a:defRPr sz="1200">
                <a:solidFill>
                  <a:schemeClr val="tx1"/>
                </a:solidFill>
                <a:latin typeface="Arial" charset="0"/>
                <a:ea typeface="ＭＳ Ｐゴシック" charset="0"/>
              </a:defRPr>
            </a:lvl8pPr>
            <a:lvl9pPr marL="3769614" indent="-221742" defTabSz="914686" eaLnBrk="0" fontAlgn="base" hangingPunct="0">
              <a:spcBef>
                <a:spcPct val="30000"/>
              </a:spcBef>
              <a:spcAft>
                <a:spcPct val="0"/>
              </a:spcAft>
              <a:defRPr sz="1200">
                <a:solidFill>
                  <a:schemeClr val="tx1"/>
                </a:solidFill>
                <a:latin typeface="Arial" charset="0"/>
                <a:ea typeface="ＭＳ Ｐゴシック" charset="0"/>
              </a:defRPr>
            </a:lvl9pPr>
          </a:lstStyle>
          <a:p>
            <a:fld id="{72800DB9-18EC-D841-9636-B25573EF435A}" type="slidenum">
              <a:rPr lang="en-US"/>
              <a:pPr/>
              <a:t>46</a:t>
            </a:fld>
            <a:endParaRPr lang="en-US" dirty="0"/>
          </a:p>
        </p:txBody>
      </p:sp>
    </p:spTree>
    <p:extLst>
      <p:ext uri="{BB962C8B-B14F-4D97-AF65-F5344CB8AC3E}">
        <p14:creationId xmlns:p14="http://schemas.microsoft.com/office/powerpoint/2010/main" val="95775463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a:ln/>
        </p:spPr>
      </p:sp>
      <p:sp>
        <p:nvSpPr>
          <p:cNvPr id="75779"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dirty="0"/>
          </a:p>
        </p:txBody>
      </p:sp>
      <p:sp>
        <p:nvSpPr>
          <p:cNvPr id="75780"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4686">
              <a:defRPr sz="1200">
                <a:solidFill>
                  <a:schemeClr val="tx1"/>
                </a:solidFill>
                <a:latin typeface="Arial" charset="0"/>
                <a:ea typeface="ＭＳ Ｐゴシック" charset="0"/>
              </a:defRPr>
            </a:lvl1pPr>
            <a:lvl2pPr marL="720662" indent="-277178" defTabSz="914686">
              <a:defRPr sz="1200">
                <a:solidFill>
                  <a:schemeClr val="tx1"/>
                </a:solidFill>
                <a:latin typeface="Arial" charset="0"/>
                <a:ea typeface="ＭＳ Ｐゴシック" charset="0"/>
              </a:defRPr>
            </a:lvl2pPr>
            <a:lvl3pPr marL="1108710" indent="-221742" defTabSz="914686">
              <a:defRPr sz="1200">
                <a:solidFill>
                  <a:schemeClr val="tx1"/>
                </a:solidFill>
                <a:latin typeface="Arial" charset="0"/>
                <a:ea typeface="ＭＳ Ｐゴシック" charset="0"/>
              </a:defRPr>
            </a:lvl3pPr>
            <a:lvl4pPr marL="1552194" indent="-221742" defTabSz="914686">
              <a:defRPr sz="1200">
                <a:solidFill>
                  <a:schemeClr val="tx1"/>
                </a:solidFill>
                <a:latin typeface="Arial" charset="0"/>
                <a:ea typeface="ＭＳ Ｐゴシック" charset="0"/>
              </a:defRPr>
            </a:lvl4pPr>
            <a:lvl5pPr marL="1995678" indent="-221742" defTabSz="914686">
              <a:defRPr sz="1200">
                <a:solidFill>
                  <a:schemeClr val="tx1"/>
                </a:solidFill>
                <a:latin typeface="Arial" charset="0"/>
                <a:ea typeface="ＭＳ Ｐゴシック" charset="0"/>
              </a:defRPr>
            </a:lvl5pPr>
            <a:lvl6pPr marL="2439162" indent="-221742" defTabSz="914686" eaLnBrk="0" fontAlgn="base" hangingPunct="0">
              <a:spcBef>
                <a:spcPct val="30000"/>
              </a:spcBef>
              <a:spcAft>
                <a:spcPct val="0"/>
              </a:spcAft>
              <a:defRPr sz="1200">
                <a:solidFill>
                  <a:schemeClr val="tx1"/>
                </a:solidFill>
                <a:latin typeface="Arial" charset="0"/>
                <a:ea typeface="ＭＳ Ｐゴシック" charset="0"/>
              </a:defRPr>
            </a:lvl6pPr>
            <a:lvl7pPr marL="2882646" indent="-221742" defTabSz="914686" eaLnBrk="0" fontAlgn="base" hangingPunct="0">
              <a:spcBef>
                <a:spcPct val="30000"/>
              </a:spcBef>
              <a:spcAft>
                <a:spcPct val="0"/>
              </a:spcAft>
              <a:defRPr sz="1200">
                <a:solidFill>
                  <a:schemeClr val="tx1"/>
                </a:solidFill>
                <a:latin typeface="Arial" charset="0"/>
                <a:ea typeface="ＭＳ Ｐゴシック" charset="0"/>
              </a:defRPr>
            </a:lvl7pPr>
            <a:lvl8pPr marL="3326130" indent="-221742" defTabSz="914686" eaLnBrk="0" fontAlgn="base" hangingPunct="0">
              <a:spcBef>
                <a:spcPct val="30000"/>
              </a:spcBef>
              <a:spcAft>
                <a:spcPct val="0"/>
              </a:spcAft>
              <a:defRPr sz="1200">
                <a:solidFill>
                  <a:schemeClr val="tx1"/>
                </a:solidFill>
                <a:latin typeface="Arial" charset="0"/>
                <a:ea typeface="ＭＳ Ｐゴシック" charset="0"/>
              </a:defRPr>
            </a:lvl8pPr>
            <a:lvl9pPr marL="3769614" indent="-221742" defTabSz="914686" eaLnBrk="0" fontAlgn="base" hangingPunct="0">
              <a:spcBef>
                <a:spcPct val="30000"/>
              </a:spcBef>
              <a:spcAft>
                <a:spcPct val="0"/>
              </a:spcAft>
              <a:defRPr sz="1200">
                <a:solidFill>
                  <a:schemeClr val="tx1"/>
                </a:solidFill>
                <a:latin typeface="Arial" charset="0"/>
                <a:ea typeface="ＭＳ Ｐゴシック" charset="0"/>
              </a:defRPr>
            </a:lvl9pPr>
          </a:lstStyle>
          <a:p>
            <a:fld id="{F423250D-EB63-964F-BCB1-EAC405473932}" type="slidenum">
              <a:rPr lang="en-US"/>
              <a:pPr/>
              <a:t>47</a:t>
            </a:fld>
            <a:endParaRPr lang="en-US" dirty="0"/>
          </a:p>
        </p:txBody>
      </p:sp>
    </p:spTree>
    <p:extLst>
      <p:ext uri="{BB962C8B-B14F-4D97-AF65-F5344CB8AC3E}">
        <p14:creationId xmlns:p14="http://schemas.microsoft.com/office/powerpoint/2010/main" val="160267020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a:ln/>
        </p:spPr>
      </p:sp>
      <p:sp>
        <p:nvSpPr>
          <p:cNvPr id="77827"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dirty="0"/>
          </a:p>
        </p:txBody>
      </p:sp>
      <p:sp>
        <p:nvSpPr>
          <p:cNvPr id="77828"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4686">
              <a:defRPr sz="1200">
                <a:solidFill>
                  <a:schemeClr val="tx1"/>
                </a:solidFill>
                <a:latin typeface="Arial" charset="0"/>
                <a:ea typeface="ＭＳ Ｐゴシック" charset="0"/>
              </a:defRPr>
            </a:lvl1pPr>
            <a:lvl2pPr marL="720662" indent="-277178" defTabSz="914686">
              <a:defRPr sz="1200">
                <a:solidFill>
                  <a:schemeClr val="tx1"/>
                </a:solidFill>
                <a:latin typeface="Arial" charset="0"/>
                <a:ea typeface="ＭＳ Ｐゴシック" charset="0"/>
              </a:defRPr>
            </a:lvl2pPr>
            <a:lvl3pPr marL="1108710" indent="-221742" defTabSz="914686">
              <a:defRPr sz="1200">
                <a:solidFill>
                  <a:schemeClr val="tx1"/>
                </a:solidFill>
                <a:latin typeface="Arial" charset="0"/>
                <a:ea typeface="ＭＳ Ｐゴシック" charset="0"/>
              </a:defRPr>
            </a:lvl3pPr>
            <a:lvl4pPr marL="1552194" indent="-221742" defTabSz="914686">
              <a:defRPr sz="1200">
                <a:solidFill>
                  <a:schemeClr val="tx1"/>
                </a:solidFill>
                <a:latin typeface="Arial" charset="0"/>
                <a:ea typeface="ＭＳ Ｐゴシック" charset="0"/>
              </a:defRPr>
            </a:lvl4pPr>
            <a:lvl5pPr marL="1995678" indent="-221742" defTabSz="914686">
              <a:defRPr sz="1200">
                <a:solidFill>
                  <a:schemeClr val="tx1"/>
                </a:solidFill>
                <a:latin typeface="Arial" charset="0"/>
                <a:ea typeface="ＭＳ Ｐゴシック" charset="0"/>
              </a:defRPr>
            </a:lvl5pPr>
            <a:lvl6pPr marL="2439162" indent="-221742" defTabSz="914686" eaLnBrk="0" fontAlgn="base" hangingPunct="0">
              <a:spcBef>
                <a:spcPct val="30000"/>
              </a:spcBef>
              <a:spcAft>
                <a:spcPct val="0"/>
              </a:spcAft>
              <a:defRPr sz="1200">
                <a:solidFill>
                  <a:schemeClr val="tx1"/>
                </a:solidFill>
                <a:latin typeface="Arial" charset="0"/>
                <a:ea typeface="ＭＳ Ｐゴシック" charset="0"/>
              </a:defRPr>
            </a:lvl6pPr>
            <a:lvl7pPr marL="2882646" indent="-221742" defTabSz="914686" eaLnBrk="0" fontAlgn="base" hangingPunct="0">
              <a:spcBef>
                <a:spcPct val="30000"/>
              </a:spcBef>
              <a:spcAft>
                <a:spcPct val="0"/>
              </a:spcAft>
              <a:defRPr sz="1200">
                <a:solidFill>
                  <a:schemeClr val="tx1"/>
                </a:solidFill>
                <a:latin typeface="Arial" charset="0"/>
                <a:ea typeface="ＭＳ Ｐゴシック" charset="0"/>
              </a:defRPr>
            </a:lvl7pPr>
            <a:lvl8pPr marL="3326130" indent="-221742" defTabSz="914686" eaLnBrk="0" fontAlgn="base" hangingPunct="0">
              <a:spcBef>
                <a:spcPct val="30000"/>
              </a:spcBef>
              <a:spcAft>
                <a:spcPct val="0"/>
              </a:spcAft>
              <a:defRPr sz="1200">
                <a:solidFill>
                  <a:schemeClr val="tx1"/>
                </a:solidFill>
                <a:latin typeface="Arial" charset="0"/>
                <a:ea typeface="ＭＳ Ｐゴシック" charset="0"/>
              </a:defRPr>
            </a:lvl8pPr>
            <a:lvl9pPr marL="3769614" indent="-221742" defTabSz="914686" eaLnBrk="0" fontAlgn="base" hangingPunct="0">
              <a:spcBef>
                <a:spcPct val="30000"/>
              </a:spcBef>
              <a:spcAft>
                <a:spcPct val="0"/>
              </a:spcAft>
              <a:defRPr sz="1200">
                <a:solidFill>
                  <a:schemeClr val="tx1"/>
                </a:solidFill>
                <a:latin typeface="Arial" charset="0"/>
                <a:ea typeface="ＭＳ Ｐゴシック" charset="0"/>
              </a:defRPr>
            </a:lvl9pPr>
          </a:lstStyle>
          <a:p>
            <a:fld id="{595D53AA-9646-3B49-B810-1D87C4C725F1}" type="slidenum">
              <a:rPr lang="en-US"/>
              <a:pPr/>
              <a:t>48</a:t>
            </a:fld>
            <a:endParaRPr lang="en-US" dirty="0"/>
          </a:p>
        </p:txBody>
      </p:sp>
    </p:spTree>
    <p:extLst>
      <p:ext uri="{BB962C8B-B14F-4D97-AF65-F5344CB8AC3E}">
        <p14:creationId xmlns:p14="http://schemas.microsoft.com/office/powerpoint/2010/main" val="349544599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26F2C03-2AAA-5B49-B5F0-97D4CD040C31}" type="slidenum">
              <a:rPr lang="en-US" smtClean="0"/>
              <a:t>49</a:t>
            </a:fld>
            <a:endParaRPr lang="en-US" dirty="0"/>
          </a:p>
        </p:txBody>
      </p:sp>
    </p:spTree>
    <p:extLst>
      <p:ext uri="{BB962C8B-B14F-4D97-AF65-F5344CB8AC3E}">
        <p14:creationId xmlns:p14="http://schemas.microsoft.com/office/powerpoint/2010/main" val="38699801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a:ln/>
        </p:spPr>
      </p:sp>
      <p:sp>
        <p:nvSpPr>
          <p:cNvPr id="12291"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dirty="0"/>
          </a:p>
        </p:txBody>
      </p:sp>
      <p:sp>
        <p:nvSpPr>
          <p:cNvPr id="12292"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4686">
              <a:defRPr sz="1200">
                <a:solidFill>
                  <a:schemeClr val="tx1"/>
                </a:solidFill>
                <a:latin typeface="Arial" charset="0"/>
                <a:ea typeface="ＭＳ Ｐゴシック" charset="0"/>
              </a:defRPr>
            </a:lvl1pPr>
            <a:lvl2pPr marL="720662" indent="-277178" defTabSz="914686">
              <a:defRPr sz="1200">
                <a:solidFill>
                  <a:schemeClr val="tx1"/>
                </a:solidFill>
                <a:latin typeface="Arial" charset="0"/>
                <a:ea typeface="ＭＳ Ｐゴシック" charset="0"/>
              </a:defRPr>
            </a:lvl2pPr>
            <a:lvl3pPr marL="1108710" indent="-221742" defTabSz="914686">
              <a:defRPr sz="1200">
                <a:solidFill>
                  <a:schemeClr val="tx1"/>
                </a:solidFill>
                <a:latin typeface="Arial" charset="0"/>
                <a:ea typeface="ＭＳ Ｐゴシック" charset="0"/>
              </a:defRPr>
            </a:lvl3pPr>
            <a:lvl4pPr marL="1552194" indent="-221742" defTabSz="914686">
              <a:defRPr sz="1200">
                <a:solidFill>
                  <a:schemeClr val="tx1"/>
                </a:solidFill>
                <a:latin typeface="Arial" charset="0"/>
                <a:ea typeface="ＭＳ Ｐゴシック" charset="0"/>
              </a:defRPr>
            </a:lvl4pPr>
            <a:lvl5pPr marL="1995678" indent="-221742" defTabSz="914686">
              <a:defRPr sz="1200">
                <a:solidFill>
                  <a:schemeClr val="tx1"/>
                </a:solidFill>
                <a:latin typeface="Arial" charset="0"/>
                <a:ea typeface="ＭＳ Ｐゴシック" charset="0"/>
              </a:defRPr>
            </a:lvl5pPr>
            <a:lvl6pPr marL="2439162" indent="-221742" defTabSz="914686" eaLnBrk="0" fontAlgn="base" hangingPunct="0">
              <a:spcBef>
                <a:spcPct val="30000"/>
              </a:spcBef>
              <a:spcAft>
                <a:spcPct val="0"/>
              </a:spcAft>
              <a:defRPr sz="1200">
                <a:solidFill>
                  <a:schemeClr val="tx1"/>
                </a:solidFill>
                <a:latin typeface="Arial" charset="0"/>
                <a:ea typeface="ＭＳ Ｐゴシック" charset="0"/>
              </a:defRPr>
            </a:lvl6pPr>
            <a:lvl7pPr marL="2882646" indent="-221742" defTabSz="914686" eaLnBrk="0" fontAlgn="base" hangingPunct="0">
              <a:spcBef>
                <a:spcPct val="30000"/>
              </a:spcBef>
              <a:spcAft>
                <a:spcPct val="0"/>
              </a:spcAft>
              <a:defRPr sz="1200">
                <a:solidFill>
                  <a:schemeClr val="tx1"/>
                </a:solidFill>
                <a:latin typeface="Arial" charset="0"/>
                <a:ea typeface="ＭＳ Ｐゴシック" charset="0"/>
              </a:defRPr>
            </a:lvl7pPr>
            <a:lvl8pPr marL="3326130" indent="-221742" defTabSz="914686" eaLnBrk="0" fontAlgn="base" hangingPunct="0">
              <a:spcBef>
                <a:spcPct val="30000"/>
              </a:spcBef>
              <a:spcAft>
                <a:spcPct val="0"/>
              </a:spcAft>
              <a:defRPr sz="1200">
                <a:solidFill>
                  <a:schemeClr val="tx1"/>
                </a:solidFill>
                <a:latin typeface="Arial" charset="0"/>
                <a:ea typeface="ＭＳ Ｐゴシック" charset="0"/>
              </a:defRPr>
            </a:lvl8pPr>
            <a:lvl9pPr marL="3769614" indent="-221742" defTabSz="914686" eaLnBrk="0" fontAlgn="base" hangingPunct="0">
              <a:spcBef>
                <a:spcPct val="30000"/>
              </a:spcBef>
              <a:spcAft>
                <a:spcPct val="0"/>
              </a:spcAft>
              <a:defRPr sz="1200">
                <a:solidFill>
                  <a:schemeClr val="tx1"/>
                </a:solidFill>
                <a:latin typeface="Arial" charset="0"/>
                <a:ea typeface="ＭＳ Ｐゴシック" charset="0"/>
              </a:defRPr>
            </a:lvl9pPr>
          </a:lstStyle>
          <a:p>
            <a:fld id="{BC31E1F2-1609-6142-AD53-39E7CABB3A3E}" type="slidenum">
              <a:rPr lang="en-US"/>
              <a:pPr/>
              <a:t>5</a:t>
            </a:fld>
            <a:endParaRPr lang="en-US" dirty="0"/>
          </a:p>
        </p:txBody>
      </p:sp>
    </p:spTree>
    <p:extLst>
      <p:ext uri="{BB962C8B-B14F-4D97-AF65-F5344CB8AC3E}">
        <p14:creationId xmlns:p14="http://schemas.microsoft.com/office/powerpoint/2010/main" val="39299307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a:ln/>
        </p:spPr>
      </p:sp>
      <p:sp>
        <p:nvSpPr>
          <p:cNvPr id="14339"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dirty="0"/>
          </a:p>
        </p:txBody>
      </p:sp>
      <p:sp>
        <p:nvSpPr>
          <p:cNvPr id="14340"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4686">
              <a:defRPr sz="1200">
                <a:solidFill>
                  <a:schemeClr val="tx1"/>
                </a:solidFill>
                <a:latin typeface="Arial" charset="0"/>
                <a:ea typeface="ＭＳ Ｐゴシック" charset="0"/>
              </a:defRPr>
            </a:lvl1pPr>
            <a:lvl2pPr marL="720662" indent="-277178" defTabSz="914686">
              <a:defRPr sz="1200">
                <a:solidFill>
                  <a:schemeClr val="tx1"/>
                </a:solidFill>
                <a:latin typeface="Arial" charset="0"/>
                <a:ea typeface="ＭＳ Ｐゴシック" charset="0"/>
              </a:defRPr>
            </a:lvl2pPr>
            <a:lvl3pPr marL="1108710" indent="-221742" defTabSz="914686">
              <a:defRPr sz="1200">
                <a:solidFill>
                  <a:schemeClr val="tx1"/>
                </a:solidFill>
                <a:latin typeface="Arial" charset="0"/>
                <a:ea typeface="ＭＳ Ｐゴシック" charset="0"/>
              </a:defRPr>
            </a:lvl3pPr>
            <a:lvl4pPr marL="1552194" indent="-221742" defTabSz="914686">
              <a:defRPr sz="1200">
                <a:solidFill>
                  <a:schemeClr val="tx1"/>
                </a:solidFill>
                <a:latin typeface="Arial" charset="0"/>
                <a:ea typeface="ＭＳ Ｐゴシック" charset="0"/>
              </a:defRPr>
            </a:lvl4pPr>
            <a:lvl5pPr marL="1995678" indent="-221742" defTabSz="914686">
              <a:defRPr sz="1200">
                <a:solidFill>
                  <a:schemeClr val="tx1"/>
                </a:solidFill>
                <a:latin typeface="Arial" charset="0"/>
                <a:ea typeface="ＭＳ Ｐゴシック" charset="0"/>
              </a:defRPr>
            </a:lvl5pPr>
            <a:lvl6pPr marL="2439162" indent="-221742" defTabSz="914686" eaLnBrk="0" fontAlgn="base" hangingPunct="0">
              <a:spcBef>
                <a:spcPct val="30000"/>
              </a:spcBef>
              <a:spcAft>
                <a:spcPct val="0"/>
              </a:spcAft>
              <a:defRPr sz="1200">
                <a:solidFill>
                  <a:schemeClr val="tx1"/>
                </a:solidFill>
                <a:latin typeface="Arial" charset="0"/>
                <a:ea typeface="ＭＳ Ｐゴシック" charset="0"/>
              </a:defRPr>
            </a:lvl6pPr>
            <a:lvl7pPr marL="2882646" indent="-221742" defTabSz="914686" eaLnBrk="0" fontAlgn="base" hangingPunct="0">
              <a:spcBef>
                <a:spcPct val="30000"/>
              </a:spcBef>
              <a:spcAft>
                <a:spcPct val="0"/>
              </a:spcAft>
              <a:defRPr sz="1200">
                <a:solidFill>
                  <a:schemeClr val="tx1"/>
                </a:solidFill>
                <a:latin typeface="Arial" charset="0"/>
                <a:ea typeface="ＭＳ Ｐゴシック" charset="0"/>
              </a:defRPr>
            </a:lvl7pPr>
            <a:lvl8pPr marL="3326130" indent="-221742" defTabSz="914686" eaLnBrk="0" fontAlgn="base" hangingPunct="0">
              <a:spcBef>
                <a:spcPct val="30000"/>
              </a:spcBef>
              <a:spcAft>
                <a:spcPct val="0"/>
              </a:spcAft>
              <a:defRPr sz="1200">
                <a:solidFill>
                  <a:schemeClr val="tx1"/>
                </a:solidFill>
                <a:latin typeface="Arial" charset="0"/>
                <a:ea typeface="ＭＳ Ｐゴシック" charset="0"/>
              </a:defRPr>
            </a:lvl8pPr>
            <a:lvl9pPr marL="3769614" indent="-221742" defTabSz="914686" eaLnBrk="0" fontAlgn="base" hangingPunct="0">
              <a:spcBef>
                <a:spcPct val="30000"/>
              </a:spcBef>
              <a:spcAft>
                <a:spcPct val="0"/>
              </a:spcAft>
              <a:defRPr sz="1200">
                <a:solidFill>
                  <a:schemeClr val="tx1"/>
                </a:solidFill>
                <a:latin typeface="Arial" charset="0"/>
                <a:ea typeface="ＭＳ Ｐゴシック" charset="0"/>
              </a:defRPr>
            </a:lvl9pPr>
          </a:lstStyle>
          <a:p>
            <a:fld id="{CBEFFA75-0AFE-654F-9C9B-AB6C3B42CE18}" type="slidenum">
              <a:rPr lang="en-US"/>
              <a:pPr/>
              <a:t>6</a:t>
            </a:fld>
            <a:endParaRPr lang="en-US" dirty="0"/>
          </a:p>
        </p:txBody>
      </p:sp>
    </p:spTree>
    <p:extLst>
      <p:ext uri="{BB962C8B-B14F-4D97-AF65-F5344CB8AC3E}">
        <p14:creationId xmlns:p14="http://schemas.microsoft.com/office/powerpoint/2010/main" val="41206691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a:ln/>
        </p:spPr>
      </p:sp>
      <p:sp>
        <p:nvSpPr>
          <p:cNvPr id="20483"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dirty="0"/>
          </a:p>
        </p:txBody>
      </p:sp>
      <p:sp>
        <p:nvSpPr>
          <p:cNvPr id="20484"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4686">
              <a:defRPr sz="1200">
                <a:solidFill>
                  <a:schemeClr val="tx1"/>
                </a:solidFill>
                <a:latin typeface="Arial" charset="0"/>
                <a:ea typeface="ＭＳ Ｐゴシック" charset="0"/>
              </a:defRPr>
            </a:lvl1pPr>
            <a:lvl2pPr marL="720662" indent="-277178" defTabSz="914686">
              <a:defRPr sz="1200">
                <a:solidFill>
                  <a:schemeClr val="tx1"/>
                </a:solidFill>
                <a:latin typeface="Arial" charset="0"/>
                <a:ea typeface="ＭＳ Ｐゴシック" charset="0"/>
              </a:defRPr>
            </a:lvl2pPr>
            <a:lvl3pPr marL="1108710" indent="-221742" defTabSz="914686">
              <a:defRPr sz="1200">
                <a:solidFill>
                  <a:schemeClr val="tx1"/>
                </a:solidFill>
                <a:latin typeface="Arial" charset="0"/>
                <a:ea typeface="ＭＳ Ｐゴシック" charset="0"/>
              </a:defRPr>
            </a:lvl3pPr>
            <a:lvl4pPr marL="1552194" indent="-221742" defTabSz="914686">
              <a:defRPr sz="1200">
                <a:solidFill>
                  <a:schemeClr val="tx1"/>
                </a:solidFill>
                <a:latin typeface="Arial" charset="0"/>
                <a:ea typeface="ＭＳ Ｐゴシック" charset="0"/>
              </a:defRPr>
            </a:lvl4pPr>
            <a:lvl5pPr marL="1995678" indent="-221742" defTabSz="914686">
              <a:defRPr sz="1200">
                <a:solidFill>
                  <a:schemeClr val="tx1"/>
                </a:solidFill>
                <a:latin typeface="Arial" charset="0"/>
                <a:ea typeface="ＭＳ Ｐゴシック" charset="0"/>
              </a:defRPr>
            </a:lvl5pPr>
            <a:lvl6pPr marL="2439162" indent="-221742" defTabSz="914686" eaLnBrk="0" fontAlgn="base" hangingPunct="0">
              <a:spcBef>
                <a:spcPct val="30000"/>
              </a:spcBef>
              <a:spcAft>
                <a:spcPct val="0"/>
              </a:spcAft>
              <a:defRPr sz="1200">
                <a:solidFill>
                  <a:schemeClr val="tx1"/>
                </a:solidFill>
                <a:latin typeface="Arial" charset="0"/>
                <a:ea typeface="ＭＳ Ｐゴシック" charset="0"/>
              </a:defRPr>
            </a:lvl6pPr>
            <a:lvl7pPr marL="2882646" indent="-221742" defTabSz="914686" eaLnBrk="0" fontAlgn="base" hangingPunct="0">
              <a:spcBef>
                <a:spcPct val="30000"/>
              </a:spcBef>
              <a:spcAft>
                <a:spcPct val="0"/>
              </a:spcAft>
              <a:defRPr sz="1200">
                <a:solidFill>
                  <a:schemeClr val="tx1"/>
                </a:solidFill>
                <a:latin typeface="Arial" charset="0"/>
                <a:ea typeface="ＭＳ Ｐゴシック" charset="0"/>
              </a:defRPr>
            </a:lvl7pPr>
            <a:lvl8pPr marL="3326130" indent="-221742" defTabSz="914686" eaLnBrk="0" fontAlgn="base" hangingPunct="0">
              <a:spcBef>
                <a:spcPct val="30000"/>
              </a:spcBef>
              <a:spcAft>
                <a:spcPct val="0"/>
              </a:spcAft>
              <a:defRPr sz="1200">
                <a:solidFill>
                  <a:schemeClr val="tx1"/>
                </a:solidFill>
                <a:latin typeface="Arial" charset="0"/>
                <a:ea typeface="ＭＳ Ｐゴシック" charset="0"/>
              </a:defRPr>
            </a:lvl8pPr>
            <a:lvl9pPr marL="3769614" indent="-221742" defTabSz="914686" eaLnBrk="0" fontAlgn="base" hangingPunct="0">
              <a:spcBef>
                <a:spcPct val="30000"/>
              </a:spcBef>
              <a:spcAft>
                <a:spcPct val="0"/>
              </a:spcAft>
              <a:defRPr sz="1200">
                <a:solidFill>
                  <a:schemeClr val="tx1"/>
                </a:solidFill>
                <a:latin typeface="Arial" charset="0"/>
                <a:ea typeface="ＭＳ Ｐゴシック" charset="0"/>
              </a:defRPr>
            </a:lvl9pPr>
          </a:lstStyle>
          <a:p>
            <a:fld id="{1C80E897-C5B7-C54B-8DCB-1AB8829D5212}" type="slidenum">
              <a:rPr lang="en-US"/>
              <a:pPr/>
              <a:t>7</a:t>
            </a:fld>
            <a:endParaRPr lang="en-US" dirty="0"/>
          </a:p>
        </p:txBody>
      </p:sp>
    </p:spTree>
    <p:extLst>
      <p:ext uri="{BB962C8B-B14F-4D97-AF65-F5344CB8AC3E}">
        <p14:creationId xmlns:p14="http://schemas.microsoft.com/office/powerpoint/2010/main" val="36932958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a:ln/>
        </p:spPr>
      </p:sp>
      <p:sp>
        <p:nvSpPr>
          <p:cNvPr id="16387"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dirty="0"/>
          </a:p>
        </p:txBody>
      </p:sp>
      <p:sp>
        <p:nvSpPr>
          <p:cNvPr id="16388"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4686">
              <a:defRPr sz="1200">
                <a:solidFill>
                  <a:schemeClr val="tx1"/>
                </a:solidFill>
                <a:latin typeface="Arial" charset="0"/>
                <a:ea typeface="ＭＳ Ｐゴシック" charset="0"/>
              </a:defRPr>
            </a:lvl1pPr>
            <a:lvl2pPr marL="720662" indent="-277178" defTabSz="914686">
              <a:defRPr sz="1200">
                <a:solidFill>
                  <a:schemeClr val="tx1"/>
                </a:solidFill>
                <a:latin typeface="Arial" charset="0"/>
                <a:ea typeface="ＭＳ Ｐゴシック" charset="0"/>
              </a:defRPr>
            </a:lvl2pPr>
            <a:lvl3pPr marL="1108710" indent="-221742" defTabSz="914686">
              <a:defRPr sz="1200">
                <a:solidFill>
                  <a:schemeClr val="tx1"/>
                </a:solidFill>
                <a:latin typeface="Arial" charset="0"/>
                <a:ea typeface="ＭＳ Ｐゴシック" charset="0"/>
              </a:defRPr>
            </a:lvl3pPr>
            <a:lvl4pPr marL="1552194" indent="-221742" defTabSz="914686">
              <a:defRPr sz="1200">
                <a:solidFill>
                  <a:schemeClr val="tx1"/>
                </a:solidFill>
                <a:latin typeface="Arial" charset="0"/>
                <a:ea typeface="ＭＳ Ｐゴシック" charset="0"/>
              </a:defRPr>
            </a:lvl4pPr>
            <a:lvl5pPr marL="1995678" indent="-221742" defTabSz="914686">
              <a:defRPr sz="1200">
                <a:solidFill>
                  <a:schemeClr val="tx1"/>
                </a:solidFill>
                <a:latin typeface="Arial" charset="0"/>
                <a:ea typeface="ＭＳ Ｐゴシック" charset="0"/>
              </a:defRPr>
            </a:lvl5pPr>
            <a:lvl6pPr marL="2439162" indent="-221742" defTabSz="914686" eaLnBrk="0" fontAlgn="base" hangingPunct="0">
              <a:spcBef>
                <a:spcPct val="30000"/>
              </a:spcBef>
              <a:spcAft>
                <a:spcPct val="0"/>
              </a:spcAft>
              <a:defRPr sz="1200">
                <a:solidFill>
                  <a:schemeClr val="tx1"/>
                </a:solidFill>
                <a:latin typeface="Arial" charset="0"/>
                <a:ea typeface="ＭＳ Ｐゴシック" charset="0"/>
              </a:defRPr>
            </a:lvl6pPr>
            <a:lvl7pPr marL="2882646" indent="-221742" defTabSz="914686" eaLnBrk="0" fontAlgn="base" hangingPunct="0">
              <a:spcBef>
                <a:spcPct val="30000"/>
              </a:spcBef>
              <a:spcAft>
                <a:spcPct val="0"/>
              </a:spcAft>
              <a:defRPr sz="1200">
                <a:solidFill>
                  <a:schemeClr val="tx1"/>
                </a:solidFill>
                <a:latin typeface="Arial" charset="0"/>
                <a:ea typeface="ＭＳ Ｐゴシック" charset="0"/>
              </a:defRPr>
            </a:lvl7pPr>
            <a:lvl8pPr marL="3326130" indent="-221742" defTabSz="914686" eaLnBrk="0" fontAlgn="base" hangingPunct="0">
              <a:spcBef>
                <a:spcPct val="30000"/>
              </a:spcBef>
              <a:spcAft>
                <a:spcPct val="0"/>
              </a:spcAft>
              <a:defRPr sz="1200">
                <a:solidFill>
                  <a:schemeClr val="tx1"/>
                </a:solidFill>
                <a:latin typeface="Arial" charset="0"/>
                <a:ea typeface="ＭＳ Ｐゴシック" charset="0"/>
              </a:defRPr>
            </a:lvl8pPr>
            <a:lvl9pPr marL="3769614" indent="-221742" defTabSz="914686" eaLnBrk="0" fontAlgn="base" hangingPunct="0">
              <a:spcBef>
                <a:spcPct val="30000"/>
              </a:spcBef>
              <a:spcAft>
                <a:spcPct val="0"/>
              </a:spcAft>
              <a:defRPr sz="1200">
                <a:solidFill>
                  <a:schemeClr val="tx1"/>
                </a:solidFill>
                <a:latin typeface="Arial" charset="0"/>
                <a:ea typeface="ＭＳ Ｐゴシック" charset="0"/>
              </a:defRPr>
            </a:lvl9pPr>
          </a:lstStyle>
          <a:p>
            <a:fld id="{65C44576-B7AE-0A42-9126-4F8CE26318BD}" type="slidenum">
              <a:rPr lang="en-US"/>
              <a:pPr/>
              <a:t>8</a:t>
            </a:fld>
            <a:endParaRPr lang="en-US" dirty="0"/>
          </a:p>
        </p:txBody>
      </p:sp>
    </p:spTree>
    <p:extLst>
      <p:ext uri="{BB962C8B-B14F-4D97-AF65-F5344CB8AC3E}">
        <p14:creationId xmlns:p14="http://schemas.microsoft.com/office/powerpoint/2010/main" val="32042531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a:ln/>
        </p:spPr>
      </p:sp>
      <p:sp>
        <p:nvSpPr>
          <p:cNvPr id="16387"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dirty="0"/>
          </a:p>
        </p:txBody>
      </p:sp>
      <p:sp>
        <p:nvSpPr>
          <p:cNvPr id="16388"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4686">
              <a:defRPr sz="1200">
                <a:solidFill>
                  <a:schemeClr val="tx1"/>
                </a:solidFill>
                <a:latin typeface="Arial" charset="0"/>
                <a:ea typeface="ＭＳ Ｐゴシック" charset="0"/>
              </a:defRPr>
            </a:lvl1pPr>
            <a:lvl2pPr marL="720662" indent="-277178" defTabSz="914686">
              <a:defRPr sz="1200">
                <a:solidFill>
                  <a:schemeClr val="tx1"/>
                </a:solidFill>
                <a:latin typeface="Arial" charset="0"/>
                <a:ea typeface="ＭＳ Ｐゴシック" charset="0"/>
              </a:defRPr>
            </a:lvl2pPr>
            <a:lvl3pPr marL="1108710" indent="-221742" defTabSz="914686">
              <a:defRPr sz="1200">
                <a:solidFill>
                  <a:schemeClr val="tx1"/>
                </a:solidFill>
                <a:latin typeface="Arial" charset="0"/>
                <a:ea typeface="ＭＳ Ｐゴシック" charset="0"/>
              </a:defRPr>
            </a:lvl3pPr>
            <a:lvl4pPr marL="1552194" indent="-221742" defTabSz="914686">
              <a:defRPr sz="1200">
                <a:solidFill>
                  <a:schemeClr val="tx1"/>
                </a:solidFill>
                <a:latin typeface="Arial" charset="0"/>
                <a:ea typeface="ＭＳ Ｐゴシック" charset="0"/>
              </a:defRPr>
            </a:lvl4pPr>
            <a:lvl5pPr marL="1995678" indent="-221742" defTabSz="914686">
              <a:defRPr sz="1200">
                <a:solidFill>
                  <a:schemeClr val="tx1"/>
                </a:solidFill>
                <a:latin typeface="Arial" charset="0"/>
                <a:ea typeface="ＭＳ Ｐゴシック" charset="0"/>
              </a:defRPr>
            </a:lvl5pPr>
            <a:lvl6pPr marL="2439162" indent="-221742" defTabSz="914686" eaLnBrk="0" fontAlgn="base" hangingPunct="0">
              <a:spcBef>
                <a:spcPct val="30000"/>
              </a:spcBef>
              <a:spcAft>
                <a:spcPct val="0"/>
              </a:spcAft>
              <a:defRPr sz="1200">
                <a:solidFill>
                  <a:schemeClr val="tx1"/>
                </a:solidFill>
                <a:latin typeface="Arial" charset="0"/>
                <a:ea typeface="ＭＳ Ｐゴシック" charset="0"/>
              </a:defRPr>
            </a:lvl6pPr>
            <a:lvl7pPr marL="2882646" indent="-221742" defTabSz="914686" eaLnBrk="0" fontAlgn="base" hangingPunct="0">
              <a:spcBef>
                <a:spcPct val="30000"/>
              </a:spcBef>
              <a:spcAft>
                <a:spcPct val="0"/>
              </a:spcAft>
              <a:defRPr sz="1200">
                <a:solidFill>
                  <a:schemeClr val="tx1"/>
                </a:solidFill>
                <a:latin typeface="Arial" charset="0"/>
                <a:ea typeface="ＭＳ Ｐゴシック" charset="0"/>
              </a:defRPr>
            </a:lvl7pPr>
            <a:lvl8pPr marL="3326130" indent="-221742" defTabSz="914686" eaLnBrk="0" fontAlgn="base" hangingPunct="0">
              <a:spcBef>
                <a:spcPct val="30000"/>
              </a:spcBef>
              <a:spcAft>
                <a:spcPct val="0"/>
              </a:spcAft>
              <a:defRPr sz="1200">
                <a:solidFill>
                  <a:schemeClr val="tx1"/>
                </a:solidFill>
                <a:latin typeface="Arial" charset="0"/>
                <a:ea typeface="ＭＳ Ｐゴシック" charset="0"/>
              </a:defRPr>
            </a:lvl8pPr>
            <a:lvl9pPr marL="3769614" indent="-221742" defTabSz="914686" eaLnBrk="0" fontAlgn="base" hangingPunct="0">
              <a:spcBef>
                <a:spcPct val="30000"/>
              </a:spcBef>
              <a:spcAft>
                <a:spcPct val="0"/>
              </a:spcAft>
              <a:defRPr sz="1200">
                <a:solidFill>
                  <a:schemeClr val="tx1"/>
                </a:solidFill>
                <a:latin typeface="Arial" charset="0"/>
                <a:ea typeface="ＭＳ Ｐゴシック" charset="0"/>
              </a:defRPr>
            </a:lvl9pPr>
          </a:lstStyle>
          <a:p>
            <a:fld id="{65C44576-B7AE-0A42-9126-4F8CE26318BD}" type="slidenum">
              <a:rPr lang="en-US"/>
              <a:pPr/>
              <a:t>9</a:t>
            </a:fld>
            <a:endParaRPr lang="en-US" dirty="0"/>
          </a:p>
        </p:txBody>
      </p:sp>
    </p:spTree>
    <p:extLst>
      <p:ext uri="{BB962C8B-B14F-4D97-AF65-F5344CB8AC3E}">
        <p14:creationId xmlns:p14="http://schemas.microsoft.com/office/powerpoint/2010/main" val="162965269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2.tiff"/><Relationship Id="rId1" Type="http://schemas.openxmlformats.org/officeDocument/2006/relationships/slideMaster" Target="../slideMasters/slideMaster1.xml"/><Relationship Id="rId4" Type="http://schemas.openxmlformats.org/officeDocument/2006/relationships/image" Target="../media/image4.tiff"/></Relationships>
</file>

<file path=ppt/slideLayouts/_rels/slideLayout1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stretch>
            <a:fillRect/>
          </a:stretch>
        </p:blipFill>
        <p:spPr>
          <a:xfrm>
            <a:off x="0" y="0"/>
            <a:ext cx="9144000" cy="4800600"/>
          </a:xfrm>
          <a:prstGeom prst="rect">
            <a:avLst/>
          </a:prstGeom>
        </p:spPr>
      </p:pic>
      <p:sp>
        <p:nvSpPr>
          <p:cNvPr id="2" name="Title 1"/>
          <p:cNvSpPr>
            <a:spLocks noGrp="1"/>
          </p:cNvSpPr>
          <p:nvPr>
            <p:ph type="title"/>
          </p:nvPr>
        </p:nvSpPr>
        <p:spPr>
          <a:xfrm>
            <a:off x="1905000" y="5198534"/>
            <a:ext cx="6858000" cy="795866"/>
          </a:xfrm>
          <a:prstGeom prst="rect">
            <a:avLst/>
          </a:prstGeom>
        </p:spPr>
        <p:txBody>
          <a:bodyPr/>
          <a:lstStyle>
            <a:lvl1pPr algn="r">
              <a:defRPr sz="3000">
                <a:solidFill>
                  <a:srgbClr val="888888"/>
                </a:solidFill>
              </a:defRPr>
            </a:lvl1pPr>
          </a:lstStyle>
          <a:p>
            <a:r>
              <a:rPr lang="en-US"/>
              <a:t>Click to edit Master title style</a:t>
            </a:r>
            <a:endParaRPr lang="en-US" dirty="0"/>
          </a:p>
        </p:txBody>
      </p:sp>
      <p:sp>
        <p:nvSpPr>
          <p:cNvPr id="9" name="Text Placeholder 8"/>
          <p:cNvSpPr>
            <a:spLocks noGrp="1"/>
          </p:cNvSpPr>
          <p:nvPr>
            <p:ph type="body" sz="quarter" idx="10"/>
          </p:nvPr>
        </p:nvSpPr>
        <p:spPr>
          <a:xfrm>
            <a:off x="1905000" y="6104467"/>
            <a:ext cx="6858000" cy="576263"/>
          </a:xfrm>
          <a:prstGeom prst="rect">
            <a:avLst/>
          </a:prstGeom>
        </p:spPr>
        <p:txBody>
          <a:bodyPr/>
          <a:lstStyle>
            <a:lvl1pPr algn="r">
              <a:lnSpc>
                <a:spcPct val="80000"/>
              </a:lnSpc>
              <a:defRPr sz="1600" baseline="0">
                <a:solidFill>
                  <a:schemeClr val="tx1"/>
                </a:solidFill>
              </a:defRPr>
            </a:lvl1pPr>
            <a:lvl2pPr algn="r">
              <a:defRPr/>
            </a:lvl2pPr>
          </a:lstStyle>
          <a:p>
            <a:pPr lvl="0"/>
            <a:r>
              <a:rPr lang="en-US"/>
              <a:t>Click to edit Master text styles</a:t>
            </a:r>
          </a:p>
        </p:txBody>
      </p:sp>
      <p:sp>
        <p:nvSpPr>
          <p:cNvPr id="3" name="Rectangle 2"/>
          <p:cNvSpPr/>
          <p:nvPr userDrawn="1"/>
        </p:nvSpPr>
        <p:spPr>
          <a:xfrm>
            <a:off x="1" y="228600"/>
            <a:ext cx="2392326" cy="448733"/>
          </a:xfrm>
          <a:prstGeom prst="rect">
            <a:avLst/>
          </a:prstGeom>
          <a:solidFill>
            <a:srgbClr val="005695"/>
          </a:solidFill>
          <a:ln>
            <a:noFill/>
          </a:ln>
          <a:effectLst>
            <a:outerShdw blurRad="38100" dist="25400" dir="2700000" algn="tl" rotWithShape="0">
              <a:prstClr val="black">
                <a:alpha val="3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userDrawn="1"/>
        </p:nvSpPr>
        <p:spPr>
          <a:xfrm>
            <a:off x="663541" y="320935"/>
            <a:ext cx="1579929" cy="276999"/>
          </a:xfrm>
          <a:prstGeom prst="rect">
            <a:avLst/>
          </a:prstGeom>
          <a:noFill/>
        </p:spPr>
        <p:txBody>
          <a:bodyPr wrap="square" rtlCol="0">
            <a:spAutoFit/>
          </a:bodyPr>
          <a:lstStyle/>
          <a:p>
            <a:pPr algn="l"/>
            <a:r>
              <a:rPr lang="en-US" sz="1200" b="1" i="0" dirty="0">
                <a:solidFill>
                  <a:schemeClr val="bg1"/>
                </a:solidFill>
                <a:latin typeface="Arial" charset="0"/>
                <a:ea typeface="Arial" charset="0"/>
                <a:cs typeface="Arial" charset="0"/>
              </a:rPr>
              <a:t>COMMUNICATION</a:t>
            </a:r>
          </a:p>
        </p:txBody>
      </p:sp>
      <p:pic>
        <p:nvPicPr>
          <p:cNvPr id="12" name="Picture 11"/>
          <p:cNvPicPr>
            <a:picLocks noChangeAspect="1"/>
          </p:cNvPicPr>
          <p:nvPr userDrawn="1"/>
        </p:nvPicPr>
        <p:blipFill>
          <a:blip r:embed="rId3"/>
          <a:stretch>
            <a:fillRect/>
          </a:stretch>
        </p:blipFill>
        <p:spPr>
          <a:xfrm>
            <a:off x="320041" y="5198534"/>
            <a:ext cx="1466230" cy="845462"/>
          </a:xfrm>
          <a:prstGeom prst="rect">
            <a:avLst/>
          </a:prstGeom>
        </p:spPr>
      </p:pic>
      <p:pic>
        <p:nvPicPr>
          <p:cNvPr id="4" name="Picture 3"/>
          <p:cNvPicPr>
            <a:picLocks noChangeAspect="1"/>
          </p:cNvPicPr>
          <p:nvPr userDrawn="1"/>
        </p:nvPicPr>
        <p:blipFill>
          <a:blip r:embed="rId4"/>
          <a:stretch>
            <a:fillRect/>
          </a:stretch>
        </p:blipFill>
        <p:spPr>
          <a:xfrm>
            <a:off x="316068" y="333064"/>
            <a:ext cx="347472" cy="281511"/>
          </a:xfrm>
          <a:prstGeom prst="rect">
            <a:avLst/>
          </a:prstGeom>
        </p:spPr>
      </p:pic>
    </p:spTree>
    <p:extLst>
      <p:ext uri="{BB962C8B-B14F-4D97-AF65-F5344CB8AC3E}">
        <p14:creationId xmlns:p14="http://schemas.microsoft.com/office/powerpoint/2010/main" val="4447902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lumn Chart Guid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06414DB-A8E4-F441-AE2B-1CF7F6F991BF}" type="slidenum">
              <a:rPr lang="en-US" smtClean="0"/>
              <a:t>‹#›</a:t>
            </a:fld>
            <a:endParaRPr lang="en-US" dirty="0"/>
          </a:p>
        </p:txBody>
      </p:sp>
      <p:graphicFrame>
        <p:nvGraphicFramePr>
          <p:cNvPr id="10" name="Chart 9"/>
          <p:cNvGraphicFramePr/>
          <p:nvPr userDrawn="1">
            <p:extLst>
              <p:ext uri="{D42A27DB-BD31-4B8C-83A1-F6EECF244321}">
                <p14:modId xmlns:p14="http://schemas.microsoft.com/office/powerpoint/2010/main" val="1980639196"/>
              </p:ext>
            </p:extLst>
          </p:nvPr>
        </p:nvGraphicFramePr>
        <p:xfrm>
          <a:off x="1524000" y="1397000"/>
          <a:ext cx="6096000" cy="4064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2576015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ar Chart Guid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06414DB-A8E4-F441-AE2B-1CF7F6F991BF}" type="slidenum">
              <a:rPr lang="en-US" smtClean="0"/>
              <a:t>‹#›</a:t>
            </a:fld>
            <a:endParaRPr lang="en-US" dirty="0"/>
          </a:p>
        </p:txBody>
      </p:sp>
      <p:graphicFrame>
        <p:nvGraphicFramePr>
          <p:cNvPr id="5" name="Chart 4"/>
          <p:cNvGraphicFramePr/>
          <p:nvPr userDrawn="1">
            <p:extLst>
              <p:ext uri="{D42A27DB-BD31-4B8C-83A1-F6EECF244321}">
                <p14:modId xmlns:p14="http://schemas.microsoft.com/office/powerpoint/2010/main" val="1155678052"/>
              </p:ext>
            </p:extLst>
          </p:nvPr>
        </p:nvGraphicFramePr>
        <p:xfrm>
          <a:off x="1524000" y="1397000"/>
          <a:ext cx="6096000" cy="4064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6614468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Pie Chart Guid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06414DB-A8E4-F441-AE2B-1CF7F6F991BF}" type="slidenum">
              <a:rPr lang="en-US" smtClean="0"/>
              <a:t>‹#›</a:t>
            </a:fld>
            <a:endParaRPr lang="en-US" dirty="0"/>
          </a:p>
        </p:txBody>
      </p:sp>
      <p:graphicFrame>
        <p:nvGraphicFramePr>
          <p:cNvPr id="2" name="Chart 1"/>
          <p:cNvGraphicFramePr/>
          <p:nvPr userDrawn="1">
            <p:extLst>
              <p:ext uri="{D42A27DB-BD31-4B8C-83A1-F6EECF244321}">
                <p14:modId xmlns:p14="http://schemas.microsoft.com/office/powerpoint/2010/main" val="218865619"/>
              </p:ext>
            </p:extLst>
          </p:nvPr>
        </p:nvGraphicFramePr>
        <p:xfrm>
          <a:off x="1524000" y="1397000"/>
          <a:ext cx="6096000" cy="4064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8818618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Donut Chart Guid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06414DB-A8E4-F441-AE2B-1CF7F6F991BF}" type="slidenum">
              <a:rPr lang="en-US" smtClean="0"/>
              <a:t>‹#›</a:t>
            </a:fld>
            <a:endParaRPr lang="en-US" dirty="0"/>
          </a:p>
        </p:txBody>
      </p:sp>
      <p:graphicFrame>
        <p:nvGraphicFramePr>
          <p:cNvPr id="5" name="Chart 4"/>
          <p:cNvGraphicFramePr/>
          <p:nvPr userDrawn="1">
            <p:extLst>
              <p:ext uri="{D42A27DB-BD31-4B8C-83A1-F6EECF244321}">
                <p14:modId xmlns:p14="http://schemas.microsoft.com/office/powerpoint/2010/main" val="1876953180"/>
              </p:ext>
            </p:extLst>
          </p:nvPr>
        </p:nvGraphicFramePr>
        <p:xfrm>
          <a:off x="1524000" y="1397000"/>
          <a:ext cx="6096000" cy="4064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9125223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able Guid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506414DB-A8E4-F441-AE2B-1CF7F6F991BF}" type="slidenum">
              <a:rPr lang="en-US" smtClean="0"/>
              <a:t>‹#›</a:t>
            </a:fld>
            <a:endParaRPr lang="en-US" dirty="0"/>
          </a:p>
        </p:txBody>
      </p:sp>
      <p:graphicFrame>
        <p:nvGraphicFramePr>
          <p:cNvPr id="6" name="Table 5"/>
          <p:cNvGraphicFramePr>
            <a:graphicFrameLocks noGrp="1"/>
          </p:cNvGraphicFramePr>
          <p:nvPr userDrawn="1">
            <p:extLst>
              <p:ext uri="{D42A27DB-BD31-4B8C-83A1-F6EECF244321}">
                <p14:modId xmlns:p14="http://schemas.microsoft.com/office/powerpoint/2010/main" val="1741576009"/>
              </p:ext>
            </p:extLst>
          </p:nvPr>
        </p:nvGraphicFramePr>
        <p:xfrm>
          <a:off x="863601" y="1397000"/>
          <a:ext cx="7569198" cy="1483360"/>
        </p:xfrm>
        <a:graphic>
          <a:graphicData uri="http://schemas.openxmlformats.org/drawingml/2006/table">
            <a:tbl>
              <a:tblPr firstRow="1" bandRow="1">
                <a:tableStyleId>{68D230F3-CF80-4859-8CE7-A43EE81993B5}</a:tableStyleId>
              </a:tblPr>
              <a:tblGrid>
                <a:gridCol w="2523066">
                  <a:extLst>
                    <a:ext uri="{9D8B030D-6E8A-4147-A177-3AD203B41FA5}">
                      <a16:colId xmlns:a16="http://schemas.microsoft.com/office/drawing/2014/main" val="20000"/>
                    </a:ext>
                  </a:extLst>
                </a:gridCol>
                <a:gridCol w="2523066">
                  <a:extLst>
                    <a:ext uri="{9D8B030D-6E8A-4147-A177-3AD203B41FA5}">
                      <a16:colId xmlns:a16="http://schemas.microsoft.com/office/drawing/2014/main" val="20001"/>
                    </a:ext>
                  </a:extLst>
                </a:gridCol>
                <a:gridCol w="2523066">
                  <a:extLst>
                    <a:ext uri="{9D8B030D-6E8A-4147-A177-3AD203B41FA5}">
                      <a16:colId xmlns:a16="http://schemas.microsoft.com/office/drawing/2014/main" val="20002"/>
                    </a:ext>
                  </a:extLst>
                </a:gridCol>
              </a:tblGrid>
              <a:tr h="370840">
                <a:tc>
                  <a:txBody>
                    <a:bodyPr/>
                    <a:lstStyle/>
                    <a:p>
                      <a:endParaRPr lang="en-US" dirty="0">
                        <a:ln>
                          <a:solidFill>
                            <a:sysClr val="windowText" lastClr="000000"/>
                          </a:solidFill>
                        </a:ln>
                      </a:endParaRPr>
                    </a:p>
                  </a:txBody>
                  <a:tcPr>
                    <a:lnR w="3175" cap="flat" cmpd="sng" algn="ctr">
                      <a:solidFill>
                        <a:schemeClr val="tx1"/>
                      </a:solidFill>
                      <a:prstDash val="solid"/>
                      <a:round/>
                      <a:headEnd type="none" w="med" len="med"/>
                      <a:tailEnd type="none" w="med" len="med"/>
                    </a:lnR>
                  </a:tcPr>
                </a:tc>
                <a:tc>
                  <a:txBody>
                    <a:bodyPr/>
                    <a:lstStyle/>
                    <a:p>
                      <a:endParaRPr lang="en-US" dirty="0">
                        <a:ln>
                          <a:solidFill>
                            <a:sysClr val="windowText" lastClr="000000"/>
                          </a:solidFill>
                        </a:ln>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tcPr>
                </a:tc>
                <a:tc>
                  <a:txBody>
                    <a:bodyPr/>
                    <a:lstStyle/>
                    <a:p>
                      <a:endParaRPr lang="en-US" dirty="0">
                        <a:ln>
                          <a:solidFill>
                            <a:sysClr val="windowText" lastClr="000000"/>
                          </a:solidFill>
                        </a:ln>
                      </a:endParaRPr>
                    </a:p>
                  </a:txBody>
                  <a:tcPr>
                    <a:lnL w="3175"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0"/>
                  </a:ext>
                </a:extLst>
              </a:tr>
              <a:tr h="370840">
                <a:tc>
                  <a:txBody>
                    <a:bodyPr/>
                    <a:lstStyle/>
                    <a:p>
                      <a:endParaRPr lang="en-US" dirty="0">
                        <a:ln>
                          <a:solidFill>
                            <a:sysClr val="windowText" lastClr="000000"/>
                          </a:solidFill>
                        </a:ln>
                      </a:endParaRPr>
                    </a:p>
                  </a:txBody>
                  <a:tcPr>
                    <a:lnR w="3175" cap="flat" cmpd="sng" algn="ctr">
                      <a:solidFill>
                        <a:schemeClr val="tx1"/>
                      </a:solidFill>
                      <a:prstDash val="solid"/>
                      <a:round/>
                      <a:headEnd type="none" w="med" len="med"/>
                      <a:tailEnd type="none" w="med" len="med"/>
                    </a:lnR>
                  </a:tcPr>
                </a:tc>
                <a:tc>
                  <a:txBody>
                    <a:bodyPr/>
                    <a:lstStyle/>
                    <a:p>
                      <a:endParaRPr lang="en-US" dirty="0">
                        <a:ln>
                          <a:solidFill>
                            <a:sysClr val="windowText" lastClr="000000"/>
                          </a:solidFill>
                        </a:ln>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tcPr>
                </a:tc>
                <a:tc>
                  <a:txBody>
                    <a:bodyPr/>
                    <a:lstStyle/>
                    <a:p>
                      <a:endParaRPr lang="en-US" dirty="0">
                        <a:ln>
                          <a:solidFill>
                            <a:sysClr val="windowText" lastClr="000000"/>
                          </a:solidFill>
                        </a:ln>
                      </a:endParaRPr>
                    </a:p>
                  </a:txBody>
                  <a:tcPr>
                    <a:lnL w="3175"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1"/>
                  </a:ext>
                </a:extLst>
              </a:tr>
              <a:tr h="370840">
                <a:tc>
                  <a:txBody>
                    <a:bodyPr/>
                    <a:lstStyle/>
                    <a:p>
                      <a:endParaRPr lang="en-US" dirty="0">
                        <a:ln>
                          <a:solidFill>
                            <a:sysClr val="windowText" lastClr="000000"/>
                          </a:solidFill>
                        </a:ln>
                      </a:endParaRPr>
                    </a:p>
                  </a:txBody>
                  <a:tcPr>
                    <a:lnR w="3175" cap="flat" cmpd="sng" algn="ctr">
                      <a:solidFill>
                        <a:schemeClr val="tx1"/>
                      </a:solidFill>
                      <a:prstDash val="solid"/>
                      <a:round/>
                      <a:headEnd type="none" w="med" len="med"/>
                      <a:tailEnd type="none" w="med" len="med"/>
                    </a:lnR>
                  </a:tcPr>
                </a:tc>
                <a:tc>
                  <a:txBody>
                    <a:bodyPr/>
                    <a:lstStyle/>
                    <a:p>
                      <a:endParaRPr lang="en-US" dirty="0">
                        <a:ln>
                          <a:solidFill>
                            <a:sysClr val="windowText" lastClr="000000"/>
                          </a:solidFill>
                        </a:ln>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tcPr>
                </a:tc>
                <a:tc>
                  <a:txBody>
                    <a:bodyPr/>
                    <a:lstStyle/>
                    <a:p>
                      <a:endParaRPr lang="en-US" dirty="0">
                        <a:ln>
                          <a:solidFill>
                            <a:sysClr val="windowText" lastClr="000000"/>
                          </a:solidFill>
                        </a:ln>
                      </a:endParaRPr>
                    </a:p>
                  </a:txBody>
                  <a:tcPr>
                    <a:lnL w="3175"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2"/>
                  </a:ext>
                </a:extLst>
              </a:tr>
              <a:tr h="370840">
                <a:tc>
                  <a:txBody>
                    <a:bodyPr/>
                    <a:lstStyle/>
                    <a:p>
                      <a:endParaRPr lang="en-US" dirty="0">
                        <a:ln>
                          <a:solidFill>
                            <a:sysClr val="windowText" lastClr="000000"/>
                          </a:solidFill>
                        </a:ln>
                      </a:endParaRPr>
                    </a:p>
                  </a:txBody>
                  <a:tcPr>
                    <a:lnR w="3175" cap="flat" cmpd="sng" algn="ctr">
                      <a:solidFill>
                        <a:schemeClr val="tx1"/>
                      </a:solidFill>
                      <a:prstDash val="solid"/>
                      <a:round/>
                      <a:headEnd type="none" w="med" len="med"/>
                      <a:tailEnd type="none" w="med" len="med"/>
                    </a:lnR>
                  </a:tcPr>
                </a:tc>
                <a:tc>
                  <a:txBody>
                    <a:bodyPr/>
                    <a:lstStyle/>
                    <a:p>
                      <a:endParaRPr lang="en-US" dirty="0">
                        <a:ln>
                          <a:solidFill>
                            <a:sysClr val="windowText" lastClr="000000"/>
                          </a:solidFill>
                        </a:ln>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tcPr>
                </a:tc>
                <a:tc>
                  <a:txBody>
                    <a:bodyPr/>
                    <a:lstStyle/>
                    <a:p>
                      <a:endParaRPr lang="en-US" dirty="0">
                        <a:ln>
                          <a:solidFill>
                            <a:sysClr val="windowText" lastClr="000000"/>
                          </a:solidFill>
                        </a:ln>
                      </a:endParaRPr>
                    </a:p>
                  </a:txBody>
                  <a:tcPr>
                    <a:lnL w="3175"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7317383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40080" y="640080"/>
            <a:ext cx="7909560" cy="1143000"/>
          </a:xfrm>
          <a:prstGeom prst="rect">
            <a:avLst/>
          </a:prstGeom>
        </p:spPr>
        <p:txBody>
          <a:bodyPr anchor="b"/>
          <a:lstStyle/>
          <a:p>
            <a:r>
              <a:rPr lang="en-US"/>
              <a:t>Click to edit Master title style</a:t>
            </a:r>
          </a:p>
        </p:txBody>
      </p:sp>
      <p:sp>
        <p:nvSpPr>
          <p:cNvPr id="3" name="Slide Number Placeholder 2"/>
          <p:cNvSpPr>
            <a:spLocks noGrp="1"/>
          </p:cNvSpPr>
          <p:nvPr>
            <p:ph type="sldNum" sz="quarter" idx="10"/>
          </p:nvPr>
        </p:nvSpPr>
        <p:spPr/>
        <p:txBody>
          <a:bodyPr/>
          <a:lstStyle/>
          <a:p>
            <a:fld id="{506414DB-A8E4-F441-AE2B-1CF7F6F991BF}" type="slidenum">
              <a:rPr lang="en-US" smtClean="0"/>
              <a:t>‹#›</a:t>
            </a:fld>
            <a:endParaRPr lang="en-US" dirty="0"/>
          </a:p>
        </p:txBody>
      </p:sp>
      <p:sp>
        <p:nvSpPr>
          <p:cNvPr id="5" name="Chart Placeholder 4"/>
          <p:cNvSpPr>
            <a:spLocks noGrp="1"/>
          </p:cNvSpPr>
          <p:nvPr>
            <p:ph type="chart" sz="quarter" idx="11"/>
          </p:nvPr>
        </p:nvSpPr>
        <p:spPr>
          <a:xfrm>
            <a:off x="640080" y="1965960"/>
            <a:ext cx="7909560" cy="4114800"/>
          </a:xfrm>
          <a:prstGeom prst="rect">
            <a:avLst/>
          </a:prstGeom>
        </p:spPr>
        <p:txBody>
          <a:bodyPr/>
          <a:lstStyle/>
          <a:p>
            <a:r>
              <a:rPr lang="en-US" dirty="0"/>
              <a:t>Click icon to add chart</a:t>
            </a:r>
          </a:p>
        </p:txBody>
      </p:sp>
    </p:spTree>
    <p:extLst>
      <p:ext uri="{BB962C8B-B14F-4D97-AF65-F5344CB8AC3E}">
        <p14:creationId xmlns:p14="http://schemas.microsoft.com/office/powerpoint/2010/main" val="12533707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Divider ">
    <p:spTree>
      <p:nvGrpSpPr>
        <p:cNvPr id="1" name=""/>
        <p:cNvGrpSpPr/>
        <p:nvPr/>
      </p:nvGrpSpPr>
      <p:grpSpPr>
        <a:xfrm>
          <a:off x="0" y="0"/>
          <a:ext cx="0" cy="0"/>
          <a:chOff x="0" y="0"/>
          <a:chExt cx="0" cy="0"/>
        </a:xfrm>
      </p:grpSpPr>
      <p:sp>
        <p:nvSpPr>
          <p:cNvPr id="2" name="Rectangle 1"/>
          <p:cNvSpPr/>
          <p:nvPr userDrawn="1"/>
        </p:nvSpPr>
        <p:spPr>
          <a:xfrm>
            <a:off x="0" y="0"/>
            <a:ext cx="9144000" cy="6858000"/>
          </a:xfrm>
          <a:prstGeom prst="rect">
            <a:avLst/>
          </a:prstGeom>
          <a:solidFill>
            <a:srgbClr val="EF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1"/>
          <p:cNvSpPr>
            <a:spLocks noGrp="1"/>
          </p:cNvSpPr>
          <p:nvPr>
            <p:ph type="title" hasCustomPrompt="1"/>
          </p:nvPr>
        </p:nvSpPr>
        <p:spPr>
          <a:xfrm>
            <a:off x="512234" y="1775637"/>
            <a:ext cx="8119533" cy="4218763"/>
          </a:xfrm>
          <a:prstGeom prst="rect">
            <a:avLst/>
          </a:prstGeom>
        </p:spPr>
        <p:txBody>
          <a:bodyPr anchor="ctr"/>
          <a:lstStyle>
            <a:lvl1pPr algn="ctr">
              <a:defRPr sz="4800">
                <a:solidFill>
                  <a:srgbClr val="888888"/>
                </a:solidFill>
              </a:defRPr>
            </a:lvl1pPr>
          </a:lstStyle>
          <a:p>
            <a:r>
              <a:rPr lang="en-US" dirty="0"/>
              <a:t>Dividing Slide Name</a:t>
            </a:r>
          </a:p>
        </p:txBody>
      </p:sp>
      <p:sp>
        <p:nvSpPr>
          <p:cNvPr id="11" name="TextBox 10"/>
          <p:cNvSpPr txBox="1"/>
          <p:nvPr userDrawn="1"/>
        </p:nvSpPr>
        <p:spPr>
          <a:xfrm>
            <a:off x="2997200" y="1153434"/>
            <a:ext cx="3149600" cy="276999"/>
          </a:xfrm>
          <a:prstGeom prst="rect">
            <a:avLst/>
          </a:prstGeom>
          <a:noFill/>
        </p:spPr>
        <p:txBody>
          <a:bodyPr wrap="square" rtlCol="0">
            <a:spAutoFit/>
          </a:bodyPr>
          <a:lstStyle/>
          <a:p>
            <a:pPr algn="ctr"/>
            <a:r>
              <a:rPr lang="en-US" sz="1200" b="1" i="0" dirty="0">
                <a:solidFill>
                  <a:srgbClr val="888888"/>
                </a:solidFill>
                <a:latin typeface="Arial" charset="0"/>
                <a:ea typeface="Arial" charset="0"/>
                <a:cs typeface="Arial" charset="0"/>
              </a:rPr>
              <a:t>COMMUNICATION</a:t>
            </a:r>
          </a:p>
        </p:txBody>
      </p:sp>
      <p:pic>
        <p:nvPicPr>
          <p:cNvPr id="3" name="Picture 2"/>
          <p:cNvPicPr>
            <a:picLocks noChangeAspect="1"/>
          </p:cNvPicPr>
          <p:nvPr userDrawn="1"/>
        </p:nvPicPr>
        <p:blipFill>
          <a:blip r:embed="rId2"/>
          <a:stretch>
            <a:fillRect/>
          </a:stretch>
        </p:blipFill>
        <p:spPr>
          <a:xfrm>
            <a:off x="4122420" y="289834"/>
            <a:ext cx="899160" cy="728472"/>
          </a:xfrm>
          <a:prstGeom prst="rect">
            <a:avLst/>
          </a:prstGeom>
        </p:spPr>
      </p:pic>
    </p:spTree>
    <p:extLst>
      <p:ext uri="{BB962C8B-B14F-4D97-AF65-F5344CB8AC3E}">
        <p14:creationId xmlns:p14="http://schemas.microsoft.com/office/powerpoint/2010/main" val="10300116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able of Contents">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40079" y="637191"/>
            <a:ext cx="7909560" cy="1143000"/>
          </a:xfrm>
          <a:prstGeom prst="rect">
            <a:avLst/>
          </a:prstGeom>
        </p:spPr>
        <p:txBody>
          <a:bodyPr anchor="b"/>
          <a:lstStyle>
            <a:lvl1pPr algn="l">
              <a:defRPr sz="3600">
                <a:solidFill>
                  <a:srgbClr val="888888"/>
                </a:solidFill>
              </a:defRPr>
            </a:lvl1pPr>
          </a:lstStyle>
          <a:p>
            <a:r>
              <a:rPr lang="en-US" dirty="0"/>
              <a:t>Table of Contents</a:t>
            </a:r>
          </a:p>
        </p:txBody>
      </p:sp>
      <p:sp>
        <p:nvSpPr>
          <p:cNvPr id="3" name="Subtitle 2"/>
          <p:cNvSpPr>
            <a:spLocks noGrp="1"/>
          </p:cNvSpPr>
          <p:nvPr>
            <p:ph type="subTitle" idx="1" hasCustomPrompt="1"/>
          </p:nvPr>
        </p:nvSpPr>
        <p:spPr>
          <a:xfrm>
            <a:off x="640080" y="1965960"/>
            <a:ext cx="7909560" cy="4114800"/>
          </a:xfrm>
          <a:prstGeom prst="rect">
            <a:avLst/>
          </a:prstGeom>
        </p:spPr>
        <p:txBody>
          <a:bodyPr anchor="t" anchorCtr="0"/>
          <a:lstStyle>
            <a:lvl1pPr marL="457200" indent="-457200" algn="l">
              <a:buAutoNum type="arabicPlain"/>
              <a:defRPr sz="2000" baseline="0">
                <a:solidFill>
                  <a:srgbClr val="494949"/>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Title Here</a:t>
            </a:r>
          </a:p>
          <a:p>
            <a:r>
              <a:rPr lang="en-US" dirty="0"/>
              <a:t>Title Here</a:t>
            </a:r>
          </a:p>
          <a:p>
            <a:r>
              <a:rPr lang="en-US" dirty="0"/>
              <a:t>Title Here</a:t>
            </a:r>
          </a:p>
          <a:p>
            <a:r>
              <a:rPr lang="en-US" dirty="0"/>
              <a:t>Title Here</a:t>
            </a:r>
          </a:p>
        </p:txBody>
      </p:sp>
      <p:sp>
        <p:nvSpPr>
          <p:cNvPr id="6" name="Slide Number Placeholder 5"/>
          <p:cNvSpPr>
            <a:spLocks noGrp="1"/>
          </p:cNvSpPr>
          <p:nvPr>
            <p:ph type="sldNum" sz="quarter" idx="12"/>
          </p:nvPr>
        </p:nvSpPr>
        <p:spPr/>
        <p:txBody>
          <a:bodyPr/>
          <a:lstStyle/>
          <a:p>
            <a:fld id="{506414DB-A8E4-F441-AE2B-1CF7F6F991BF}" type="slidenum">
              <a:rPr lang="en-US" smtClean="0"/>
              <a:t>‹#›</a:t>
            </a:fld>
            <a:endParaRPr lang="en-US" dirty="0"/>
          </a:p>
        </p:txBody>
      </p:sp>
    </p:spTree>
    <p:extLst>
      <p:ext uri="{BB962C8B-B14F-4D97-AF65-F5344CB8AC3E}">
        <p14:creationId xmlns:p14="http://schemas.microsoft.com/office/powerpoint/2010/main" val="184476826"/>
      </p:ext>
    </p:extLst>
  </p:cSld>
  <p:clrMapOvr>
    <a:masterClrMapping/>
  </p:clrMapOvr>
  <p:extLst mod="1">
    <p:ext uri="{DCECCB84-F9BA-43D5-87BE-67443E8EF086}">
      <p15:sldGuideLst xmlns:p15="http://schemas.microsoft.com/office/powerpoint/2012/main">
        <p15:guide id="1" orient="horz" pos="384" userDrawn="1">
          <p15:clr>
            <a:srgbClr val="FBAE40"/>
          </p15:clr>
        </p15:guide>
        <p15:guide id="2" pos="288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Empty">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06414DB-A8E4-F441-AE2B-1CF7F6F991BF}" type="slidenum">
              <a:rPr lang="en-US" smtClean="0"/>
              <a:t>‹#›</a:t>
            </a:fld>
            <a:endParaRPr lang="en-US" dirty="0"/>
          </a:p>
        </p:txBody>
      </p:sp>
    </p:spTree>
    <p:extLst>
      <p:ext uri="{BB962C8B-B14F-4D97-AF65-F5344CB8AC3E}">
        <p14:creationId xmlns:p14="http://schemas.microsoft.com/office/powerpoint/2010/main" val="5395684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Head/Body - 1 column">
    <p:spTree>
      <p:nvGrpSpPr>
        <p:cNvPr id="1" name=""/>
        <p:cNvGrpSpPr/>
        <p:nvPr/>
      </p:nvGrpSpPr>
      <p:grpSpPr>
        <a:xfrm>
          <a:off x="0" y="0"/>
          <a:ext cx="0" cy="0"/>
          <a:chOff x="0" y="0"/>
          <a:chExt cx="0" cy="0"/>
        </a:xfrm>
      </p:grpSpPr>
      <p:sp>
        <p:nvSpPr>
          <p:cNvPr id="2" name="Title 1"/>
          <p:cNvSpPr>
            <a:spLocks noGrp="1"/>
          </p:cNvSpPr>
          <p:nvPr>
            <p:ph type="title"/>
          </p:nvPr>
        </p:nvSpPr>
        <p:spPr>
          <a:xfrm>
            <a:off x="640080" y="640080"/>
            <a:ext cx="7909560" cy="1143000"/>
          </a:xfrm>
          <a:prstGeom prst="rect">
            <a:avLst/>
          </a:prstGeom>
        </p:spPr>
        <p:txBody>
          <a:bodyPr anchor="b"/>
          <a:lstStyle>
            <a:lvl1pPr>
              <a:lnSpc>
                <a:spcPct val="80000"/>
              </a:lnSpc>
              <a:defRPr sz="3600">
                <a:solidFill>
                  <a:srgbClr val="888888"/>
                </a:solidFill>
              </a:defRPr>
            </a:lvl1pPr>
          </a:lstStyle>
          <a:p>
            <a:r>
              <a:rPr lang="en-US"/>
              <a:t>Click to edit Master title style</a:t>
            </a:r>
            <a:endParaRPr lang="en-US" dirty="0"/>
          </a:p>
        </p:txBody>
      </p:sp>
      <p:sp>
        <p:nvSpPr>
          <p:cNvPr id="3" name="Content Placeholder 2"/>
          <p:cNvSpPr>
            <a:spLocks noGrp="1"/>
          </p:cNvSpPr>
          <p:nvPr>
            <p:ph idx="1" hasCustomPrompt="1"/>
          </p:nvPr>
        </p:nvSpPr>
        <p:spPr>
          <a:xfrm>
            <a:off x="640080" y="1965960"/>
            <a:ext cx="7909560" cy="4114800"/>
          </a:xfrm>
          <a:prstGeom prst="rect">
            <a:avLst/>
          </a:prstGeom>
        </p:spPr>
        <p:txBody>
          <a:bodyPr anchor="t" anchorCtr="0"/>
          <a:lstStyle>
            <a:lvl1pPr marL="0" marR="0" indent="0" algn="l" defTabSz="685800" rtl="0" eaLnBrk="1" fontAlgn="auto" latinLnBrk="0" hangingPunct="1">
              <a:lnSpc>
                <a:spcPct val="100000"/>
              </a:lnSpc>
              <a:spcBef>
                <a:spcPts val="750"/>
              </a:spcBef>
              <a:spcAft>
                <a:spcPts val="600"/>
              </a:spcAft>
              <a:buClrTx/>
              <a:buSzTx/>
              <a:buFont typeface="Arial"/>
              <a:buNone/>
              <a:tabLst/>
              <a:defRPr baseline="0">
                <a:solidFill>
                  <a:srgbClr val="494949"/>
                </a:solidFill>
              </a:defRPr>
            </a:lvl1pPr>
          </a:lstStyle>
          <a:p>
            <a:pPr lvl="0"/>
            <a:r>
              <a:rPr lang="en-US" dirty="0"/>
              <a:t>Click to edit Master text styles. Placeholder text goes here.</a:t>
            </a:r>
          </a:p>
          <a:p>
            <a:pPr marL="0" marR="0" lvl="0" indent="0" algn="l" defTabSz="685800" rtl="0" eaLnBrk="1" fontAlgn="auto" latinLnBrk="0" hangingPunct="1">
              <a:lnSpc>
                <a:spcPct val="100000"/>
              </a:lnSpc>
              <a:spcBef>
                <a:spcPts val="750"/>
              </a:spcBef>
              <a:spcAft>
                <a:spcPts val="600"/>
              </a:spcAft>
              <a:buClrTx/>
              <a:buSzTx/>
              <a:buFont typeface="Arial"/>
              <a:buNone/>
              <a:tabLst/>
              <a:defRPr/>
            </a:pPr>
            <a:r>
              <a:rPr lang="en-US" dirty="0"/>
              <a:t>Placeholder text goes here. Placeholder text goes here. Placeholder text goes here. Placeholder text goes here. Placeholder text goes here.</a:t>
            </a:r>
          </a:p>
          <a:p>
            <a:pPr marL="0" marR="0" lvl="0" indent="0" algn="l" defTabSz="685800" rtl="0" eaLnBrk="1" fontAlgn="auto" latinLnBrk="0" hangingPunct="1">
              <a:lnSpc>
                <a:spcPct val="100000"/>
              </a:lnSpc>
              <a:spcBef>
                <a:spcPts val="750"/>
              </a:spcBef>
              <a:spcAft>
                <a:spcPts val="600"/>
              </a:spcAft>
              <a:buClrTx/>
              <a:buSzTx/>
              <a:buFont typeface="Arial"/>
              <a:buNone/>
              <a:tabLst/>
              <a:defRPr/>
            </a:pPr>
            <a:r>
              <a:rPr lang="en-US" dirty="0"/>
              <a:t>Placeholder text goes here. Placeholder text goes here. Placeholder text goes here.</a:t>
            </a:r>
          </a:p>
          <a:p>
            <a:pPr marL="0" marR="0" lvl="0" indent="0" algn="l" defTabSz="685800" rtl="0" eaLnBrk="1" fontAlgn="auto" latinLnBrk="0" hangingPunct="1">
              <a:lnSpc>
                <a:spcPct val="100000"/>
              </a:lnSpc>
              <a:spcBef>
                <a:spcPts val="750"/>
              </a:spcBef>
              <a:spcAft>
                <a:spcPts val="600"/>
              </a:spcAft>
              <a:buClrTx/>
              <a:buSzTx/>
              <a:buFont typeface="Arial"/>
              <a:buNone/>
              <a:tabLst/>
              <a:defRPr/>
            </a:pPr>
            <a:endParaRPr lang="en-US" dirty="0"/>
          </a:p>
          <a:p>
            <a:pPr marL="0" marR="0" lvl="0" indent="0" algn="l" defTabSz="685800" rtl="0" eaLnBrk="1" fontAlgn="auto" latinLnBrk="0" hangingPunct="1">
              <a:lnSpc>
                <a:spcPct val="100000"/>
              </a:lnSpc>
              <a:spcBef>
                <a:spcPts val="750"/>
              </a:spcBef>
              <a:spcAft>
                <a:spcPts val="600"/>
              </a:spcAft>
              <a:buClrTx/>
              <a:buSzTx/>
              <a:buFont typeface="Arial"/>
              <a:buNone/>
              <a:tabLst/>
              <a:defRPr/>
            </a:pPr>
            <a:endParaRPr lang="en-US" dirty="0"/>
          </a:p>
          <a:p>
            <a:pPr marL="0" marR="0" lvl="0" indent="0" algn="l" defTabSz="685800" rtl="0" eaLnBrk="1" fontAlgn="auto" latinLnBrk="0" hangingPunct="1">
              <a:lnSpc>
                <a:spcPct val="100000"/>
              </a:lnSpc>
              <a:spcBef>
                <a:spcPts val="750"/>
              </a:spcBef>
              <a:spcAft>
                <a:spcPts val="600"/>
              </a:spcAft>
              <a:buClrTx/>
              <a:buSzTx/>
              <a:buFont typeface="Arial"/>
              <a:buNone/>
              <a:tabLst/>
              <a:defRPr/>
            </a:pPr>
            <a:endParaRPr lang="en-US" dirty="0"/>
          </a:p>
          <a:p>
            <a:pPr marL="0" marR="0" lvl="0" indent="0" algn="l" defTabSz="685800" rtl="0" eaLnBrk="1" fontAlgn="auto" latinLnBrk="0" hangingPunct="1">
              <a:lnSpc>
                <a:spcPct val="100000"/>
              </a:lnSpc>
              <a:spcBef>
                <a:spcPts val="750"/>
              </a:spcBef>
              <a:spcAft>
                <a:spcPts val="600"/>
              </a:spcAft>
              <a:buClrTx/>
              <a:buSzTx/>
              <a:buFont typeface="Arial"/>
              <a:buNone/>
              <a:tabLst/>
              <a:defRPr/>
            </a:pPr>
            <a:endParaRPr lang="en-US" dirty="0"/>
          </a:p>
          <a:p>
            <a:pPr marL="0" marR="0" lvl="0" indent="0" algn="l" defTabSz="685800" rtl="0" eaLnBrk="1" fontAlgn="auto" latinLnBrk="0" hangingPunct="1">
              <a:lnSpc>
                <a:spcPct val="100000"/>
              </a:lnSpc>
              <a:spcBef>
                <a:spcPts val="750"/>
              </a:spcBef>
              <a:spcAft>
                <a:spcPts val="600"/>
              </a:spcAft>
              <a:buClrTx/>
              <a:buSzTx/>
              <a:buFont typeface="Arial"/>
              <a:buNone/>
              <a:tabLst/>
              <a:defRPr/>
            </a:pPr>
            <a:endParaRPr lang="en-US" dirty="0"/>
          </a:p>
          <a:p>
            <a:pPr lvl="0"/>
            <a:endParaRPr lang="en-US" dirty="0"/>
          </a:p>
        </p:txBody>
      </p:sp>
      <p:sp>
        <p:nvSpPr>
          <p:cNvPr id="6" name="Slide Number Placeholder 5"/>
          <p:cNvSpPr>
            <a:spLocks noGrp="1"/>
          </p:cNvSpPr>
          <p:nvPr>
            <p:ph type="sldNum" sz="quarter" idx="12"/>
          </p:nvPr>
        </p:nvSpPr>
        <p:spPr/>
        <p:txBody>
          <a:bodyPr/>
          <a:lstStyle/>
          <a:p>
            <a:fld id="{506414DB-A8E4-F441-AE2B-1CF7F6F991BF}" type="slidenum">
              <a:rPr lang="en-US" smtClean="0"/>
              <a:t>‹#›</a:t>
            </a:fld>
            <a:endParaRPr lang="en-US" dirty="0"/>
          </a:p>
        </p:txBody>
      </p:sp>
    </p:spTree>
    <p:extLst>
      <p:ext uri="{BB962C8B-B14F-4D97-AF65-F5344CB8AC3E}">
        <p14:creationId xmlns:p14="http://schemas.microsoft.com/office/powerpoint/2010/main" val="1175204161"/>
      </p:ext>
    </p:extLst>
  </p:cSld>
  <p:clrMapOvr>
    <a:masterClrMapping/>
  </p:clrMapOvr>
  <p:extLst mod="1">
    <p:ext uri="{DCECCB84-F9BA-43D5-87BE-67443E8EF086}">
      <p15:sldGuideLst xmlns:p15="http://schemas.microsoft.com/office/powerpoint/2012/main">
        <p15:guide id="1" orient="horz" pos="360" userDrawn="1">
          <p15:clr>
            <a:srgbClr val="FBAE40"/>
          </p15:clr>
        </p15:guide>
        <p15:guide id="2" pos="288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Head/Body - 2 column">
    <p:spTree>
      <p:nvGrpSpPr>
        <p:cNvPr id="1" name=""/>
        <p:cNvGrpSpPr/>
        <p:nvPr/>
      </p:nvGrpSpPr>
      <p:grpSpPr>
        <a:xfrm>
          <a:off x="0" y="0"/>
          <a:ext cx="0" cy="0"/>
          <a:chOff x="0" y="0"/>
          <a:chExt cx="0" cy="0"/>
        </a:xfrm>
      </p:grpSpPr>
      <p:sp>
        <p:nvSpPr>
          <p:cNvPr id="2" name="Title 1"/>
          <p:cNvSpPr>
            <a:spLocks noGrp="1"/>
          </p:cNvSpPr>
          <p:nvPr>
            <p:ph type="title"/>
          </p:nvPr>
        </p:nvSpPr>
        <p:spPr>
          <a:xfrm>
            <a:off x="640080" y="640080"/>
            <a:ext cx="7909560" cy="1143000"/>
          </a:xfrm>
          <a:prstGeom prst="rect">
            <a:avLst/>
          </a:prstGeom>
        </p:spPr>
        <p:txBody>
          <a:bodyPr anchor="b" anchorCtr="0"/>
          <a:lstStyle>
            <a:lvl1pPr>
              <a:lnSpc>
                <a:spcPct val="80000"/>
              </a:lnSpc>
              <a:defRPr sz="3600">
                <a:solidFill>
                  <a:srgbClr val="888888"/>
                </a:solidFill>
              </a:defRPr>
            </a:lvl1pPr>
          </a:lstStyle>
          <a:p>
            <a:r>
              <a:rPr lang="en-US"/>
              <a:t>Click to edit Master title style</a:t>
            </a:r>
            <a:endParaRPr lang="en-US" dirty="0"/>
          </a:p>
        </p:txBody>
      </p:sp>
      <p:sp>
        <p:nvSpPr>
          <p:cNvPr id="3" name="Content Placeholder 2"/>
          <p:cNvSpPr>
            <a:spLocks noGrp="1"/>
          </p:cNvSpPr>
          <p:nvPr>
            <p:ph idx="1" hasCustomPrompt="1"/>
          </p:nvPr>
        </p:nvSpPr>
        <p:spPr>
          <a:xfrm>
            <a:off x="640080" y="1965960"/>
            <a:ext cx="7909560" cy="4114800"/>
          </a:xfrm>
          <a:prstGeom prst="rect">
            <a:avLst/>
          </a:prstGeom>
        </p:spPr>
        <p:txBody>
          <a:bodyPr numCol="2" spcCol="365760"/>
          <a:lstStyle>
            <a:lvl1pPr marL="0" marR="0" indent="0" algn="l" defTabSz="685800" rtl="0" eaLnBrk="1" fontAlgn="auto" latinLnBrk="0" hangingPunct="1">
              <a:lnSpc>
                <a:spcPct val="100000"/>
              </a:lnSpc>
              <a:spcBef>
                <a:spcPts val="750"/>
              </a:spcBef>
              <a:spcAft>
                <a:spcPts val="600"/>
              </a:spcAft>
              <a:buClrTx/>
              <a:buSzTx/>
              <a:buFont typeface="Arial"/>
              <a:buNone/>
              <a:tabLst/>
              <a:defRPr baseline="0">
                <a:solidFill>
                  <a:srgbClr val="494949"/>
                </a:solidFill>
              </a:defRPr>
            </a:lvl1pPr>
          </a:lstStyle>
          <a:p>
            <a:pPr lvl="0"/>
            <a:r>
              <a:rPr lang="en-US" dirty="0"/>
              <a:t>Click to edit Master text styles. Placeholder text goes here.</a:t>
            </a:r>
          </a:p>
          <a:p>
            <a:pPr marL="0" marR="0" lvl="0" indent="0" algn="l" defTabSz="685800" rtl="0" eaLnBrk="1" fontAlgn="auto" latinLnBrk="0" hangingPunct="1">
              <a:lnSpc>
                <a:spcPct val="100000"/>
              </a:lnSpc>
              <a:spcBef>
                <a:spcPts val="750"/>
              </a:spcBef>
              <a:spcAft>
                <a:spcPts val="600"/>
              </a:spcAft>
              <a:buClrTx/>
              <a:buSzTx/>
              <a:buFont typeface="Arial"/>
              <a:buNone/>
              <a:tabLst/>
              <a:defRPr/>
            </a:pPr>
            <a:r>
              <a:rPr lang="en-US" dirty="0"/>
              <a:t>Placeholder text goes here. Placeholder text goes here. Placeholder text goes here. Placeholder text goes here. Placeholder text goes here.</a:t>
            </a:r>
          </a:p>
          <a:p>
            <a:pPr marL="0" marR="0" lvl="0" indent="0" algn="l" defTabSz="685800" rtl="0" eaLnBrk="1" fontAlgn="auto" latinLnBrk="0" hangingPunct="1">
              <a:lnSpc>
                <a:spcPct val="100000"/>
              </a:lnSpc>
              <a:spcBef>
                <a:spcPts val="750"/>
              </a:spcBef>
              <a:spcAft>
                <a:spcPts val="600"/>
              </a:spcAft>
              <a:buClrTx/>
              <a:buSzTx/>
              <a:buFont typeface="Arial"/>
              <a:buNone/>
              <a:tabLst/>
              <a:defRPr/>
            </a:pPr>
            <a:r>
              <a:rPr lang="en-US" dirty="0"/>
              <a:t>Placeholder text goes here. Placeholder text goes here. Placeholder text goes here.</a:t>
            </a:r>
          </a:p>
          <a:p>
            <a:pPr lvl="0"/>
            <a:r>
              <a:rPr lang="en-US" dirty="0"/>
              <a:t>Click to edit Master text styles. Placeholder text goes here.</a:t>
            </a:r>
          </a:p>
          <a:p>
            <a:pPr marL="0" marR="0" lvl="0" indent="0" algn="l" defTabSz="685800" rtl="0" eaLnBrk="1" fontAlgn="auto" latinLnBrk="0" hangingPunct="1">
              <a:lnSpc>
                <a:spcPct val="100000"/>
              </a:lnSpc>
              <a:spcBef>
                <a:spcPts val="750"/>
              </a:spcBef>
              <a:spcAft>
                <a:spcPts val="600"/>
              </a:spcAft>
              <a:buClrTx/>
              <a:buSzTx/>
              <a:buFont typeface="Arial"/>
              <a:buNone/>
              <a:tabLst/>
              <a:defRPr/>
            </a:pPr>
            <a:r>
              <a:rPr lang="en-US" dirty="0"/>
              <a:t>Placeholder text goes here. Placeholder text goes here. Placeholder text goes here. Placeholder text goes here. Placeholder text goes here.</a:t>
            </a:r>
          </a:p>
          <a:p>
            <a:pPr marL="0" marR="0" lvl="0" indent="0" algn="l" defTabSz="685800" rtl="0" eaLnBrk="1" fontAlgn="auto" latinLnBrk="0" hangingPunct="1">
              <a:lnSpc>
                <a:spcPct val="100000"/>
              </a:lnSpc>
              <a:spcBef>
                <a:spcPts val="750"/>
              </a:spcBef>
              <a:spcAft>
                <a:spcPts val="600"/>
              </a:spcAft>
              <a:buClrTx/>
              <a:buSzTx/>
              <a:buFont typeface="Arial"/>
              <a:buNone/>
              <a:tabLst/>
              <a:defRPr/>
            </a:pPr>
            <a:r>
              <a:rPr lang="en-US" dirty="0"/>
              <a:t>Placeholder text goes here. Placeholder text goes here. Placeholder text goes here.</a:t>
            </a:r>
          </a:p>
          <a:p>
            <a:pPr lvl="0"/>
            <a:r>
              <a:rPr lang="en-US" dirty="0"/>
              <a:t> </a:t>
            </a:r>
          </a:p>
          <a:p>
            <a:pPr lvl="0"/>
            <a:endParaRPr lang="en-US" dirty="0"/>
          </a:p>
        </p:txBody>
      </p:sp>
      <p:sp>
        <p:nvSpPr>
          <p:cNvPr id="6" name="Slide Number Placeholder 5"/>
          <p:cNvSpPr>
            <a:spLocks noGrp="1"/>
          </p:cNvSpPr>
          <p:nvPr>
            <p:ph type="sldNum" sz="quarter" idx="12"/>
          </p:nvPr>
        </p:nvSpPr>
        <p:spPr/>
        <p:txBody>
          <a:bodyPr/>
          <a:lstStyle/>
          <a:p>
            <a:fld id="{506414DB-A8E4-F441-AE2B-1CF7F6F991BF}" type="slidenum">
              <a:rPr lang="en-US" smtClean="0"/>
              <a:t>‹#›</a:t>
            </a:fld>
            <a:endParaRPr lang="en-US" dirty="0"/>
          </a:p>
        </p:txBody>
      </p:sp>
    </p:spTree>
    <p:extLst>
      <p:ext uri="{BB962C8B-B14F-4D97-AF65-F5344CB8AC3E}">
        <p14:creationId xmlns:p14="http://schemas.microsoft.com/office/powerpoint/2010/main" val="7351678"/>
      </p:ext>
    </p:extLst>
  </p:cSld>
  <p:clrMapOvr>
    <a:masterClrMapping/>
  </p:clrMapOvr>
  <p:extLst mod="1">
    <p:ext uri="{DCECCB84-F9BA-43D5-87BE-67443E8EF086}">
      <p15:sldGuideLst xmlns:p15="http://schemas.microsoft.com/office/powerpoint/2012/main">
        <p15:guide id="1" orient="horz" pos="1008" userDrawn="1">
          <p15:clr>
            <a:srgbClr val="FBAE40"/>
          </p15:clr>
        </p15:guide>
        <p15:guide id="2" pos="288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ead/3-level bullets">
    <p:spTree>
      <p:nvGrpSpPr>
        <p:cNvPr id="1" name=""/>
        <p:cNvGrpSpPr/>
        <p:nvPr/>
      </p:nvGrpSpPr>
      <p:grpSpPr>
        <a:xfrm>
          <a:off x="0" y="0"/>
          <a:ext cx="0" cy="0"/>
          <a:chOff x="0" y="0"/>
          <a:chExt cx="0" cy="0"/>
        </a:xfrm>
      </p:grpSpPr>
      <p:sp>
        <p:nvSpPr>
          <p:cNvPr id="2" name="Title 1"/>
          <p:cNvSpPr>
            <a:spLocks noGrp="1"/>
          </p:cNvSpPr>
          <p:nvPr>
            <p:ph type="title"/>
          </p:nvPr>
        </p:nvSpPr>
        <p:spPr>
          <a:xfrm>
            <a:off x="640080" y="640080"/>
            <a:ext cx="7909560" cy="1143000"/>
          </a:xfrm>
          <a:prstGeom prst="rect">
            <a:avLst/>
          </a:prstGeom>
        </p:spPr>
        <p:txBody>
          <a:bodyPr anchor="b" anchorCtr="0"/>
          <a:lstStyle>
            <a:lvl1pPr>
              <a:lnSpc>
                <a:spcPct val="80000"/>
              </a:lnSpc>
              <a:defRPr sz="3600">
                <a:solidFill>
                  <a:srgbClr val="888888"/>
                </a:solidFill>
              </a:defRPr>
            </a:lvl1pPr>
          </a:lstStyle>
          <a:p>
            <a:r>
              <a:rPr lang="en-US"/>
              <a:t>Click to edit Master title style</a:t>
            </a:r>
            <a:endParaRPr lang="en-US" dirty="0"/>
          </a:p>
        </p:txBody>
      </p:sp>
      <p:sp>
        <p:nvSpPr>
          <p:cNvPr id="6" name="Slide Number Placeholder 5"/>
          <p:cNvSpPr>
            <a:spLocks noGrp="1"/>
          </p:cNvSpPr>
          <p:nvPr>
            <p:ph type="sldNum" sz="quarter" idx="12"/>
          </p:nvPr>
        </p:nvSpPr>
        <p:spPr/>
        <p:txBody>
          <a:bodyPr/>
          <a:lstStyle/>
          <a:p>
            <a:fld id="{506414DB-A8E4-F441-AE2B-1CF7F6F991BF}" type="slidenum">
              <a:rPr lang="en-US" smtClean="0"/>
              <a:t>‹#›</a:t>
            </a:fld>
            <a:endParaRPr lang="en-US" dirty="0"/>
          </a:p>
        </p:txBody>
      </p:sp>
      <p:sp>
        <p:nvSpPr>
          <p:cNvPr id="7" name="Text Placeholder 6"/>
          <p:cNvSpPr>
            <a:spLocks noGrp="1"/>
          </p:cNvSpPr>
          <p:nvPr>
            <p:ph type="body" sz="quarter" idx="13"/>
          </p:nvPr>
        </p:nvSpPr>
        <p:spPr>
          <a:xfrm>
            <a:off x="640080" y="1965960"/>
            <a:ext cx="7909560" cy="4114800"/>
          </a:xfrm>
          <a:prstGeom prst="rect">
            <a:avLst/>
          </a:prstGeom>
        </p:spPr>
        <p:txBody>
          <a:bodyPr/>
          <a:lstStyle>
            <a:lvl1pPr marL="285750" indent="-285750">
              <a:buFont typeface="Arial" charset="0"/>
              <a:buChar char="•"/>
              <a:defRPr>
                <a:solidFill>
                  <a:srgbClr val="494949"/>
                </a:solidFill>
              </a:defRPr>
            </a:lvl1pPr>
            <a:lvl2pPr marL="628650" indent="-285750">
              <a:buFont typeface="Arial" charset="0"/>
              <a:buChar char="•"/>
              <a:defRPr>
                <a:solidFill>
                  <a:srgbClr val="494949"/>
                </a:solidFill>
              </a:defRPr>
            </a:lvl2pPr>
            <a:lvl3pPr marL="971550" indent="-285750">
              <a:buFont typeface="Arial" charset="0"/>
              <a:buChar char="•"/>
              <a:defRPr>
                <a:solidFill>
                  <a:srgbClr val="494949"/>
                </a:solidFill>
              </a:defRPr>
            </a:lvl3pPr>
            <a:lvl4pPr marL="1200150" indent="-171450">
              <a:buFont typeface="Arial" charset="0"/>
              <a:buChar char="•"/>
              <a:defRPr/>
            </a:lvl4pPr>
            <a:lvl5pPr marL="1543050" indent="-171450">
              <a:buFont typeface="Arial" charset="0"/>
              <a:buChar char="•"/>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868679564"/>
      </p:ext>
    </p:extLst>
  </p:cSld>
  <p:clrMapOvr>
    <a:masterClrMapping/>
  </p:clrMapOvr>
  <p:extLst mod="1">
    <p:ext uri="{DCECCB84-F9BA-43D5-87BE-67443E8EF086}">
      <p15:sldGuideLst xmlns:p15="http://schemas.microsoft.com/office/powerpoint/2012/main">
        <p15:guide id="1" orient="horz" pos="1008" userDrawn="1">
          <p15:clr>
            <a:srgbClr val="FBAE40"/>
          </p15:clr>
        </p15:guide>
        <p15:guide id="2" pos="288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Head/Numbered List">
    <p:spTree>
      <p:nvGrpSpPr>
        <p:cNvPr id="1" name=""/>
        <p:cNvGrpSpPr/>
        <p:nvPr/>
      </p:nvGrpSpPr>
      <p:grpSpPr>
        <a:xfrm>
          <a:off x="0" y="0"/>
          <a:ext cx="0" cy="0"/>
          <a:chOff x="0" y="0"/>
          <a:chExt cx="0" cy="0"/>
        </a:xfrm>
      </p:grpSpPr>
      <p:sp>
        <p:nvSpPr>
          <p:cNvPr id="2" name="Title 1"/>
          <p:cNvSpPr>
            <a:spLocks noGrp="1"/>
          </p:cNvSpPr>
          <p:nvPr>
            <p:ph type="title"/>
          </p:nvPr>
        </p:nvSpPr>
        <p:spPr>
          <a:xfrm>
            <a:off x="640080" y="640078"/>
            <a:ext cx="7909560" cy="1143000"/>
          </a:xfrm>
          <a:prstGeom prst="rect">
            <a:avLst/>
          </a:prstGeom>
        </p:spPr>
        <p:txBody>
          <a:bodyPr anchor="b" anchorCtr="0"/>
          <a:lstStyle>
            <a:lvl1pPr>
              <a:lnSpc>
                <a:spcPct val="80000"/>
              </a:lnSpc>
              <a:defRPr sz="3600">
                <a:solidFill>
                  <a:srgbClr val="888888"/>
                </a:solidFill>
              </a:defRPr>
            </a:lvl1pPr>
          </a:lstStyle>
          <a:p>
            <a:r>
              <a:rPr lang="en-US"/>
              <a:t>Click to edit Master title style</a:t>
            </a:r>
            <a:endParaRPr lang="en-US" dirty="0"/>
          </a:p>
        </p:txBody>
      </p:sp>
      <p:sp>
        <p:nvSpPr>
          <p:cNvPr id="6" name="Slide Number Placeholder 5"/>
          <p:cNvSpPr>
            <a:spLocks noGrp="1"/>
          </p:cNvSpPr>
          <p:nvPr>
            <p:ph type="sldNum" sz="quarter" idx="12"/>
          </p:nvPr>
        </p:nvSpPr>
        <p:spPr/>
        <p:txBody>
          <a:bodyPr/>
          <a:lstStyle/>
          <a:p>
            <a:fld id="{506414DB-A8E4-F441-AE2B-1CF7F6F991BF}" type="slidenum">
              <a:rPr lang="en-US" smtClean="0"/>
              <a:t>‹#›</a:t>
            </a:fld>
            <a:endParaRPr lang="en-US" dirty="0"/>
          </a:p>
        </p:txBody>
      </p:sp>
      <p:sp>
        <p:nvSpPr>
          <p:cNvPr id="7" name="Text Placeholder 6"/>
          <p:cNvSpPr>
            <a:spLocks noGrp="1"/>
          </p:cNvSpPr>
          <p:nvPr>
            <p:ph type="body" sz="quarter" idx="13" hasCustomPrompt="1"/>
          </p:nvPr>
        </p:nvSpPr>
        <p:spPr>
          <a:xfrm>
            <a:off x="640080" y="1965960"/>
            <a:ext cx="7909560" cy="4114800"/>
          </a:xfrm>
          <a:prstGeom prst="rect">
            <a:avLst/>
          </a:prstGeom>
        </p:spPr>
        <p:txBody>
          <a:bodyPr/>
          <a:lstStyle>
            <a:lvl1pPr marL="342900" indent="-342900">
              <a:buFont typeface="+mj-lt"/>
              <a:buAutoNum type="arabicPeriod"/>
              <a:defRPr baseline="0">
                <a:solidFill>
                  <a:srgbClr val="494949"/>
                </a:solidFill>
              </a:defRPr>
            </a:lvl1pPr>
            <a:lvl2pPr marL="628650" indent="-285750">
              <a:buFont typeface="Arial" charset="0"/>
              <a:buChar char="•"/>
              <a:defRPr/>
            </a:lvl2pPr>
            <a:lvl3pPr marL="971550" indent="-285750">
              <a:buFont typeface="Arial" charset="0"/>
              <a:buChar char="•"/>
              <a:defRPr/>
            </a:lvl3pPr>
            <a:lvl4pPr marL="1200150" indent="-171450">
              <a:buFont typeface="Arial" charset="0"/>
              <a:buChar char="•"/>
              <a:defRPr/>
            </a:lvl4pPr>
            <a:lvl5pPr marL="1543050" indent="-171450">
              <a:buFont typeface="Arial" charset="0"/>
              <a:buChar char="•"/>
              <a:defRPr/>
            </a:lvl5pPr>
          </a:lstStyle>
          <a:p>
            <a:pPr marL="342900" marR="0" lvl="0" indent="-342900" algn="l" defTabSz="685800" rtl="0" eaLnBrk="1" fontAlgn="auto" latinLnBrk="0" hangingPunct="1">
              <a:lnSpc>
                <a:spcPct val="100000"/>
              </a:lnSpc>
              <a:spcBef>
                <a:spcPts val="750"/>
              </a:spcBef>
              <a:spcAft>
                <a:spcPts val="0"/>
              </a:spcAft>
              <a:buClrTx/>
              <a:buSzTx/>
              <a:tabLst/>
              <a:defRPr/>
            </a:pPr>
            <a:r>
              <a:rPr lang="en-US" dirty="0"/>
              <a:t>Numbered bullets here.</a:t>
            </a:r>
          </a:p>
          <a:p>
            <a:pPr marL="342900" marR="0" lvl="0" indent="-342900" algn="l" defTabSz="685800" rtl="0" eaLnBrk="1" fontAlgn="auto" latinLnBrk="0" hangingPunct="1">
              <a:lnSpc>
                <a:spcPct val="100000"/>
              </a:lnSpc>
              <a:spcBef>
                <a:spcPts val="750"/>
              </a:spcBef>
              <a:spcAft>
                <a:spcPts val="0"/>
              </a:spcAft>
              <a:buClrTx/>
              <a:buSzTx/>
              <a:tabLst/>
              <a:defRPr/>
            </a:pPr>
            <a:r>
              <a:rPr lang="en-US" dirty="0"/>
              <a:t>Numbered bullets here.</a:t>
            </a:r>
          </a:p>
          <a:p>
            <a:pPr marL="342900" marR="0" lvl="0" indent="-342900" algn="l" defTabSz="685800" rtl="0" eaLnBrk="1" fontAlgn="auto" latinLnBrk="0" hangingPunct="1">
              <a:lnSpc>
                <a:spcPct val="100000"/>
              </a:lnSpc>
              <a:spcBef>
                <a:spcPts val="750"/>
              </a:spcBef>
              <a:spcAft>
                <a:spcPts val="0"/>
              </a:spcAft>
              <a:buClrTx/>
              <a:buSzTx/>
              <a:tabLst/>
              <a:defRPr/>
            </a:pPr>
            <a:r>
              <a:rPr lang="en-US" dirty="0"/>
              <a:t>Numbered bullets here.</a:t>
            </a:r>
          </a:p>
        </p:txBody>
      </p:sp>
    </p:spTree>
    <p:extLst>
      <p:ext uri="{BB962C8B-B14F-4D97-AF65-F5344CB8AC3E}">
        <p14:creationId xmlns:p14="http://schemas.microsoft.com/office/powerpoint/2010/main" val="1763524905"/>
      </p:ext>
    </p:extLst>
  </p:cSld>
  <p:clrMapOvr>
    <a:masterClrMapping/>
  </p:clrMapOvr>
  <p:extLst mod="1">
    <p:ext uri="{DCECCB84-F9BA-43D5-87BE-67443E8EF086}">
      <p15:sldGuideLst xmlns:p15="http://schemas.microsoft.com/office/powerpoint/2012/main">
        <p15:guide id="1" orient="horz" pos="1008" userDrawn="1">
          <p15:clr>
            <a:srgbClr val="FBAE40"/>
          </p15:clr>
        </p15:guide>
        <p15:guide id="2" pos="288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Head/Double content">
    <p:spTree>
      <p:nvGrpSpPr>
        <p:cNvPr id="1" name=""/>
        <p:cNvGrpSpPr/>
        <p:nvPr/>
      </p:nvGrpSpPr>
      <p:grpSpPr>
        <a:xfrm>
          <a:off x="0" y="0"/>
          <a:ext cx="0" cy="0"/>
          <a:chOff x="0" y="0"/>
          <a:chExt cx="0" cy="0"/>
        </a:xfrm>
      </p:grpSpPr>
      <p:sp>
        <p:nvSpPr>
          <p:cNvPr id="2" name="Title 1"/>
          <p:cNvSpPr>
            <a:spLocks noGrp="1"/>
          </p:cNvSpPr>
          <p:nvPr>
            <p:ph type="title"/>
          </p:nvPr>
        </p:nvSpPr>
        <p:spPr>
          <a:xfrm>
            <a:off x="640080" y="640080"/>
            <a:ext cx="7909560" cy="1143000"/>
          </a:xfrm>
          <a:prstGeom prst="rect">
            <a:avLst/>
          </a:prstGeom>
        </p:spPr>
        <p:txBody>
          <a:bodyPr anchor="b" anchorCtr="0"/>
          <a:lstStyle>
            <a:lvl1pPr>
              <a:defRPr sz="3600">
                <a:solidFill>
                  <a:srgbClr val="888888"/>
                </a:solidFill>
              </a:defRPr>
            </a:lvl1pPr>
          </a:lstStyle>
          <a:p>
            <a:r>
              <a:rPr lang="en-US"/>
              <a:t>Click to edit Master title style</a:t>
            </a:r>
            <a:endParaRPr lang="en-US" dirty="0"/>
          </a:p>
        </p:txBody>
      </p:sp>
      <p:sp>
        <p:nvSpPr>
          <p:cNvPr id="3" name="Content Placeholder 2"/>
          <p:cNvSpPr>
            <a:spLocks noGrp="1"/>
          </p:cNvSpPr>
          <p:nvPr>
            <p:ph sz="half" idx="1"/>
          </p:nvPr>
        </p:nvSpPr>
        <p:spPr>
          <a:xfrm>
            <a:off x="640080" y="1965960"/>
            <a:ext cx="3886200" cy="4114800"/>
          </a:xfrm>
          <a:prstGeom prst="rect">
            <a:avLst/>
          </a:prstGeom>
        </p:spPr>
        <p:txBody>
          <a:bodyPr/>
          <a:lstStyle>
            <a:lvl1pPr>
              <a:defRPr>
                <a:solidFill>
                  <a:srgbClr val="494949"/>
                </a:solidFill>
              </a:defRPr>
            </a:lvl1pPr>
            <a:lvl2pPr>
              <a:defRPr>
                <a:solidFill>
                  <a:srgbClr val="494949"/>
                </a:solidFill>
              </a:defRPr>
            </a:lvl2pPr>
            <a:lvl3pPr>
              <a:defRPr>
                <a:solidFill>
                  <a:srgbClr val="494949"/>
                </a:solidFill>
              </a:defRPr>
            </a:lvl3pPr>
          </a:lstStyle>
          <a:p>
            <a:pPr lvl="0"/>
            <a:r>
              <a:rPr lang="en-US"/>
              <a:t>Click to edit Master text styles</a:t>
            </a:r>
          </a:p>
          <a:p>
            <a:pPr lvl="1"/>
            <a:r>
              <a:rPr lang="en-US"/>
              <a:t>Second level</a:t>
            </a:r>
          </a:p>
          <a:p>
            <a:pPr lvl="2"/>
            <a:r>
              <a:rPr lang="en-US"/>
              <a:t>Third level</a:t>
            </a:r>
          </a:p>
        </p:txBody>
      </p:sp>
      <p:sp>
        <p:nvSpPr>
          <p:cNvPr id="4" name="Content Placeholder 3"/>
          <p:cNvSpPr>
            <a:spLocks noGrp="1"/>
          </p:cNvSpPr>
          <p:nvPr>
            <p:ph sz="half" idx="2"/>
          </p:nvPr>
        </p:nvSpPr>
        <p:spPr>
          <a:xfrm>
            <a:off x="4663440" y="1965960"/>
            <a:ext cx="3886200" cy="4114800"/>
          </a:xfrm>
          <a:prstGeom prst="rect">
            <a:avLst/>
          </a:prstGeom>
        </p:spPr>
        <p:txBody>
          <a:bodyPr/>
          <a:lstStyle>
            <a:lvl1pPr>
              <a:defRPr>
                <a:solidFill>
                  <a:srgbClr val="494949"/>
                </a:solidFill>
              </a:defRPr>
            </a:lvl1pPr>
            <a:lvl2pPr>
              <a:defRPr>
                <a:solidFill>
                  <a:srgbClr val="494949"/>
                </a:solidFill>
              </a:defRPr>
            </a:lvl2pPr>
            <a:lvl3pPr>
              <a:defRPr>
                <a:solidFill>
                  <a:srgbClr val="494949"/>
                </a:solidFill>
              </a:defRPr>
            </a:lvl3pPr>
          </a:lstStyle>
          <a:p>
            <a:pPr lvl="0"/>
            <a:r>
              <a:rPr lang="en-US"/>
              <a:t>Click to edit Master text styles</a:t>
            </a:r>
          </a:p>
          <a:p>
            <a:pPr lvl="1"/>
            <a:r>
              <a:rPr lang="en-US"/>
              <a:t>Second level</a:t>
            </a:r>
          </a:p>
          <a:p>
            <a:pPr lvl="2"/>
            <a:r>
              <a:rPr lang="en-US"/>
              <a:t>Third level</a:t>
            </a:r>
          </a:p>
        </p:txBody>
      </p:sp>
      <p:sp>
        <p:nvSpPr>
          <p:cNvPr id="7" name="Slide Number Placeholder 6"/>
          <p:cNvSpPr>
            <a:spLocks noGrp="1"/>
          </p:cNvSpPr>
          <p:nvPr>
            <p:ph type="sldNum" sz="quarter" idx="12"/>
          </p:nvPr>
        </p:nvSpPr>
        <p:spPr/>
        <p:txBody>
          <a:bodyPr/>
          <a:lstStyle/>
          <a:p>
            <a:fld id="{506414DB-A8E4-F441-AE2B-1CF7F6F991BF}" type="slidenum">
              <a:rPr lang="en-US" smtClean="0"/>
              <a:t>‹#›</a:t>
            </a:fld>
            <a:endParaRPr lang="en-US" dirty="0"/>
          </a:p>
        </p:txBody>
      </p:sp>
    </p:spTree>
    <p:extLst>
      <p:ext uri="{BB962C8B-B14F-4D97-AF65-F5344CB8AC3E}">
        <p14:creationId xmlns:p14="http://schemas.microsoft.com/office/powerpoint/2010/main" val="6917819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tiff"/><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7357533" y="6441021"/>
            <a:ext cx="1183218" cy="228600"/>
          </a:xfrm>
          <a:prstGeom prst="rect">
            <a:avLst/>
          </a:prstGeom>
        </p:spPr>
        <p:txBody>
          <a:bodyPr vert="horz" lIns="91440" tIns="45720" rIns="91440" bIns="45720" rtlCol="0" anchor="ctr"/>
          <a:lstStyle>
            <a:lvl1pPr algn="r">
              <a:defRPr sz="900">
                <a:solidFill>
                  <a:schemeClr val="tx1">
                    <a:tint val="75000"/>
                  </a:schemeClr>
                </a:solidFill>
              </a:defRPr>
            </a:lvl1pPr>
          </a:lstStyle>
          <a:p>
            <a:fld id="{506414DB-A8E4-F441-AE2B-1CF7F6F991BF}" type="slidenum">
              <a:rPr lang="en-US" smtClean="0"/>
              <a:t>‹#›</a:t>
            </a:fld>
            <a:endParaRPr lang="en-US" dirty="0"/>
          </a:p>
        </p:txBody>
      </p:sp>
      <p:sp>
        <p:nvSpPr>
          <p:cNvPr id="7" name="Rectangle 6"/>
          <p:cNvSpPr/>
          <p:nvPr/>
        </p:nvSpPr>
        <p:spPr>
          <a:xfrm>
            <a:off x="0" y="0"/>
            <a:ext cx="9144000"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p:nvSpPr>
        <p:spPr>
          <a:xfrm>
            <a:off x="829730" y="6441021"/>
            <a:ext cx="2286000" cy="215444"/>
          </a:xfrm>
          <a:prstGeom prst="rect">
            <a:avLst/>
          </a:prstGeom>
          <a:noFill/>
        </p:spPr>
        <p:txBody>
          <a:bodyPr wrap="square" rtlCol="0">
            <a:spAutoFit/>
          </a:bodyPr>
          <a:lstStyle/>
          <a:p>
            <a:r>
              <a:rPr lang="en-US" sz="800" dirty="0">
                <a:solidFill>
                  <a:srgbClr val="898989"/>
                </a:solidFill>
              </a:rPr>
              <a:t>COMMUNICATION</a:t>
            </a:r>
          </a:p>
        </p:txBody>
      </p:sp>
      <p:sp>
        <p:nvSpPr>
          <p:cNvPr id="2" name="TextBox 1"/>
          <p:cNvSpPr txBox="1"/>
          <p:nvPr/>
        </p:nvSpPr>
        <p:spPr>
          <a:xfrm>
            <a:off x="3031236" y="6441021"/>
            <a:ext cx="3081528" cy="228600"/>
          </a:xfrm>
          <a:prstGeom prst="rect">
            <a:avLst/>
          </a:prstGeom>
          <a:noFill/>
        </p:spPr>
        <p:txBody>
          <a:bodyPr wrap="square" rtlCol="0">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dirty="0">
                <a:solidFill>
                  <a:schemeClr val="bg1">
                    <a:lumMod val="50000"/>
                  </a:schemeClr>
                </a:solidFill>
              </a:rPr>
              <a:t>© 2016 SHRM. All rights reserved.</a:t>
            </a:r>
          </a:p>
          <a:p>
            <a:endParaRPr lang="en-US" dirty="0"/>
          </a:p>
        </p:txBody>
      </p:sp>
      <p:pic>
        <p:nvPicPr>
          <p:cNvPr id="4" name="Picture 3"/>
          <p:cNvPicPr>
            <a:picLocks noChangeAspect="1"/>
          </p:cNvPicPr>
          <p:nvPr/>
        </p:nvPicPr>
        <p:blipFill>
          <a:blip r:embed="rId17"/>
          <a:stretch>
            <a:fillRect/>
          </a:stretch>
        </p:blipFill>
        <p:spPr>
          <a:xfrm>
            <a:off x="640080" y="6456140"/>
            <a:ext cx="228600" cy="185205"/>
          </a:xfrm>
          <a:prstGeom prst="rect">
            <a:avLst/>
          </a:prstGeom>
        </p:spPr>
      </p:pic>
    </p:spTree>
    <p:extLst>
      <p:ext uri="{BB962C8B-B14F-4D97-AF65-F5344CB8AC3E}">
        <p14:creationId xmlns:p14="http://schemas.microsoft.com/office/powerpoint/2010/main" val="1437075805"/>
      </p:ext>
    </p:extLst>
  </p:cSld>
  <p:clrMap bg1="lt1" tx1="dk1" bg2="lt2" tx2="dk2" accent1="accent1" accent2="accent2" accent3="accent3" accent4="accent4" accent5="accent5" accent6="accent6" hlink="hlink" folHlink="folHlink"/>
  <p:sldLayoutIdLst>
    <p:sldLayoutId id="2147483680" r:id="rId1"/>
    <p:sldLayoutId id="2147483654" r:id="rId2"/>
    <p:sldLayoutId id="2147483649" r:id="rId3"/>
    <p:sldLayoutId id="2147483655" r:id="rId4"/>
    <p:sldLayoutId id="2147483650" r:id="rId5"/>
    <p:sldLayoutId id="2147483670" r:id="rId6"/>
    <p:sldLayoutId id="2147483671" r:id="rId7"/>
    <p:sldLayoutId id="2147483673" r:id="rId8"/>
    <p:sldLayoutId id="2147483674" r:id="rId9"/>
    <p:sldLayoutId id="2147483675" r:id="rId10"/>
    <p:sldLayoutId id="2147483676" r:id="rId11"/>
    <p:sldLayoutId id="2147483677" r:id="rId12"/>
    <p:sldLayoutId id="2147483678" r:id="rId13"/>
    <p:sldLayoutId id="2147483681" r:id="rId14"/>
    <p:sldLayoutId id="2147483682" r:id="rId15"/>
  </p:sldLayoutIdLst>
  <p:txStyles>
    <p:titleStyle>
      <a:lvl1pPr algn="l" defTabSz="685800" rtl="0" eaLnBrk="1" latinLnBrk="0" hangingPunct="1">
        <a:lnSpc>
          <a:spcPct val="80000"/>
        </a:lnSpc>
        <a:spcBef>
          <a:spcPct val="0"/>
        </a:spcBef>
        <a:buNone/>
        <a:defRPr sz="4200" b="1" i="0" kern="1200" baseline="0">
          <a:solidFill>
            <a:srgbClr val="A6A6A6"/>
          </a:solidFill>
          <a:latin typeface="Arial" charset="0"/>
          <a:ea typeface="+mj-ea"/>
          <a:cs typeface="+mj-cs"/>
        </a:defRPr>
      </a:lvl1pPr>
    </p:titleStyle>
    <p:bodyStyle>
      <a:lvl1pPr marL="0" marR="0" indent="0" algn="l" defTabSz="685800" rtl="0" eaLnBrk="1" fontAlgn="auto" latinLnBrk="0" hangingPunct="1">
        <a:lnSpc>
          <a:spcPct val="100000"/>
        </a:lnSpc>
        <a:spcBef>
          <a:spcPts val="750"/>
        </a:spcBef>
        <a:spcAft>
          <a:spcPts val="0"/>
        </a:spcAft>
        <a:buClrTx/>
        <a:buSzTx/>
        <a:buFont typeface="Arial"/>
        <a:buNone/>
        <a:tabLst/>
        <a:defRPr sz="1800" kern="1200" baseline="0">
          <a:solidFill>
            <a:srgbClr val="595959"/>
          </a:solidFill>
          <a:latin typeface="+mn-lt"/>
          <a:ea typeface="+mn-ea"/>
          <a:cs typeface="+mn-cs"/>
        </a:defRPr>
      </a:lvl1pPr>
      <a:lvl2pPr marL="342900" marR="0" indent="0" algn="l" defTabSz="685800" rtl="0" eaLnBrk="1" fontAlgn="auto" latinLnBrk="0" hangingPunct="1">
        <a:lnSpc>
          <a:spcPct val="90000"/>
        </a:lnSpc>
        <a:spcBef>
          <a:spcPts val="375"/>
        </a:spcBef>
        <a:spcAft>
          <a:spcPts val="0"/>
        </a:spcAft>
        <a:buClrTx/>
        <a:buSzTx/>
        <a:buFont typeface="Courier New" charset="0"/>
        <a:buNone/>
        <a:tabLst/>
        <a:defRPr sz="1800" kern="1200">
          <a:solidFill>
            <a:srgbClr val="595959"/>
          </a:solidFill>
          <a:latin typeface="+mn-lt"/>
          <a:ea typeface="+mn-ea"/>
          <a:cs typeface="+mn-cs"/>
        </a:defRPr>
      </a:lvl2pPr>
      <a:lvl3pPr marL="685800" indent="0" algn="l" defTabSz="685800" rtl="0" eaLnBrk="1" latinLnBrk="0" hangingPunct="1">
        <a:lnSpc>
          <a:spcPct val="90000"/>
        </a:lnSpc>
        <a:spcBef>
          <a:spcPts val="375"/>
        </a:spcBef>
        <a:buFont typeface="Arial" charset="0"/>
        <a:buNone/>
        <a:defRPr sz="1500" kern="1200">
          <a:solidFill>
            <a:srgbClr val="595959"/>
          </a:solidFill>
          <a:latin typeface="+mn-lt"/>
          <a:ea typeface="+mn-ea"/>
          <a:cs typeface="+mn-cs"/>
        </a:defRPr>
      </a:lvl3pPr>
      <a:lvl4pPr marL="1200150" indent="-171450" algn="l" defTabSz="685800" rtl="0" eaLnBrk="1" latinLnBrk="0" hangingPunct="1">
        <a:lnSpc>
          <a:spcPct val="90000"/>
        </a:lnSpc>
        <a:spcBef>
          <a:spcPts val="375"/>
        </a:spcBef>
        <a:buFont typeface="Courier New" charset="0"/>
        <a:buChar char="o"/>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5198534"/>
            <a:ext cx="6858000" cy="660399"/>
          </a:xfrm>
        </p:spPr>
        <p:txBody>
          <a:bodyPr/>
          <a:lstStyle/>
          <a:p>
            <a:r>
              <a:rPr lang="en-US" sz="3200" dirty="0"/>
              <a:t>401(k) Plan Training</a:t>
            </a:r>
          </a:p>
        </p:txBody>
      </p:sp>
      <p:sp>
        <p:nvSpPr>
          <p:cNvPr id="3" name="Text Placeholder 2"/>
          <p:cNvSpPr>
            <a:spLocks noGrp="1"/>
          </p:cNvSpPr>
          <p:nvPr>
            <p:ph type="body" sz="quarter" idx="10"/>
          </p:nvPr>
        </p:nvSpPr>
        <p:spPr>
          <a:xfrm>
            <a:off x="1905000" y="5717742"/>
            <a:ext cx="6858000" cy="565286"/>
          </a:xfrm>
        </p:spPr>
        <p:txBody>
          <a:bodyPr/>
          <a:lstStyle/>
          <a:p>
            <a:r>
              <a:rPr lang="en-US" dirty="0"/>
              <a:t>June 2018</a:t>
            </a:r>
          </a:p>
        </p:txBody>
      </p:sp>
    </p:spTree>
    <p:extLst>
      <p:ext uri="{BB962C8B-B14F-4D97-AF65-F5344CB8AC3E}">
        <p14:creationId xmlns:p14="http://schemas.microsoft.com/office/powerpoint/2010/main" val="7621793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r>
              <a:rPr lang="en-US" dirty="0">
                <a:latin typeface="Arial" charset="0"/>
              </a:rPr>
              <a:t>How Our 401(k) Plan Works (cont.)</a:t>
            </a:r>
          </a:p>
        </p:txBody>
      </p:sp>
      <p:sp>
        <p:nvSpPr>
          <p:cNvPr id="17411" name="Content Placeholder 2"/>
          <p:cNvSpPr>
            <a:spLocks noGrp="1"/>
          </p:cNvSpPr>
          <p:nvPr>
            <p:ph idx="1"/>
          </p:nvPr>
        </p:nvSpPr>
        <p:spPr/>
        <p:txBody>
          <a:bodyPr/>
          <a:lstStyle/>
          <a:p>
            <a:r>
              <a:rPr lang="en-US" dirty="0">
                <a:latin typeface="Arial" charset="0"/>
              </a:rPr>
              <a:t>Each year, [Company Name] has a discretionary match of [insert % match amount here]. You will be entitled to receive an employer matching contribution for a particular plan year only if you work at least 1,000 hours during the plan year and you are employed by [Company Name] on the last day of the plan year.</a:t>
            </a:r>
          </a:p>
          <a:p>
            <a:r>
              <a:rPr lang="en-US" dirty="0">
                <a:latin typeface="Arial" charset="0"/>
              </a:rPr>
              <a:t>The funds, like many investments, will fluctuate with the stock and bond markets. </a:t>
            </a:r>
          </a:p>
          <a:p>
            <a:pPr lvl="1"/>
            <a:endParaRPr lang="en-US" dirty="0">
              <a:latin typeface="Arial" charset="0"/>
            </a:endParaRPr>
          </a:p>
        </p:txBody>
      </p:sp>
      <p:sp>
        <p:nvSpPr>
          <p:cNvPr id="17412" name="Slide Number Placeholder 3"/>
          <p:cNvSpPr>
            <a:spLocks noGrp="1"/>
          </p:cNvSpPr>
          <p:nvPr>
            <p:ph type="sldNum" sz="quarter" idx="12"/>
          </p:nvPr>
        </p:nvSpPr>
        <p:spPr>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rgbClr val="283B6E"/>
                </a:solidFill>
                <a:latin typeface="Arial" charset="0"/>
                <a:ea typeface="ＭＳ Ｐゴシック" charset="0"/>
              </a:defRPr>
            </a:lvl1pPr>
            <a:lvl2pPr>
              <a:defRPr sz="1600">
                <a:solidFill>
                  <a:srgbClr val="283B6E"/>
                </a:solidFill>
                <a:latin typeface="Arial" charset="0"/>
                <a:ea typeface="ＭＳ Ｐゴシック" charset="0"/>
              </a:defRPr>
            </a:lvl2pPr>
            <a:lvl3pPr>
              <a:defRPr sz="1400">
                <a:solidFill>
                  <a:srgbClr val="283B6E"/>
                </a:solidFill>
                <a:latin typeface="Arial" charset="0"/>
                <a:ea typeface="ＭＳ Ｐゴシック" charset="0"/>
              </a:defRPr>
            </a:lvl3pPr>
            <a:lvl4pPr>
              <a:defRPr sz="1200">
                <a:solidFill>
                  <a:srgbClr val="283B6E"/>
                </a:solidFill>
                <a:latin typeface="Arial" charset="0"/>
                <a:ea typeface="ＭＳ Ｐゴシック" charset="0"/>
              </a:defRPr>
            </a:lvl4pPr>
            <a:lvl5pPr>
              <a:defRPr sz="1200">
                <a:solidFill>
                  <a:srgbClr val="283B6E"/>
                </a:solidFill>
                <a:latin typeface="Arial" charset="0"/>
                <a:ea typeface="ＭＳ Ｐゴシック" charset="0"/>
              </a:defRPr>
            </a:lvl5pPr>
            <a:lvl6pPr eaLnBrk="0" hangingPunct="0">
              <a:defRPr sz="1200">
                <a:solidFill>
                  <a:srgbClr val="283B6E"/>
                </a:solidFill>
                <a:latin typeface="Arial" charset="0"/>
                <a:ea typeface="ＭＳ Ｐゴシック" charset="0"/>
              </a:defRPr>
            </a:lvl6pPr>
            <a:lvl7pPr eaLnBrk="0" hangingPunct="0">
              <a:defRPr sz="1200">
                <a:solidFill>
                  <a:srgbClr val="283B6E"/>
                </a:solidFill>
                <a:latin typeface="Arial" charset="0"/>
                <a:ea typeface="ＭＳ Ｐゴシック" charset="0"/>
              </a:defRPr>
            </a:lvl7pPr>
            <a:lvl8pPr eaLnBrk="0" hangingPunct="0">
              <a:defRPr sz="1200">
                <a:solidFill>
                  <a:srgbClr val="283B6E"/>
                </a:solidFill>
                <a:latin typeface="Arial" charset="0"/>
                <a:ea typeface="ＭＳ Ｐゴシック" charset="0"/>
              </a:defRPr>
            </a:lvl8pPr>
            <a:lvl9pPr eaLnBrk="0" hangingPunct="0">
              <a:defRPr sz="1200">
                <a:solidFill>
                  <a:srgbClr val="283B6E"/>
                </a:solidFill>
                <a:latin typeface="Arial" charset="0"/>
                <a:ea typeface="ＭＳ Ｐゴシック" charset="0"/>
              </a:defRPr>
            </a:lvl9pPr>
          </a:lstStyle>
          <a:p>
            <a:fld id="{5900ED6E-BF81-214E-B1BC-1C580D0D0EEE}" type="slidenum">
              <a:rPr lang="en-US">
                <a:solidFill>
                  <a:srgbClr val="618DD1"/>
                </a:solidFill>
              </a:rPr>
              <a:pPr/>
              <a:t>10</a:t>
            </a:fld>
            <a:endParaRPr lang="en-US" dirty="0">
              <a:solidFill>
                <a:srgbClr val="618DD1"/>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r>
              <a:rPr lang="en-US" dirty="0">
                <a:latin typeface="Arial" charset="0"/>
              </a:rPr>
              <a:t>How Our 401(k) Plan Works (cont.)</a:t>
            </a:r>
          </a:p>
        </p:txBody>
      </p:sp>
      <p:sp>
        <p:nvSpPr>
          <p:cNvPr id="17411" name="Content Placeholder 2"/>
          <p:cNvSpPr>
            <a:spLocks noGrp="1"/>
          </p:cNvSpPr>
          <p:nvPr>
            <p:ph idx="1"/>
          </p:nvPr>
        </p:nvSpPr>
        <p:spPr/>
        <p:txBody>
          <a:bodyPr/>
          <a:lstStyle/>
          <a:p>
            <a:r>
              <a:rPr lang="en-US" dirty="0">
                <a:latin typeface="Arial" charset="0"/>
              </a:rPr>
              <a:t>Vesting schedule: </a:t>
            </a:r>
          </a:p>
          <a:p>
            <a:pPr lvl="1"/>
            <a:r>
              <a:rPr lang="en-US" dirty="0">
                <a:latin typeface="Arial" charset="0"/>
              </a:rPr>
              <a:t>The term "vesting" refers to your nonforfeitable right to the money in your account. </a:t>
            </a:r>
          </a:p>
          <a:p>
            <a:pPr lvl="1"/>
            <a:r>
              <a:rPr lang="en-US" dirty="0">
                <a:latin typeface="Arial" charset="0"/>
              </a:rPr>
              <a:t>You are always 100% vested in your deferral contributions account and in any rollover plan’s contributions from a previous employer. </a:t>
            </a:r>
          </a:p>
          <a:p>
            <a:pPr lvl="1"/>
            <a:r>
              <a:rPr lang="en-US" dirty="0">
                <a:latin typeface="Arial" charset="0"/>
              </a:rPr>
              <a:t>For matching employer contributions, you are vested based on your number of service years. </a:t>
            </a:r>
          </a:p>
          <a:p>
            <a:pPr lvl="1"/>
            <a:endParaRPr lang="en-US" dirty="0">
              <a:latin typeface="Arial" charset="0"/>
            </a:endParaRPr>
          </a:p>
        </p:txBody>
      </p:sp>
      <p:sp>
        <p:nvSpPr>
          <p:cNvPr id="17412" name="Slide Number Placeholder 3"/>
          <p:cNvSpPr>
            <a:spLocks noGrp="1"/>
          </p:cNvSpPr>
          <p:nvPr>
            <p:ph type="sldNum" sz="quarter" idx="12"/>
          </p:nvPr>
        </p:nvSpPr>
        <p:spPr>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rgbClr val="283B6E"/>
                </a:solidFill>
                <a:latin typeface="Arial" charset="0"/>
                <a:ea typeface="ＭＳ Ｐゴシック" charset="0"/>
              </a:defRPr>
            </a:lvl1pPr>
            <a:lvl2pPr>
              <a:defRPr sz="1600">
                <a:solidFill>
                  <a:srgbClr val="283B6E"/>
                </a:solidFill>
                <a:latin typeface="Arial" charset="0"/>
                <a:ea typeface="ＭＳ Ｐゴシック" charset="0"/>
              </a:defRPr>
            </a:lvl2pPr>
            <a:lvl3pPr>
              <a:defRPr sz="1400">
                <a:solidFill>
                  <a:srgbClr val="283B6E"/>
                </a:solidFill>
                <a:latin typeface="Arial" charset="0"/>
                <a:ea typeface="ＭＳ Ｐゴシック" charset="0"/>
              </a:defRPr>
            </a:lvl3pPr>
            <a:lvl4pPr>
              <a:defRPr sz="1200">
                <a:solidFill>
                  <a:srgbClr val="283B6E"/>
                </a:solidFill>
                <a:latin typeface="Arial" charset="0"/>
                <a:ea typeface="ＭＳ Ｐゴシック" charset="0"/>
              </a:defRPr>
            </a:lvl4pPr>
            <a:lvl5pPr>
              <a:defRPr sz="1200">
                <a:solidFill>
                  <a:srgbClr val="283B6E"/>
                </a:solidFill>
                <a:latin typeface="Arial" charset="0"/>
                <a:ea typeface="ＭＳ Ｐゴシック" charset="0"/>
              </a:defRPr>
            </a:lvl5pPr>
            <a:lvl6pPr eaLnBrk="0" hangingPunct="0">
              <a:defRPr sz="1200">
                <a:solidFill>
                  <a:srgbClr val="283B6E"/>
                </a:solidFill>
                <a:latin typeface="Arial" charset="0"/>
                <a:ea typeface="ＭＳ Ｐゴシック" charset="0"/>
              </a:defRPr>
            </a:lvl6pPr>
            <a:lvl7pPr eaLnBrk="0" hangingPunct="0">
              <a:defRPr sz="1200">
                <a:solidFill>
                  <a:srgbClr val="283B6E"/>
                </a:solidFill>
                <a:latin typeface="Arial" charset="0"/>
                <a:ea typeface="ＭＳ Ｐゴシック" charset="0"/>
              </a:defRPr>
            </a:lvl7pPr>
            <a:lvl8pPr eaLnBrk="0" hangingPunct="0">
              <a:defRPr sz="1200">
                <a:solidFill>
                  <a:srgbClr val="283B6E"/>
                </a:solidFill>
                <a:latin typeface="Arial" charset="0"/>
                <a:ea typeface="ＭＳ Ｐゴシック" charset="0"/>
              </a:defRPr>
            </a:lvl8pPr>
            <a:lvl9pPr eaLnBrk="0" hangingPunct="0">
              <a:defRPr sz="1200">
                <a:solidFill>
                  <a:srgbClr val="283B6E"/>
                </a:solidFill>
                <a:latin typeface="Arial" charset="0"/>
                <a:ea typeface="ＭＳ Ｐゴシック" charset="0"/>
              </a:defRPr>
            </a:lvl9pPr>
          </a:lstStyle>
          <a:p>
            <a:fld id="{5900ED6E-BF81-214E-B1BC-1C580D0D0EEE}" type="slidenum">
              <a:rPr lang="en-US">
                <a:solidFill>
                  <a:srgbClr val="618DD1"/>
                </a:solidFill>
              </a:rPr>
              <a:pPr/>
              <a:t>11</a:t>
            </a:fld>
            <a:endParaRPr lang="en-US" dirty="0">
              <a:solidFill>
                <a:srgbClr val="618DD1"/>
              </a:solidFill>
            </a:endParaRPr>
          </a:p>
        </p:txBody>
      </p:sp>
    </p:spTree>
    <p:extLst>
      <p:ext uri="{BB962C8B-B14F-4D97-AF65-F5344CB8AC3E}">
        <p14:creationId xmlns:p14="http://schemas.microsoft.com/office/powerpoint/2010/main" val="36038294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r>
              <a:rPr lang="en-US" dirty="0">
                <a:latin typeface="Arial" charset="0"/>
              </a:rPr>
              <a:t>Questions? Comments?</a:t>
            </a:r>
          </a:p>
        </p:txBody>
      </p:sp>
      <p:sp>
        <p:nvSpPr>
          <p:cNvPr id="19459" name="Content Placeholder 2"/>
          <p:cNvSpPr>
            <a:spLocks noGrp="1"/>
          </p:cNvSpPr>
          <p:nvPr>
            <p:ph idx="1"/>
          </p:nvPr>
        </p:nvSpPr>
        <p:spPr/>
        <p:txBody>
          <a:bodyPr/>
          <a:lstStyle/>
          <a:p>
            <a:pPr algn="ctr">
              <a:buFontTx/>
              <a:buNone/>
            </a:pPr>
            <a:r>
              <a:rPr lang="en-US" sz="2800" dirty="0">
                <a:latin typeface="Arial" charset="0"/>
              </a:rPr>
              <a:t> </a:t>
            </a:r>
          </a:p>
        </p:txBody>
      </p:sp>
      <p:sp>
        <p:nvSpPr>
          <p:cNvPr id="19460" name="Slide Number Placeholder 3"/>
          <p:cNvSpPr>
            <a:spLocks noGrp="1"/>
          </p:cNvSpPr>
          <p:nvPr>
            <p:ph type="sldNum" sz="quarter" idx="12"/>
          </p:nvPr>
        </p:nvSpPr>
        <p:spPr>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rgbClr val="283B6E"/>
                </a:solidFill>
                <a:latin typeface="Arial" charset="0"/>
                <a:ea typeface="ＭＳ Ｐゴシック" charset="0"/>
              </a:defRPr>
            </a:lvl1pPr>
            <a:lvl2pPr>
              <a:defRPr sz="1600">
                <a:solidFill>
                  <a:srgbClr val="283B6E"/>
                </a:solidFill>
                <a:latin typeface="Arial" charset="0"/>
                <a:ea typeface="ＭＳ Ｐゴシック" charset="0"/>
              </a:defRPr>
            </a:lvl2pPr>
            <a:lvl3pPr>
              <a:defRPr sz="1400">
                <a:solidFill>
                  <a:srgbClr val="283B6E"/>
                </a:solidFill>
                <a:latin typeface="Arial" charset="0"/>
                <a:ea typeface="ＭＳ Ｐゴシック" charset="0"/>
              </a:defRPr>
            </a:lvl3pPr>
            <a:lvl4pPr>
              <a:defRPr sz="1200">
                <a:solidFill>
                  <a:srgbClr val="283B6E"/>
                </a:solidFill>
                <a:latin typeface="Arial" charset="0"/>
                <a:ea typeface="ＭＳ Ｐゴシック" charset="0"/>
              </a:defRPr>
            </a:lvl4pPr>
            <a:lvl5pPr>
              <a:defRPr sz="1200">
                <a:solidFill>
                  <a:srgbClr val="283B6E"/>
                </a:solidFill>
                <a:latin typeface="Arial" charset="0"/>
                <a:ea typeface="ＭＳ Ｐゴシック" charset="0"/>
              </a:defRPr>
            </a:lvl5pPr>
            <a:lvl6pPr eaLnBrk="0" hangingPunct="0">
              <a:defRPr sz="1200">
                <a:solidFill>
                  <a:srgbClr val="283B6E"/>
                </a:solidFill>
                <a:latin typeface="Arial" charset="0"/>
                <a:ea typeface="ＭＳ Ｐゴシック" charset="0"/>
              </a:defRPr>
            </a:lvl6pPr>
            <a:lvl7pPr eaLnBrk="0" hangingPunct="0">
              <a:defRPr sz="1200">
                <a:solidFill>
                  <a:srgbClr val="283B6E"/>
                </a:solidFill>
                <a:latin typeface="Arial" charset="0"/>
                <a:ea typeface="ＭＳ Ｐゴシック" charset="0"/>
              </a:defRPr>
            </a:lvl7pPr>
            <a:lvl8pPr eaLnBrk="0" hangingPunct="0">
              <a:defRPr sz="1200">
                <a:solidFill>
                  <a:srgbClr val="283B6E"/>
                </a:solidFill>
                <a:latin typeface="Arial" charset="0"/>
                <a:ea typeface="ＭＳ Ｐゴシック" charset="0"/>
              </a:defRPr>
            </a:lvl8pPr>
            <a:lvl9pPr eaLnBrk="0" hangingPunct="0">
              <a:defRPr sz="1200">
                <a:solidFill>
                  <a:srgbClr val="283B6E"/>
                </a:solidFill>
                <a:latin typeface="Arial" charset="0"/>
                <a:ea typeface="ＭＳ Ｐゴシック" charset="0"/>
              </a:defRPr>
            </a:lvl9pPr>
          </a:lstStyle>
          <a:p>
            <a:fld id="{FA065127-A2EB-9443-A9B3-F64E238EB88E}" type="slidenum">
              <a:rPr lang="en-US">
                <a:solidFill>
                  <a:srgbClr val="618DD1"/>
                </a:solidFill>
              </a:rPr>
              <a:pPr/>
              <a:t>12</a:t>
            </a:fld>
            <a:endParaRPr lang="en-US" dirty="0">
              <a:solidFill>
                <a:srgbClr val="618DD1"/>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r>
              <a:rPr lang="en-US" dirty="0">
                <a:latin typeface="Arial" charset="0"/>
              </a:rPr>
              <a:t>Advantages of Participating</a:t>
            </a:r>
          </a:p>
        </p:txBody>
      </p:sp>
      <p:sp>
        <p:nvSpPr>
          <p:cNvPr id="57347" name="Rectangle 3"/>
          <p:cNvSpPr>
            <a:spLocks noGrp="1" noChangeArrowheads="1"/>
          </p:cNvSpPr>
          <p:nvPr>
            <p:ph idx="1"/>
          </p:nvPr>
        </p:nvSpPr>
        <p:spPr/>
        <p:txBody>
          <a:bodyPr/>
          <a:lstStyle/>
          <a:p>
            <a:pPr>
              <a:buFontTx/>
              <a:buNone/>
            </a:pPr>
            <a:r>
              <a:rPr lang="en-US" dirty="0">
                <a:latin typeface="Arial" charset="0"/>
              </a:rPr>
              <a:t>Because employee contributions are pretax, participation reduces your taxable income. You will see examples of how this works in the next few slides.</a:t>
            </a:r>
          </a:p>
          <a:p>
            <a:r>
              <a:rPr lang="en-US" dirty="0">
                <a:latin typeface="Arial" charset="0"/>
              </a:rPr>
              <a:t>Employer contributions and any increases in the value of your account remain tax-free until you are ready to withdraw funds. Although the funds may not always grow in a down market or if you are only participating for a short period of time, the compounding effect may be significant. </a:t>
            </a:r>
          </a:p>
          <a:p>
            <a:r>
              <a:rPr lang="en-US" dirty="0">
                <a:latin typeface="Arial" charset="0"/>
              </a:rPr>
              <a:t>You have control. You decide where to direct your contributions.</a:t>
            </a:r>
          </a:p>
          <a:p>
            <a:pPr>
              <a:buFontTx/>
              <a:buNone/>
            </a:pPr>
            <a:endParaRPr lang="en-US" sz="2400" b="1" dirty="0">
              <a:latin typeface="Arial" charset="0"/>
            </a:endParaRPr>
          </a:p>
          <a:p>
            <a:pPr>
              <a:buFontTx/>
              <a:buNone/>
            </a:pPr>
            <a:endParaRPr lang="en-US" sz="2400" b="1" dirty="0">
              <a:latin typeface="Arial" charset="0"/>
            </a:endParaRPr>
          </a:p>
          <a:p>
            <a:pPr>
              <a:buFontTx/>
              <a:buNone/>
            </a:pPr>
            <a:endParaRPr lang="en-US" sz="2400" b="1" dirty="0">
              <a:latin typeface="Arial" charset="0"/>
            </a:endParaRPr>
          </a:p>
          <a:p>
            <a:pPr>
              <a:buFontTx/>
              <a:buNone/>
            </a:pPr>
            <a:endParaRPr lang="en-US" b="1" dirty="0">
              <a:latin typeface="Arial" charset="0"/>
            </a:endParaRPr>
          </a:p>
          <a:p>
            <a:pPr>
              <a:buFontTx/>
              <a:buNone/>
            </a:pPr>
            <a:endParaRPr lang="en-US" dirty="0">
              <a:latin typeface="Arial" charset="0"/>
            </a:endParaRPr>
          </a:p>
          <a:p>
            <a:pPr>
              <a:buFontTx/>
              <a:buNone/>
            </a:pPr>
            <a:endParaRPr lang="en-US" dirty="0">
              <a:latin typeface="Arial" charset="0"/>
            </a:endParaRPr>
          </a:p>
          <a:p>
            <a:pPr>
              <a:buFontTx/>
              <a:buNone/>
            </a:pPr>
            <a:endParaRPr lang="en-US" dirty="0">
              <a:latin typeface="Arial"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r>
              <a:rPr lang="en-US" dirty="0">
                <a:latin typeface="Arial" charset="0"/>
              </a:rPr>
              <a:t>Advantages of Participating (cont.)</a:t>
            </a:r>
          </a:p>
        </p:txBody>
      </p:sp>
      <p:sp>
        <p:nvSpPr>
          <p:cNvPr id="23555" name="Content Placeholder 2"/>
          <p:cNvSpPr>
            <a:spLocks noGrp="1"/>
          </p:cNvSpPr>
          <p:nvPr>
            <p:ph idx="1"/>
          </p:nvPr>
        </p:nvSpPr>
        <p:spPr/>
        <p:txBody>
          <a:bodyPr/>
          <a:lstStyle/>
          <a:p>
            <a:r>
              <a:rPr lang="en-US" dirty="0">
                <a:latin typeface="Arial" charset="0"/>
              </a:rPr>
              <a:t>Our company match is like getting extra money in addition to your own contributions.</a:t>
            </a:r>
          </a:p>
          <a:p>
            <a:r>
              <a:rPr lang="en-US" dirty="0">
                <a:latin typeface="Arial" charset="0"/>
              </a:rPr>
              <a:t>If you change jobs, you can move your account to your new employer’s plan or to an individual retirement account (IRA).</a:t>
            </a:r>
          </a:p>
          <a:p>
            <a:r>
              <a:rPr lang="en-US" dirty="0">
                <a:latin typeface="Arial" charset="0"/>
              </a:rPr>
              <a:t>401(k) plans are protected by the Employee Retirement Income Security Act (ERISA). They are also protected from garnishments or attachments by creditors, except when dealing with divorce decrees or child support orders.</a:t>
            </a:r>
          </a:p>
          <a:p>
            <a:r>
              <a:rPr lang="en-US" dirty="0">
                <a:latin typeface="Arial" charset="0"/>
              </a:rPr>
              <a:t>They are subject to higher limits than IRAs.</a:t>
            </a:r>
          </a:p>
          <a:p>
            <a:endParaRPr lang="en-US" sz="2400" b="1" dirty="0">
              <a:latin typeface="Arial" charset="0"/>
            </a:endParaRPr>
          </a:p>
          <a:p>
            <a:endParaRPr lang="en-US" b="1" dirty="0">
              <a:latin typeface="Arial" charset="0"/>
            </a:endParaRPr>
          </a:p>
          <a:p>
            <a:endParaRPr lang="en-US" dirty="0">
              <a:latin typeface="Arial" charset="0"/>
            </a:endParaRPr>
          </a:p>
        </p:txBody>
      </p:sp>
      <p:sp>
        <p:nvSpPr>
          <p:cNvPr id="23556" name="Slide Number Placeholder 3"/>
          <p:cNvSpPr>
            <a:spLocks noGrp="1"/>
          </p:cNvSpPr>
          <p:nvPr>
            <p:ph type="sldNum" sz="quarter" idx="12"/>
          </p:nvPr>
        </p:nvSpPr>
        <p:spPr>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rgbClr val="283B6E"/>
                </a:solidFill>
                <a:latin typeface="Arial" charset="0"/>
                <a:ea typeface="ＭＳ Ｐゴシック" charset="0"/>
              </a:defRPr>
            </a:lvl1pPr>
            <a:lvl2pPr>
              <a:defRPr sz="1600">
                <a:solidFill>
                  <a:srgbClr val="283B6E"/>
                </a:solidFill>
                <a:latin typeface="Arial" charset="0"/>
                <a:ea typeface="ＭＳ Ｐゴシック" charset="0"/>
              </a:defRPr>
            </a:lvl2pPr>
            <a:lvl3pPr>
              <a:defRPr sz="1400">
                <a:solidFill>
                  <a:srgbClr val="283B6E"/>
                </a:solidFill>
                <a:latin typeface="Arial" charset="0"/>
                <a:ea typeface="ＭＳ Ｐゴシック" charset="0"/>
              </a:defRPr>
            </a:lvl3pPr>
            <a:lvl4pPr>
              <a:defRPr sz="1200">
                <a:solidFill>
                  <a:srgbClr val="283B6E"/>
                </a:solidFill>
                <a:latin typeface="Arial" charset="0"/>
                <a:ea typeface="ＭＳ Ｐゴシック" charset="0"/>
              </a:defRPr>
            </a:lvl4pPr>
            <a:lvl5pPr>
              <a:defRPr sz="1200">
                <a:solidFill>
                  <a:srgbClr val="283B6E"/>
                </a:solidFill>
                <a:latin typeface="Arial" charset="0"/>
                <a:ea typeface="ＭＳ Ｐゴシック" charset="0"/>
              </a:defRPr>
            </a:lvl5pPr>
            <a:lvl6pPr eaLnBrk="0" hangingPunct="0">
              <a:defRPr sz="1200">
                <a:solidFill>
                  <a:srgbClr val="283B6E"/>
                </a:solidFill>
                <a:latin typeface="Arial" charset="0"/>
                <a:ea typeface="ＭＳ Ｐゴシック" charset="0"/>
              </a:defRPr>
            </a:lvl6pPr>
            <a:lvl7pPr eaLnBrk="0" hangingPunct="0">
              <a:defRPr sz="1200">
                <a:solidFill>
                  <a:srgbClr val="283B6E"/>
                </a:solidFill>
                <a:latin typeface="Arial" charset="0"/>
                <a:ea typeface="ＭＳ Ｐゴシック" charset="0"/>
              </a:defRPr>
            </a:lvl7pPr>
            <a:lvl8pPr eaLnBrk="0" hangingPunct="0">
              <a:defRPr sz="1200">
                <a:solidFill>
                  <a:srgbClr val="283B6E"/>
                </a:solidFill>
                <a:latin typeface="Arial" charset="0"/>
                <a:ea typeface="ＭＳ Ｐゴシック" charset="0"/>
              </a:defRPr>
            </a:lvl8pPr>
            <a:lvl9pPr eaLnBrk="0" hangingPunct="0">
              <a:defRPr sz="1200">
                <a:solidFill>
                  <a:srgbClr val="283B6E"/>
                </a:solidFill>
                <a:latin typeface="Arial" charset="0"/>
                <a:ea typeface="ＭＳ Ｐゴシック" charset="0"/>
              </a:defRPr>
            </a:lvl9pPr>
          </a:lstStyle>
          <a:p>
            <a:fld id="{E9CF7179-FF85-2545-A843-252B72F07394}" type="slidenum">
              <a:rPr lang="en-US">
                <a:solidFill>
                  <a:srgbClr val="618DD1"/>
                </a:solidFill>
              </a:rPr>
              <a:pPr/>
              <a:t>14</a:t>
            </a:fld>
            <a:endParaRPr lang="en-US" dirty="0">
              <a:solidFill>
                <a:srgbClr val="618DD1"/>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r>
              <a:rPr lang="en-US" dirty="0">
                <a:latin typeface="Arial" charset="0"/>
              </a:rPr>
              <a:t>Example</a:t>
            </a:r>
          </a:p>
        </p:txBody>
      </p:sp>
      <p:sp>
        <p:nvSpPr>
          <p:cNvPr id="3" name="Content Placeholder 2"/>
          <p:cNvSpPr>
            <a:spLocks noGrp="1"/>
          </p:cNvSpPr>
          <p:nvPr>
            <p:ph idx="1"/>
          </p:nvPr>
        </p:nvSpPr>
        <p:spPr/>
        <p:txBody>
          <a:bodyPr/>
          <a:lstStyle/>
          <a:p>
            <a:pPr>
              <a:buFontTx/>
              <a:buNone/>
            </a:pPr>
            <a:r>
              <a:rPr lang="en-US" dirty="0">
                <a:latin typeface="Arial" charset="0"/>
              </a:rPr>
              <a:t>The following example is based on an annual salary of $36K with a 401(k) salary deferral of 10%, representing $38 additional take-home pay a month.</a:t>
            </a:r>
          </a:p>
          <a:p>
            <a:pPr>
              <a:buFontTx/>
              <a:buNone/>
            </a:pPr>
            <a:endParaRPr lang="en-US" sz="1000" dirty="0">
              <a:latin typeface="Arial" charset="0"/>
            </a:endParaRPr>
          </a:p>
          <a:p>
            <a:pPr>
              <a:buFontTx/>
              <a:buNone/>
            </a:pPr>
            <a:endParaRPr lang="en-US" sz="1000" dirty="0">
              <a:latin typeface="Arial" charset="0"/>
            </a:endParaRPr>
          </a:p>
          <a:p>
            <a:pPr>
              <a:buFontTx/>
              <a:buNone/>
            </a:pPr>
            <a:endParaRPr lang="en-US" sz="1000" dirty="0">
              <a:latin typeface="Arial" charset="0"/>
            </a:endParaRPr>
          </a:p>
          <a:p>
            <a:pPr>
              <a:buFontTx/>
              <a:buNone/>
            </a:pPr>
            <a:endParaRPr lang="en-US" sz="1000" dirty="0">
              <a:latin typeface="Arial" charset="0"/>
            </a:endParaRPr>
          </a:p>
          <a:p>
            <a:pPr>
              <a:buFontTx/>
              <a:buNone/>
            </a:pPr>
            <a:endParaRPr lang="en-US" sz="1000" dirty="0">
              <a:latin typeface="Arial" charset="0"/>
            </a:endParaRPr>
          </a:p>
          <a:p>
            <a:pPr>
              <a:buFontTx/>
              <a:buNone/>
            </a:pPr>
            <a:endParaRPr lang="en-US" sz="1000" dirty="0">
              <a:latin typeface="Arial" charset="0"/>
            </a:endParaRPr>
          </a:p>
          <a:p>
            <a:pPr>
              <a:buFontTx/>
              <a:buNone/>
            </a:pPr>
            <a:endParaRPr lang="en-US" sz="1000" dirty="0">
              <a:latin typeface="Arial" charset="0"/>
            </a:endParaRPr>
          </a:p>
          <a:p>
            <a:pPr>
              <a:buFontTx/>
              <a:buNone/>
            </a:pPr>
            <a:endParaRPr lang="en-US" sz="1000" dirty="0">
              <a:latin typeface="Arial" charset="0"/>
            </a:endParaRPr>
          </a:p>
          <a:p>
            <a:pPr>
              <a:buFontTx/>
              <a:buNone/>
            </a:pPr>
            <a:endParaRPr lang="en-US" sz="1000" dirty="0">
              <a:latin typeface="Arial" charset="0"/>
            </a:endParaRPr>
          </a:p>
          <a:p>
            <a:pPr>
              <a:buFontTx/>
              <a:buNone/>
            </a:pPr>
            <a:endParaRPr lang="en-US" sz="1000" dirty="0">
              <a:latin typeface="Arial" charset="0"/>
            </a:endParaRPr>
          </a:p>
          <a:p>
            <a:pPr>
              <a:buFontTx/>
              <a:buNone/>
            </a:pPr>
            <a:endParaRPr lang="en-US" sz="1000" dirty="0">
              <a:latin typeface="Arial" charset="0"/>
            </a:endParaRPr>
          </a:p>
          <a:p>
            <a:pPr>
              <a:buFontTx/>
              <a:buNone/>
            </a:pPr>
            <a:endParaRPr lang="en-US" sz="1000" dirty="0">
              <a:latin typeface="Arial" charset="0"/>
            </a:endParaRPr>
          </a:p>
          <a:p>
            <a:pPr>
              <a:buFontTx/>
              <a:buNone/>
            </a:pPr>
            <a:endParaRPr lang="en-US" sz="1000" dirty="0">
              <a:latin typeface="Arial" charset="0"/>
            </a:endParaRPr>
          </a:p>
          <a:p>
            <a:pPr>
              <a:buFontTx/>
              <a:buNone/>
            </a:pPr>
            <a:endParaRPr lang="en-US" sz="1000" dirty="0">
              <a:latin typeface="Arial" charset="0"/>
            </a:endParaRPr>
          </a:p>
          <a:p>
            <a:pPr>
              <a:buFontTx/>
              <a:buNone/>
            </a:pPr>
            <a:endParaRPr lang="en-US" sz="1000" dirty="0">
              <a:latin typeface="Arial" charset="0"/>
            </a:endParaRPr>
          </a:p>
          <a:p>
            <a:pPr>
              <a:buFontTx/>
              <a:buNone/>
            </a:pPr>
            <a:endParaRPr lang="en-US" sz="1000" dirty="0">
              <a:latin typeface="Arial" charset="0"/>
            </a:endParaRPr>
          </a:p>
          <a:p>
            <a:pPr>
              <a:buFontTx/>
              <a:buNone/>
            </a:pPr>
            <a:endParaRPr lang="en-US" sz="1000" dirty="0">
              <a:latin typeface="Arial" charset="0"/>
            </a:endParaRPr>
          </a:p>
          <a:p>
            <a:pPr>
              <a:buFontTx/>
              <a:buNone/>
            </a:pPr>
            <a:endParaRPr lang="en-US" sz="1000" dirty="0">
              <a:latin typeface="Arial" charset="0"/>
            </a:endParaRPr>
          </a:p>
          <a:p>
            <a:pPr>
              <a:buFontTx/>
              <a:buNone/>
            </a:pPr>
            <a:r>
              <a:rPr lang="en-US" sz="1200" dirty="0">
                <a:latin typeface="Arial" charset="0"/>
              </a:rPr>
              <a:t>(Payroll taxes calculated to assume a 25% payroll tax rate, which encompasses federal and state taxes, Social Security, and Medicare.)</a:t>
            </a:r>
          </a:p>
          <a:p>
            <a:endParaRPr lang="en-US" dirty="0">
              <a:latin typeface="Arial" charset="0"/>
            </a:endParaRPr>
          </a:p>
        </p:txBody>
      </p:sp>
      <p:sp>
        <p:nvSpPr>
          <p:cNvPr id="25604" name="Slide Number Placeholder 3"/>
          <p:cNvSpPr>
            <a:spLocks noGrp="1"/>
          </p:cNvSpPr>
          <p:nvPr>
            <p:ph type="sldNum" sz="quarter" idx="12"/>
          </p:nvPr>
        </p:nvSpPr>
        <p:spPr>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rgbClr val="283B6E"/>
                </a:solidFill>
                <a:latin typeface="Arial" charset="0"/>
                <a:ea typeface="ＭＳ Ｐゴシック" charset="0"/>
              </a:defRPr>
            </a:lvl1pPr>
            <a:lvl2pPr>
              <a:defRPr sz="1600">
                <a:solidFill>
                  <a:srgbClr val="283B6E"/>
                </a:solidFill>
                <a:latin typeface="Arial" charset="0"/>
                <a:ea typeface="ＭＳ Ｐゴシック" charset="0"/>
              </a:defRPr>
            </a:lvl2pPr>
            <a:lvl3pPr>
              <a:defRPr sz="1400">
                <a:solidFill>
                  <a:srgbClr val="283B6E"/>
                </a:solidFill>
                <a:latin typeface="Arial" charset="0"/>
                <a:ea typeface="ＭＳ Ｐゴシック" charset="0"/>
              </a:defRPr>
            </a:lvl3pPr>
            <a:lvl4pPr>
              <a:defRPr sz="1200">
                <a:solidFill>
                  <a:srgbClr val="283B6E"/>
                </a:solidFill>
                <a:latin typeface="Arial" charset="0"/>
                <a:ea typeface="ＭＳ Ｐゴシック" charset="0"/>
              </a:defRPr>
            </a:lvl4pPr>
            <a:lvl5pPr>
              <a:defRPr sz="1200">
                <a:solidFill>
                  <a:srgbClr val="283B6E"/>
                </a:solidFill>
                <a:latin typeface="Arial" charset="0"/>
                <a:ea typeface="ＭＳ Ｐゴシック" charset="0"/>
              </a:defRPr>
            </a:lvl5pPr>
            <a:lvl6pPr eaLnBrk="0" hangingPunct="0">
              <a:defRPr sz="1200">
                <a:solidFill>
                  <a:srgbClr val="283B6E"/>
                </a:solidFill>
                <a:latin typeface="Arial" charset="0"/>
                <a:ea typeface="ＭＳ Ｐゴシック" charset="0"/>
              </a:defRPr>
            </a:lvl6pPr>
            <a:lvl7pPr eaLnBrk="0" hangingPunct="0">
              <a:defRPr sz="1200">
                <a:solidFill>
                  <a:srgbClr val="283B6E"/>
                </a:solidFill>
                <a:latin typeface="Arial" charset="0"/>
                <a:ea typeface="ＭＳ Ｐゴシック" charset="0"/>
              </a:defRPr>
            </a:lvl7pPr>
            <a:lvl8pPr eaLnBrk="0" hangingPunct="0">
              <a:defRPr sz="1200">
                <a:solidFill>
                  <a:srgbClr val="283B6E"/>
                </a:solidFill>
                <a:latin typeface="Arial" charset="0"/>
                <a:ea typeface="ＭＳ Ｐゴシック" charset="0"/>
              </a:defRPr>
            </a:lvl8pPr>
            <a:lvl9pPr eaLnBrk="0" hangingPunct="0">
              <a:defRPr sz="1200">
                <a:solidFill>
                  <a:srgbClr val="283B6E"/>
                </a:solidFill>
                <a:latin typeface="Arial" charset="0"/>
                <a:ea typeface="ＭＳ Ｐゴシック" charset="0"/>
              </a:defRPr>
            </a:lvl9pPr>
          </a:lstStyle>
          <a:p>
            <a:fld id="{2A34A7ED-92E7-C24A-9FC1-561C9A9C8F44}" type="slidenum">
              <a:rPr lang="en-US">
                <a:solidFill>
                  <a:srgbClr val="618DD1"/>
                </a:solidFill>
              </a:rPr>
              <a:pPr/>
              <a:t>15</a:t>
            </a:fld>
            <a:endParaRPr lang="en-US" dirty="0">
              <a:solidFill>
                <a:srgbClr val="618DD1"/>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330217479"/>
              </p:ext>
            </p:extLst>
          </p:nvPr>
        </p:nvGraphicFramePr>
        <p:xfrm>
          <a:off x="885058" y="2743200"/>
          <a:ext cx="5481269" cy="2589216"/>
        </p:xfrm>
        <a:graphic>
          <a:graphicData uri="http://schemas.openxmlformats.org/drawingml/2006/table">
            <a:tbl>
              <a:tblPr/>
              <a:tblGrid>
                <a:gridCol w="1761757">
                  <a:extLst>
                    <a:ext uri="{9D8B030D-6E8A-4147-A177-3AD203B41FA5}">
                      <a16:colId xmlns:a16="http://schemas.microsoft.com/office/drawing/2014/main" val="20000"/>
                    </a:ext>
                  </a:extLst>
                </a:gridCol>
                <a:gridCol w="947737">
                  <a:extLst>
                    <a:ext uri="{9D8B030D-6E8A-4147-A177-3AD203B41FA5}">
                      <a16:colId xmlns:a16="http://schemas.microsoft.com/office/drawing/2014/main" val="20001"/>
                    </a:ext>
                  </a:extLst>
                </a:gridCol>
                <a:gridCol w="214313">
                  <a:extLst>
                    <a:ext uri="{9D8B030D-6E8A-4147-A177-3AD203B41FA5}">
                      <a16:colId xmlns:a16="http://schemas.microsoft.com/office/drawing/2014/main" val="20002"/>
                    </a:ext>
                  </a:extLst>
                </a:gridCol>
                <a:gridCol w="1947862">
                  <a:extLst>
                    <a:ext uri="{9D8B030D-6E8A-4147-A177-3AD203B41FA5}">
                      <a16:colId xmlns:a16="http://schemas.microsoft.com/office/drawing/2014/main" val="20003"/>
                    </a:ext>
                  </a:extLst>
                </a:gridCol>
                <a:gridCol w="609600">
                  <a:extLst>
                    <a:ext uri="{9D8B030D-6E8A-4147-A177-3AD203B41FA5}">
                      <a16:colId xmlns:a16="http://schemas.microsoft.com/office/drawing/2014/main" val="20004"/>
                    </a:ext>
                  </a:extLst>
                </a:gridCol>
              </a:tblGrid>
              <a:tr h="2365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accent1">
                              <a:lumMod val="20000"/>
                              <a:lumOff val="80000"/>
                            </a:schemeClr>
                          </a:solidFill>
                          <a:effectLst/>
                          <a:latin typeface="Calibri" charset="0"/>
                          <a:ea typeface="ＭＳ Ｐゴシック" charset="0"/>
                          <a:cs typeface="Times New Roman" charset="0"/>
                        </a:rPr>
                        <a:t>Without the 401(k) Plan</a:t>
                      </a:r>
                      <a:endParaRPr kumimoji="0" lang="en-US" sz="1200" b="1" i="0" u="none" strike="noStrike" cap="none" normalizeH="0" baseline="0" dirty="0">
                        <a:ln>
                          <a:noFill/>
                        </a:ln>
                        <a:solidFill>
                          <a:schemeClr val="accent1">
                            <a:lumMod val="20000"/>
                            <a:lumOff val="80000"/>
                          </a:schemeClr>
                        </a:solidFill>
                        <a:effectLst/>
                        <a:latin typeface="Times New Roman" charset="0"/>
                        <a:ea typeface="ＭＳ Ｐゴシック" charset="0"/>
                        <a:cs typeface="Times New Roman" charset="0"/>
                      </a:endParaRPr>
                    </a:p>
                  </a:txBody>
                  <a:tcPr marL="68580" marR="68580"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a:ln>
                          <a:noFill/>
                        </a:ln>
                        <a:solidFill>
                          <a:schemeClr val="accent1">
                            <a:lumMod val="20000"/>
                            <a:lumOff val="80000"/>
                          </a:schemeClr>
                        </a:solidFill>
                        <a:effectLst/>
                        <a:latin typeface="Calibri" charset="0"/>
                        <a:ea typeface="ＭＳ Ｐゴシック" charset="0"/>
                        <a:cs typeface="Times New Roman" charset="0"/>
                      </a:endParaRPr>
                    </a:p>
                  </a:txBody>
                  <a:tcPr marL="68580" marR="68580"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a:ln>
                          <a:noFill/>
                        </a:ln>
                        <a:solidFill>
                          <a:schemeClr val="accent1">
                            <a:lumMod val="20000"/>
                            <a:lumOff val="80000"/>
                          </a:schemeClr>
                        </a:solidFill>
                        <a:effectLst/>
                        <a:latin typeface="Times New Roman" charset="0"/>
                        <a:ea typeface="ＭＳ Ｐゴシック" charset="0"/>
                        <a:cs typeface="Times New Roman" charset="0"/>
                      </a:endParaRPr>
                    </a:p>
                  </a:txBody>
                  <a:tcPr marL="68580" marR="68580"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accent1">
                              <a:lumMod val="20000"/>
                              <a:lumOff val="80000"/>
                            </a:schemeClr>
                          </a:solidFill>
                          <a:effectLst/>
                          <a:latin typeface="Calibri" charset="0"/>
                          <a:ea typeface="ＭＳ Ｐゴシック" charset="0"/>
                          <a:cs typeface="Times New Roman" charset="0"/>
                        </a:rPr>
                        <a:t>With the 401(k) Plan</a:t>
                      </a:r>
                      <a:endParaRPr kumimoji="0" lang="en-US" sz="1200" b="1" i="0" u="none" strike="noStrike" cap="none" normalizeH="0" baseline="0" dirty="0">
                        <a:ln>
                          <a:noFill/>
                        </a:ln>
                        <a:solidFill>
                          <a:schemeClr val="accent1">
                            <a:lumMod val="20000"/>
                            <a:lumOff val="80000"/>
                          </a:schemeClr>
                        </a:solidFill>
                        <a:effectLst/>
                        <a:latin typeface="Times New Roman" charset="0"/>
                        <a:ea typeface="ＭＳ Ｐゴシック" charset="0"/>
                        <a:cs typeface="Times New Roman" charset="0"/>
                      </a:endParaRPr>
                    </a:p>
                  </a:txBody>
                  <a:tcPr marL="68580" marR="68580"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a:ln>
                          <a:noFill/>
                        </a:ln>
                        <a:solidFill>
                          <a:schemeClr val="accent1">
                            <a:lumMod val="20000"/>
                            <a:lumOff val="80000"/>
                          </a:schemeClr>
                        </a:solidFill>
                        <a:effectLst/>
                        <a:latin typeface="Calibri" charset="0"/>
                        <a:ea typeface="ＭＳ Ｐゴシック" charset="0"/>
                        <a:cs typeface="Times New Roman" charset="0"/>
                      </a:endParaRPr>
                    </a:p>
                  </a:txBody>
                  <a:tcPr marL="68580" marR="68580"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2365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rgbClr val="000000"/>
                          </a:solidFill>
                          <a:effectLst/>
                          <a:latin typeface="Calibri" charset="0"/>
                          <a:ea typeface="ＭＳ Ｐゴシック" charset="0"/>
                          <a:cs typeface="Times New Roman" charset="0"/>
                        </a:rPr>
                        <a:t>Gross earnings</a:t>
                      </a:r>
                      <a:endParaRPr kumimoji="0" lang="en-US" sz="1200" b="0" i="0" u="none" strike="noStrike" cap="none" normalizeH="0" baseline="0" dirty="0">
                        <a:ln>
                          <a:noFill/>
                        </a:ln>
                        <a:solidFill>
                          <a:srgbClr val="000000"/>
                        </a:solidFill>
                        <a:effectLst/>
                        <a:latin typeface="Times New Roman" charset="0"/>
                        <a:ea typeface="ＭＳ Ｐゴシック" charset="0"/>
                        <a:cs typeface="Times New Roman" charset="0"/>
                      </a:endParaRPr>
                    </a:p>
                  </a:txBody>
                  <a:tcPr marL="68580" marR="68580"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rgbClr val="000000"/>
                          </a:solidFill>
                          <a:effectLst/>
                          <a:latin typeface="Calibri" charset="0"/>
                          <a:ea typeface="ＭＳ Ｐゴシック" charset="0"/>
                          <a:cs typeface="Times New Roman" charset="0"/>
                        </a:rPr>
                        <a:t>$1,500</a:t>
                      </a:r>
                      <a:endParaRPr kumimoji="0" lang="en-US" sz="1200" b="0" i="0" u="none" strike="noStrike" cap="none" normalizeH="0" baseline="0" dirty="0">
                        <a:ln>
                          <a:noFill/>
                        </a:ln>
                        <a:solidFill>
                          <a:srgbClr val="000000"/>
                        </a:solidFill>
                        <a:effectLst/>
                        <a:latin typeface="Times New Roman" charset="0"/>
                        <a:ea typeface="ＭＳ Ｐゴシック" charset="0"/>
                        <a:cs typeface="Times New Roman" charset="0"/>
                      </a:endParaRPr>
                    </a:p>
                  </a:txBody>
                  <a:tcPr marL="68580" marR="68580"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a:ln>
                          <a:noFill/>
                        </a:ln>
                        <a:solidFill>
                          <a:srgbClr val="000000"/>
                        </a:solidFill>
                        <a:effectLst/>
                        <a:latin typeface="Times New Roman" charset="0"/>
                        <a:ea typeface="ＭＳ Ｐゴシック" charset="0"/>
                        <a:cs typeface="Times New Roman" charset="0"/>
                      </a:endParaRPr>
                    </a:p>
                  </a:txBody>
                  <a:tcPr marL="68580" marR="68580"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rgbClr val="000000"/>
                          </a:solidFill>
                          <a:effectLst/>
                          <a:latin typeface="Calibri" charset="0"/>
                          <a:ea typeface="ＭＳ Ｐゴシック" charset="0"/>
                          <a:cs typeface="Times New Roman" charset="0"/>
                        </a:rPr>
                        <a:t>Gross earnings</a:t>
                      </a:r>
                      <a:endParaRPr kumimoji="0" lang="en-US" sz="1200" b="0" i="0" u="none" strike="noStrike" cap="none" normalizeH="0" baseline="0" dirty="0">
                        <a:ln>
                          <a:noFill/>
                        </a:ln>
                        <a:solidFill>
                          <a:srgbClr val="000000"/>
                        </a:solidFill>
                        <a:effectLst/>
                        <a:latin typeface="Times New Roman" charset="0"/>
                        <a:ea typeface="ＭＳ Ｐゴシック" charset="0"/>
                        <a:cs typeface="Times New Roman" charset="0"/>
                      </a:endParaRPr>
                    </a:p>
                  </a:txBody>
                  <a:tcPr marL="68580" marR="68580"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rgbClr val="000000"/>
                          </a:solidFill>
                          <a:effectLst/>
                          <a:latin typeface="Calibri" charset="0"/>
                          <a:ea typeface="ＭＳ Ｐゴシック" charset="0"/>
                          <a:cs typeface="Times New Roman" charset="0"/>
                        </a:rPr>
                        <a:t>$1,500</a:t>
                      </a:r>
                      <a:endParaRPr kumimoji="0" lang="en-US" sz="1200" b="0" i="0" u="none" strike="noStrike" cap="none" normalizeH="0" baseline="0" dirty="0">
                        <a:ln>
                          <a:noFill/>
                        </a:ln>
                        <a:solidFill>
                          <a:srgbClr val="000000"/>
                        </a:solidFill>
                        <a:effectLst/>
                        <a:latin typeface="Times New Roman" charset="0"/>
                        <a:ea typeface="ＭＳ Ｐゴシック" charset="0"/>
                        <a:cs typeface="Times New Roman" charset="0"/>
                      </a:endParaRPr>
                    </a:p>
                  </a:txBody>
                  <a:tcPr marL="68580" marR="68580"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extLst>
                  <a:ext uri="{0D108BD9-81ED-4DB2-BD59-A6C34878D82A}">
                    <a16:rowId xmlns:a16="http://schemas.microsoft.com/office/drawing/2014/main" val="10001"/>
                  </a:ext>
                </a:extLst>
              </a:tr>
              <a:tr h="242888">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a:ln>
                          <a:noFill/>
                        </a:ln>
                        <a:solidFill>
                          <a:srgbClr val="000000"/>
                        </a:solidFill>
                        <a:effectLst/>
                        <a:latin typeface="Calibri" charset="0"/>
                        <a:ea typeface="ＭＳ Ｐゴシック" charset="0"/>
                        <a:cs typeface="Times New Roman" charset="0"/>
                      </a:endParaRPr>
                    </a:p>
                  </a:txBody>
                  <a:tcPr marL="68580" marR="68580"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a:ln>
                          <a:noFill/>
                        </a:ln>
                        <a:solidFill>
                          <a:srgbClr val="000000"/>
                        </a:solidFill>
                        <a:effectLst/>
                        <a:latin typeface="Calibri" charset="0"/>
                        <a:ea typeface="ＭＳ Ｐゴシック" charset="0"/>
                        <a:cs typeface="Times New Roman" charset="0"/>
                      </a:endParaRPr>
                    </a:p>
                  </a:txBody>
                  <a:tcPr marL="68580" marR="68580"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a:ln>
                          <a:noFill/>
                        </a:ln>
                        <a:solidFill>
                          <a:srgbClr val="000000"/>
                        </a:solidFill>
                        <a:effectLst/>
                        <a:latin typeface="Times New Roman" charset="0"/>
                        <a:ea typeface="ＭＳ Ｐゴシック" charset="0"/>
                        <a:cs typeface="Times New Roman" charset="0"/>
                      </a:endParaRPr>
                    </a:p>
                  </a:txBody>
                  <a:tcPr marL="68580" marR="68580"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rgbClr val="000000"/>
                          </a:solidFill>
                          <a:effectLst/>
                          <a:latin typeface="Calibri" charset="0"/>
                          <a:ea typeface="ＭＳ Ｐゴシック" charset="0"/>
                          <a:cs typeface="Times New Roman" charset="0"/>
                        </a:rPr>
                        <a:t> Pre-tax 401(k) deferral</a:t>
                      </a:r>
                      <a:endParaRPr kumimoji="0" lang="en-US" sz="1200" b="0" i="0" u="none" strike="noStrike" cap="none" normalizeH="0" baseline="0" dirty="0">
                        <a:ln>
                          <a:noFill/>
                        </a:ln>
                        <a:solidFill>
                          <a:srgbClr val="000000"/>
                        </a:solidFill>
                        <a:effectLst/>
                        <a:latin typeface="Times New Roman" charset="0"/>
                        <a:ea typeface="ＭＳ Ｐゴシック" charset="0"/>
                        <a:cs typeface="Times New Roman" charset="0"/>
                      </a:endParaRPr>
                    </a:p>
                  </a:txBody>
                  <a:tcPr marL="68580" marR="68580"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rgbClr val="000000"/>
                          </a:solidFill>
                          <a:effectLst/>
                          <a:latin typeface="Calibri" charset="0"/>
                          <a:ea typeface="ＭＳ Ｐゴシック" charset="0"/>
                          <a:cs typeface="Times New Roman" charset="0"/>
                        </a:rPr>
                        <a:t>-$150</a:t>
                      </a:r>
                      <a:endParaRPr kumimoji="0" lang="en-US" sz="1200" b="0" i="0" u="none" strike="noStrike" cap="none" normalizeH="0" baseline="0" dirty="0">
                        <a:ln>
                          <a:noFill/>
                        </a:ln>
                        <a:solidFill>
                          <a:srgbClr val="000000"/>
                        </a:solidFill>
                        <a:effectLst/>
                        <a:latin typeface="Times New Roman" charset="0"/>
                        <a:ea typeface="ＭＳ Ｐゴシック" charset="0"/>
                        <a:cs typeface="Times New Roman" charset="0"/>
                      </a:endParaRPr>
                    </a:p>
                  </a:txBody>
                  <a:tcPr marL="68580" marR="68580"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extLst>
                  <a:ext uri="{0D108BD9-81ED-4DB2-BD59-A6C34878D82A}">
                    <a16:rowId xmlns:a16="http://schemas.microsoft.com/office/drawing/2014/main" val="10002"/>
                  </a:ext>
                </a:extLst>
              </a:tr>
              <a:tr h="242888">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a:ln>
                          <a:noFill/>
                        </a:ln>
                        <a:solidFill>
                          <a:srgbClr val="000000"/>
                        </a:solidFill>
                        <a:effectLst/>
                        <a:latin typeface="Calibri" charset="0"/>
                        <a:ea typeface="ＭＳ Ｐゴシック" charset="0"/>
                        <a:cs typeface="Times New Roman" charset="0"/>
                      </a:endParaRPr>
                    </a:p>
                  </a:txBody>
                  <a:tcPr marL="68580" marR="68580"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rgbClr val="000000"/>
                          </a:solidFill>
                          <a:effectLst/>
                          <a:latin typeface="Calibri" charset="0"/>
                          <a:ea typeface="ＭＳ Ｐゴシック" charset="0"/>
                          <a:cs typeface="Times New Roman" charset="0"/>
                        </a:rPr>
                        <a:t> </a:t>
                      </a:r>
                      <a:endParaRPr kumimoji="0" lang="en-US" sz="1200" b="0" i="0" u="none" strike="noStrike" cap="none" normalizeH="0" baseline="0" dirty="0">
                        <a:ln>
                          <a:noFill/>
                        </a:ln>
                        <a:solidFill>
                          <a:srgbClr val="000000"/>
                        </a:solidFill>
                        <a:effectLst/>
                        <a:latin typeface="Times New Roman" charset="0"/>
                        <a:ea typeface="ＭＳ Ｐゴシック" charset="0"/>
                        <a:cs typeface="Times New Roman" charset="0"/>
                      </a:endParaRPr>
                    </a:p>
                  </a:txBody>
                  <a:tcPr marL="68580" marR="68580"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a:ln>
                          <a:noFill/>
                        </a:ln>
                        <a:solidFill>
                          <a:srgbClr val="000000"/>
                        </a:solidFill>
                        <a:effectLst/>
                        <a:latin typeface="Times New Roman" charset="0"/>
                        <a:ea typeface="ＭＳ Ｐゴシック" charset="0"/>
                        <a:cs typeface="Times New Roman" charset="0"/>
                      </a:endParaRPr>
                    </a:p>
                  </a:txBody>
                  <a:tcPr marL="68580" marR="68580"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a:ln>
                          <a:noFill/>
                        </a:ln>
                        <a:solidFill>
                          <a:srgbClr val="000000"/>
                        </a:solidFill>
                        <a:effectLst/>
                        <a:latin typeface="Times New Roman" charset="0"/>
                        <a:ea typeface="ＭＳ Ｐゴシック" charset="0"/>
                        <a:cs typeface="Times New Roman" charset="0"/>
                      </a:endParaRPr>
                    </a:p>
                  </a:txBody>
                  <a:tcPr marL="68580" marR="68580"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a:ln>
                          <a:noFill/>
                        </a:ln>
                        <a:solidFill>
                          <a:srgbClr val="000000"/>
                        </a:solidFill>
                        <a:effectLst/>
                        <a:latin typeface="Times New Roman" charset="0"/>
                        <a:ea typeface="ＭＳ Ｐゴシック" charset="0"/>
                        <a:cs typeface="Times New Roman" charset="0"/>
                      </a:endParaRPr>
                    </a:p>
                  </a:txBody>
                  <a:tcPr marL="68580" marR="68580"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extLst>
                  <a:ext uri="{0D108BD9-81ED-4DB2-BD59-A6C34878D82A}">
                    <a16:rowId xmlns:a16="http://schemas.microsoft.com/office/drawing/2014/main" val="10003"/>
                  </a:ext>
                </a:extLst>
              </a:tr>
              <a:tr h="2365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rgbClr val="000000"/>
                          </a:solidFill>
                          <a:effectLst/>
                          <a:latin typeface="Calibri" charset="0"/>
                          <a:ea typeface="ＭＳ Ｐゴシック" charset="0"/>
                          <a:cs typeface="Times New Roman" charset="0"/>
                        </a:rPr>
                        <a:t>Taxable income</a:t>
                      </a:r>
                      <a:endParaRPr kumimoji="0" lang="en-US" sz="1200" b="0" i="0" u="none" strike="noStrike" cap="none" normalizeH="0" baseline="0" dirty="0">
                        <a:ln>
                          <a:noFill/>
                        </a:ln>
                        <a:solidFill>
                          <a:srgbClr val="000000"/>
                        </a:solidFill>
                        <a:effectLst/>
                        <a:latin typeface="Times New Roman" charset="0"/>
                        <a:ea typeface="ＭＳ Ｐゴシック" charset="0"/>
                        <a:cs typeface="Times New Roman" charset="0"/>
                      </a:endParaRPr>
                    </a:p>
                  </a:txBody>
                  <a:tcPr marL="68580" marR="68580"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rgbClr val="000000"/>
                          </a:solidFill>
                          <a:effectLst/>
                          <a:latin typeface="Calibri" charset="0"/>
                          <a:ea typeface="ＭＳ Ｐゴシック" charset="0"/>
                          <a:cs typeface="Times New Roman" charset="0"/>
                        </a:rPr>
                        <a:t>$1,500</a:t>
                      </a:r>
                      <a:endParaRPr kumimoji="0" lang="en-US" sz="1200" b="0" i="0" u="none" strike="noStrike" cap="none" normalizeH="0" baseline="0" dirty="0">
                        <a:ln>
                          <a:noFill/>
                        </a:ln>
                        <a:solidFill>
                          <a:srgbClr val="000000"/>
                        </a:solidFill>
                        <a:effectLst/>
                        <a:latin typeface="Times New Roman" charset="0"/>
                        <a:ea typeface="ＭＳ Ｐゴシック" charset="0"/>
                        <a:cs typeface="Times New Roman" charset="0"/>
                      </a:endParaRPr>
                    </a:p>
                  </a:txBody>
                  <a:tcPr marL="68580" marR="68580"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a:ln>
                          <a:noFill/>
                        </a:ln>
                        <a:solidFill>
                          <a:srgbClr val="000000"/>
                        </a:solidFill>
                        <a:effectLst/>
                        <a:latin typeface="Times New Roman" charset="0"/>
                        <a:ea typeface="ＭＳ Ｐゴシック" charset="0"/>
                        <a:cs typeface="Times New Roman" charset="0"/>
                      </a:endParaRPr>
                    </a:p>
                  </a:txBody>
                  <a:tcPr marL="68580" marR="68580"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rgbClr val="000000"/>
                          </a:solidFill>
                          <a:effectLst/>
                          <a:latin typeface="Calibri" charset="0"/>
                          <a:ea typeface="ＭＳ Ｐゴシック" charset="0"/>
                          <a:cs typeface="Times New Roman" charset="0"/>
                        </a:rPr>
                        <a:t>Taxable income</a:t>
                      </a:r>
                      <a:endParaRPr kumimoji="0" lang="en-US" sz="1200" b="0" i="0" u="none" strike="noStrike" cap="none" normalizeH="0" baseline="0" dirty="0">
                        <a:ln>
                          <a:noFill/>
                        </a:ln>
                        <a:solidFill>
                          <a:srgbClr val="000000"/>
                        </a:solidFill>
                        <a:effectLst/>
                        <a:latin typeface="Times New Roman" charset="0"/>
                        <a:ea typeface="ＭＳ Ｐゴシック" charset="0"/>
                        <a:cs typeface="Times New Roman" charset="0"/>
                      </a:endParaRPr>
                    </a:p>
                  </a:txBody>
                  <a:tcPr marL="68580" marR="68580"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rgbClr val="000000"/>
                          </a:solidFill>
                          <a:effectLst/>
                          <a:latin typeface="Calibri" charset="0"/>
                          <a:ea typeface="ＭＳ Ｐゴシック" charset="0"/>
                          <a:cs typeface="Times New Roman" charset="0"/>
                        </a:rPr>
                        <a:t>$1,350</a:t>
                      </a:r>
                      <a:endParaRPr kumimoji="0" lang="en-US" sz="1200" b="0" i="0" u="none" strike="noStrike" cap="none" normalizeH="0" baseline="0" dirty="0">
                        <a:ln>
                          <a:noFill/>
                        </a:ln>
                        <a:solidFill>
                          <a:srgbClr val="000000"/>
                        </a:solidFill>
                        <a:effectLst/>
                        <a:latin typeface="Times New Roman" charset="0"/>
                        <a:ea typeface="ＭＳ Ｐゴシック" charset="0"/>
                        <a:cs typeface="Times New Roman" charset="0"/>
                      </a:endParaRPr>
                    </a:p>
                  </a:txBody>
                  <a:tcPr marL="68580" marR="68580"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extLst>
                  <a:ext uri="{0D108BD9-81ED-4DB2-BD59-A6C34878D82A}">
                    <a16:rowId xmlns:a16="http://schemas.microsoft.com/office/drawing/2014/main" val="10004"/>
                  </a:ext>
                </a:extLst>
              </a:tr>
              <a:tr h="1825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rgbClr val="000000"/>
                          </a:solidFill>
                          <a:effectLst/>
                          <a:latin typeface="Calibri" charset="0"/>
                          <a:ea typeface="ＭＳ Ｐゴシック" charset="0"/>
                          <a:cs typeface="Times New Roman" charset="0"/>
                        </a:rPr>
                        <a:t> Payroll taxes</a:t>
                      </a:r>
                      <a:endParaRPr kumimoji="0" lang="en-US" sz="1200" b="0" i="0" u="none" strike="noStrike" cap="none" normalizeH="0" baseline="0" dirty="0">
                        <a:ln>
                          <a:noFill/>
                        </a:ln>
                        <a:solidFill>
                          <a:srgbClr val="000000"/>
                        </a:solidFill>
                        <a:effectLst/>
                        <a:latin typeface="Times New Roman" charset="0"/>
                        <a:ea typeface="ＭＳ Ｐゴシック" charset="0"/>
                        <a:cs typeface="Times New Roman" charset="0"/>
                      </a:endParaRPr>
                    </a:p>
                  </a:txBody>
                  <a:tcPr marL="68580" marR="68580"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rgbClr val="000000"/>
                          </a:solidFill>
                          <a:effectLst/>
                          <a:latin typeface="Calibri" charset="0"/>
                          <a:ea typeface="ＭＳ Ｐゴシック" charset="0"/>
                          <a:cs typeface="Times New Roman" charset="0"/>
                        </a:rPr>
                        <a:t>-$375</a:t>
                      </a:r>
                      <a:endParaRPr kumimoji="0" lang="en-US" sz="1200" b="0" i="0" u="none" strike="noStrike" cap="none" normalizeH="0" baseline="0" dirty="0">
                        <a:ln>
                          <a:noFill/>
                        </a:ln>
                        <a:solidFill>
                          <a:srgbClr val="000000"/>
                        </a:solidFill>
                        <a:effectLst/>
                        <a:latin typeface="Times New Roman" charset="0"/>
                        <a:ea typeface="ＭＳ Ｐゴシック" charset="0"/>
                        <a:cs typeface="Times New Roman" charset="0"/>
                      </a:endParaRPr>
                    </a:p>
                  </a:txBody>
                  <a:tcPr marL="68580" marR="68580"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a:ln>
                          <a:noFill/>
                        </a:ln>
                        <a:solidFill>
                          <a:srgbClr val="000000"/>
                        </a:solidFill>
                        <a:effectLst/>
                        <a:latin typeface="Times New Roman" charset="0"/>
                        <a:ea typeface="ＭＳ Ｐゴシック" charset="0"/>
                        <a:cs typeface="Times New Roman" charset="0"/>
                      </a:endParaRPr>
                    </a:p>
                  </a:txBody>
                  <a:tcPr marL="68580" marR="68580"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rgbClr val="000000"/>
                          </a:solidFill>
                          <a:effectLst/>
                          <a:latin typeface="Calibri" charset="0"/>
                          <a:ea typeface="ＭＳ Ｐゴシック" charset="0"/>
                          <a:cs typeface="Times New Roman" charset="0"/>
                        </a:rPr>
                        <a:t> Payroll taxes</a:t>
                      </a:r>
                      <a:endParaRPr kumimoji="0" lang="en-US" sz="1200" b="0" i="0" u="none" strike="noStrike" cap="none" normalizeH="0" baseline="0" dirty="0">
                        <a:ln>
                          <a:noFill/>
                        </a:ln>
                        <a:solidFill>
                          <a:srgbClr val="000000"/>
                        </a:solidFill>
                        <a:effectLst/>
                        <a:latin typeface="Times New Roman" charset="0"/>
                        <a:ea typeface="ＭＳ Ｐゴシック" charset="0"/>
                        <a:cs typeface="Times New Roman" charset="0"/>
                      </a:endParaRPr>
                    </a:p>
                  </a:txBody>
                  <a:tcPr marL="68580" marR="68580"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rgbClr val="000000"/>
                          </a:solidFill>
                          <a:effectLst/>
                          <a:latin typeface="Calibri" charset="0"/>
                          <a:ea typeface="ＭＳ Ｐゴシック" charset="0"/>
                          <a:cs typeface="Times New Roman" charset="0"/>
                        </a:rPr>
                        <a:t>-$338</a:t>
                      </a:r>
                      <a:endParaRPr kumimoji="0" lang="en-US" sz="1200" b="0" i="0" u="none" strike="noStrike" cap="none" normalizeH="0" baseline="0" dirty="0">
                        <a:ln>
                          <a:noFill/>
                        </a:ln>
                        <a:solidFill>
                          <a:srgbClr val="000000"/>
                        </a:solidFill>
                        <a:effectLst/>
                        <a:latin typeface="Times New Roman" charset="0"/>
                        <a:ea typeface="ＭＳ Ｐゴシック" charset="0"/>
                        <a:cs typeface="Times New Roman" charset="0"/>
                      </a:endParaRPr>
                    </a:p>
                  </a:txBody>
                  <a:tcPr marL="68580" marR="68580"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extLst>
                  <a:ext uri="{0D108BD9-81ED-4DB2-BD59-A6C34878D82A}">
                    <a16:rowId xmlns:a16="http://schemas.microsoft.com/office/drawing/2014/main" val="10005"/>
                  </a:ext>
                </a:extLst>
              </a:tr>
              <a:tr h="182563">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a:ln>
                          <a:noFill/>
                        </a:ln>
                        <a:solidFill>
                          <a:srgbClr val="000000"/>
                        </a:solidFill>
                        <a:effectLst/>
                        <a:latin typeface="Calibri" charset="0"/>
                        <a:ea typeface="ＭＳ Ｐゴシック" charset="0"/>
                        <a:cs typeface="Times New Roman" charset="0"/>
                      </a:endParaRPr>
                    </a:p>
                  </a:txBody>
                  <a:tcPr marL="68580" marR="68580"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a:ln>
                          <a:noFill/>
                        </a:ln>
                        <a:solidFill>
                          <a:srgbClr val="000000"/>
                        </a:solidFill>
                        <a:effectLst/>
                        <a:latin typeface="Calibri" charset="0"/>
                        <a:ea typeface="ＭＳ Ｐゴシック" charset="0"/>
                        <a:cs typeface="Times New Roman" charset="0"/>
                      </a:endParaRPr>
                    </a:p>
                  </a:txBody>
                  <a:tcPr marL="68580" marR="68580"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a:ln>
                          <a:noFill/>
                        </a:ln>
                        <a:solidFill>
                          <a:srgbClr val="000000"/>
                        </a:solidFill>
                        <a:effectLst/>
                        <a:latin typeface="Calibri" charset="0"/>
                        <a:ea typeface="ＭＳ Ｐゴシック" charset="0"/>
                        <a:cs typeface="Times New Roman" charset="0"/>
                      </a:endParaRPr>
                    </a:p>
                  </a:txBody>
                  <a:tcPr marL="68580" marR="68580"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a:ln>
                          <a:noFill/>
                        </a:ln>
                        <a:solidFill>
                          <a:srgbClr val="000000"/>
                        </a:solidFill>
                        <a:effectLst/>
                        <a:latin typeface="Calibri" charset="0"/>
                        <a:ea typeface="ＭＳ Ｐゴシック" charset="0"/>
                        <a:cs typeface="Times New Roman" charset="0"/>
                      </a:endParaRPr>
                    </a:p>
                  </a:txBody>
                  <a:tcPr marL="68580" marR="68580"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a:ln>
                          <a:noFill/>
                        </a:ln>
                        <a:solidFill>
                          <a:srgbClr val="000000"/>
                        </a:solidFill>
                        <a:effectLst/>
                        <a:latin typeface="Calibri" charset="0"/>
                        <a:ea typeface="ＭＳ Ｐゴシック" charset="0"/>
                        <a:cs typeface="Times New Roman" charset="0"/>
                      </a:endParaRPr>
                    </a:p>
                  </a:txBody>
                  <a:tcPr marL="68580" marR="68580"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extLst>
                  <a:ext uri="{0D108BD9-81ED-4DB2-BD59-A6C34878D82A}">
                    <a16:rowId xmlns:a16="http://schemas.microsoft.com/office/drawing/2014/main" val="10006"/>
                  </a:ext>
                </a:extLst>
              </a:tr>
              <a:tr h="1825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rgbClr val="000000"/>
                          </a:solidFill>
                          <a:effectLst/>
                          <a:latin typeface="Calibri" charset="0"/>
                          <a:ea typeface="ＭＳ Ｐゴシック" charset="0"/>
                          <a:cs typeface="Times New Roman" charset="0"/>
                        </a:rPr>
                        <a:t>Net income</a:t>
                      </a:r>
                      <a:endParaRPr kumimoji="0" lang="en-US" sz="1200" b="0" i="0" u="none" strike="noStrike" cap="none" normalizeH="0" baseline="0" dirty="0">
                        <a:ln>
                          <a:noFill/>
                        </a:ln>
                        <a:solidFill>
                          <a:srgbClr val="000000"/>
                        </a:solidFill>
                        <a:effectLst/>
                        <a:latin typeface="Times New Roman" charset="0"/>
                        <a:ea typeface="ＭＳ Ｐゴシック" charset="0"/>
                        <a:cs typeface="Times New Roman" charset="0"/>
                      </a:endParaRPr>
                    </a:p>
                  </a:txBody>
                  <a:tcPr marL="68580" marR="68580"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rgbClr val="000000"/>
                          </a:solidFill>
                          <a:effectLst/>
                          <a:latin typeface="Calibri" charset="0"/>
                          <a:ea typeface="ＭＳ Ｐゴシック" charset="0"/>
                          <a:cs typeface="Times New Roman" charset="0"/>
                        </a:rPr>
                        <a:t>$1,125</a:t>
                      </a:r>
                      <a:endParaRPr kumimoji="0" lang="en-US" sz="1200" b="0" i="0" u="none" strike="noStrike" cap="none" normalizeH="0" baseline="0" dirty="0">
                        <a:ln>
                          <a:noFill/>
                        </a:ln>
                        <a:solidFill>
                          <a:srgbClr val="000000"/>
                        </a:solidFill>
                        <a:effectLst/>
                        <a:latin typeface="Times New Roman" charset="0"/>
                        <a:ea typeface="ＭＳ Ｐゴシック" charset="0"/>
                        <a:cs typeface="Times New Roman" charset="0"/>
                      </a:endParaRPr>
                    </a:p>
                  </a:txBody>
                  <a:tcPr marL="68580" marR="68580"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a:ln>
                          <a:noFill/>
                        </a:ln>
                        <a:solidFill>
                          <a:srgbClr val="000000"/>
                        </a:solidFill>
                        <a:effectLst/>
                        <a:latin typeface="Calibri" charset="0"/>
                        <a:ea typeface="ＭＳ Ｐゴシック" charset="0"/>
                        <a:cs typeface="Times New Roman" charset="0"/>
                      </a:endParaRPr>
                    </a:p>
                  </a:txBody>
                  <a:tcPr marL="68580" marR="68580"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a:ln>
                          <a:noFill/>
                        </a:ln>
                        <a:solidFill>
                          <a:srgbClr val="000000"/>
                        </a:solidFill>
                        <a:effectLst/>
                        <a:latin typeface="Calibri" charset="0"/>
                        <a:ea typeface="ＭＳ Ｐゴシック" charset="0"/>
                        <a:cs typeface="Times New Roman" charset="0"/>
                      </a:endParaRPr>
                    </a:p>
                  </a:txBody>
                  <a:tcPr marL="68580" marR="68580"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rgbClr val="000000"/>
                          </a:solidFill>
                          <a:effectLst/>
                          <a:latin typeface="Calibri" charset="0"/>
                          <a:ea typeface="ＭＳ Ｐゴシック" charset="0"/>
                          <a:cs typeface="Times New Roman" charset="0"/>
                        </a:rPr>
                        <a:t>$1,012</a:t>
                      </a:r>
                      <a:endParaRPr kumimoji="0" lang="en-US" sz="1200" b="0" i="0" u="none" strike="noStrike" cap="none" normalizeH="0" baseline="0" dirty="0">
                        <a:ln>
                          <a:noFill/>
                        </a:ln>
                        <a:solidFill>
                          <a:srgbClr val="000000"/>
                        </a:solidFill>
                        <a:effectLst/>
                        <a:latin typeface="Times New Roman" charset="0"/>
                        <a:ea typeface="ＭＳ Ｐゴシック" charset="0"/>
                        <a:cs typeface="Times New Roman" charset="0"/>
                      </a:endParaRPr>
                    </a:p>
                  </a:txBody>
                  <a:tcPr marL="68580" marR="68580"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extLst>
                  <a:ext uri="{0D108BD9-81ED-4DB2-BD59-A6C34878D82A}">
                    <a16:rowId xmlns:a16="http://schemas.microsoft.com/office/drawing/2014/main" val="10007"/>
                  </a:ext>
                </a:extLst>
              </a:tr>
              <a:tr h="24288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rgbClr val="000000"/>
                          </a:solidFill>
                          <a:effectLst/>
                          <a:latin typeface="Calibri" charset="0"/>
                          <a:ea typeface="ＭＳ Ｐゴシック" charset="0"/>
                          <a:cs typeface="Times New Roman" charset="0"/>
                        </a:rPr>
                        <a:t> Post-tax savings account Deposit</a:t>
                      </a:r>
                      <a:endParaRPr kumimoji="0" lang="en-US" sz="1200" b="0" i="0" u="none" strike="noStrike" cap="none" normalizeH="0" baseline="0" dirty="0">
                        <a:ln>
                          <a:noFill/>
                        </a:ln>
                        <a:solidFill>
                          <a:srgbClr val="000000"/>
                        </a:solidFill>
                        <a:effectLst/>
                        <a:latin typeface="Times New Roman" charset="0"/>
                        <a:ea typeface="ＭＳ Ｐゴシック" charset="0"/>
                        <a:cs typeface="Times New Roman" charset="0"/>
                      </a:endParaRPr>
                    </a:p>
                  </a:txBody>
                  <a:tcPr marL="68580" marR="68580"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rgbClr val="000000"/>
                          </a:solidFill>
                          <a:effectLst/>
                          <a:latin typeface="Calibri" charset="0"/>
                          <a:ea typeface="ＭＳ Ｐゴシック" charset="0"/>
                          <a:cs typeface="Times New Roman" charset="0"/>
                        </a:rPr>
                        <a:t>-$150</a:t>
                      </a:r>
                      <a:endParaRPr kumimoji="0" lang="en-US" sz="1200" b="0" i="0" u="none" strike="noStrike" cap="none" normalizeH="0" baseline="0" dirty="0">
                        <a:ln>
                          <a:noFill/>
                        </a:ln>
                        <a:solidFill>
                          <a:srgbClr val="000000"/>
                        </a:solidFill>
                        <a:effectLst/>
                        <a:latin typeface="Times New Roman" charset="0"/>
                        <a:ea typeface="ＭＳ Ｐゴシック" charset="0"/>
                        <a:cs typeface="Times New Roman" charset="0"/>
                      </a:endParaRPr>
                    </a:p>
                  </a:txBody>
                  <a:tcPr marL="68580" marR="68580"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a:ln>
                          <a:noFill/>
                        </a:ln>
                        <a:solidFill>
                          <a:srgbClr val="000000"/>
                        </a:solidFill>
                        <a:effectLst/>
                        <a:latin typeface="Calibri" charset="0"/>
                        <a:ea typeface="ＭＳ Ｐゴシック" charset="0"/>
                        <a:cs typeface="Times New Roman" charset="0"/>
                      </a:endParaRPr>
                    </a:p>
                  </a:txBody>
                  <a:tcPr marL="68580" marR="68580"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a:ln>
                          <a:noFill/>
                        </a:ln>
                        <a:solidFill>
                          <a:srgbClr val="000000"/>
                        </a:solidFill>
                        <a:effectLst/>
                        <a:latin typeface="Calibri" charset="0"/>
                        <a:ea typeface="ＭＳ Ｐゴシック" charset="0"/>
                        <a:cs typeface="Times New Roman" charset="0"/>
                      </a:endParaRPr>
                    </a:p>
                  </a:txBody>
                  <a:tcPr marL="68580" marR="68580"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a:ln>
                          <a:noFill/>
                        </a:ln>
                        <a:solidFill>
                          <a:srgbClr val="000000"/>
                        </a:solidFill>
                        <a:effectLst/>
                        <a:latin typeface="Calibri" charset="0"/>
                        <a:ea typeface="ＭＳ Ｐゴシック" charset="0"/>
                        <a:cs typeface="Times New Roman" charset="0"/>
                      </a:endParaRPr>
                    </a:p>
                  </a:txBody>
                  <a:tcPr marL="68580" marR="68580"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extLst>
                  <a:ext uri="{0D108BD9-81ED-4DB2-BD59-A6C34878D82A}">
                    <a16:rowId xmlns:a16="http://schemas.microsoft.com/office/drawing/2014/main" val="10008"/>
                  </a:ext>
                </a:extLst>
              </a:tr>
              <a:tr h="242888">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a:ln>
                          <a:noFill/>
                        </a:ln>
                        <a:solidFill>
                          <a:srgbClr val="000000"/>
                        </a:solidFill>
                        <a:effectLst/>
                        <a:latin typeface="Times New Roman" charset="0"/>
                        <a:ea typeface="ＭＳ Ｐゴシック" charset="0"/>
                        <a:cs typeface="Times New Roman" charset="0"/>
                      </a:endParaRPr>
                    </a:p>
                  </a:txBody>
                  <a:tcPr marL="68580" marR="68580"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a:ln>
                          <a:noFill/>
                        </a:ln>
                        <a:solidFill>
                          <a:srgbClr val="000000"/>
                        </a:solidFill>
                        <a:effectLst/>
                        <a:latin typeface="Times New Roman" charset="0"/>
                        <a:ea typeface="ＭＳ Ｐゴシック" charset="0"/>
                        <a:cs typeface="Times New Roman" charset="0"/>
                      </a:endParaRPr>
                    </a:p>
                  </a:txBody>
                  <a:tcPr marL="68580" marR="68580"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a:ln>
                          <a:noFill/>
                        </a:ln>
                        <a:solidFill>
                          <a:srgbClr val="000000"/>
                        </a:solidFill>
                        <a:effectLst/>
                        <a:latin typeface="Calibri" charset="0"/>
                        <a:ea typeface="ＭＳ Ｐゴシック" charset="0"/>
                        <a:cs typeface="Times New Roman" charset="0"/>
                      </a:endParaRPr>
                    </a:p>
                  </a:txBody>
                  <a:tcPr marL="68580" marR="68580"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a:ln>
                          <a:noFill/>
                        </a:ln>
                        <a:solidFill>
                          <a:srgbClr val="000000"/>
                        </a:solidFill>
                        <a:effectLst/>
                        <a:latin typeface="Calibri" charset="0"/>
                        <a:ea typeface="ＭＳ Ｐゴシック" charset="0"/>
                        <a:cs typeface="Times New Roman" charset="0"/>
                      </a:endParaRPr>
                    </a:p>
                  </a:txBody>
                  <a:tcPr marL="68580" marR="68580"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a:ln>
                          <a:noFill/>
                        </a:ln>
                        <a:solidFill>
                          <a:srgbClr val="000000"/>
                        </a:solidFill>
                        <a:effectLst/>
                        <a:latin typeface="Calibri" charset="0"/>
                        <a:ea typeface="ＭＳ Ｐゴシック" charset="0"/>
                        <a:cs typeface="Times New Roman" charset="0"/>
                      </a:endParaRPr>
                    </a:p>
                  </a:txBody>
                  <a:tcPr marL="68580" marR="68580"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extLst>
                  <a:ext uri="{0D108BD9-81ED-4DB2-BD59-A6C34878D82A}">
                    <a16:rowId xmlns:a16="http://schemas.microsoft.com/office/drawing/2014/main" val="10009"/>
                  </a:ext>
                </a:extLst>
              </a:tr>
              <a:tr h="2365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rgbClr val="FF0000"/>
                          </a:solidFill>
                          <a:effectLst/>
                          <a:latin typeface="Calibri" charset="0"/>
                          <a:ea typeface="ＭＳ Ｐゴシック" charset="0"/>
                          <a:cs typeface="Times New Roman" charset="0"/>
                        </a:rPr>
                        <a:t>TAKE-HOME PAY</a:t>
                      </a:r>
                      <a:endParaRPr kumimoji="0" lang="en-US" sz="1200" b="0" i="0" u="none" strike="noStrike" cap="none" normalizeH="0" baseline="0" dirty="0">
                        <a:ln>
                          <a:noFill/>
                        </a:ln>
                        <a:solidFill>
                          <a:srgbClr val="FF0000"/>
                        </a:solidFill>
                        <a:effectLst/>
                        <a:latin typeface="Times New Roman" charset="0"/>
                        <a:ea typeface="ＭＳ Ｐゴシック" charset="0"/>
                        <a:cs typeface="Times New Roman" charset="0"/>
                      </a:endParaRPr>
                    </a:p>
                  </a:txBody>
                  <a:tcPr marL="68580" marR="68580"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rgbClr val="FF0000"/>
                          </a:solidFill>
                          <a:effectLst/>
                          <a:latin typeface="Calibri" charset="0"/>
                          <a:ea typeface="ＭＳ Ｐゴシック" charset="0"/>
                          <a:cs typeface="Times New Roman" charset="0"/>
                        </a:rPr>
                        <a:t>$975</a:t>
                      </a:r>
                      <a:endParaRPr kumimoji="0" lang="en-US" sz="1200" b="0" i="0" u="none" strike="noStrike" cap="none" normalizeH="0" baseline="0" dirty="0">
                        <a:ln>
                          <a:noFill/>
                        </a:ln>
                        <a:solidFill>
                          <a:srgbClr val="FF0000"/>
                        </a:solidFill>
                        <a:effectLst/>
                        <a:latin typeface="Times New Roman" charset="0"/>
                        <a:ea typeface="ＭＳ Ｐゴシック" charset="0"/>
                        <a:cs typeface="Times New Roman" charset="0"/>
                      </a:endParaRPr>
                    </a:p>
                  </a:txBody>
                  <a:tcPr marL="68580" marR="68580"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a:ln>
                          <a:noFill/>
                        </a:ln>
                        <a:solidFill>
                          <a:srgbClr val="FF0000"/>
                        </a:solidFill>
                        <a:effectLst/>
                        <a:latin typeface="Times New Roman" charset="0"/>
                        <a:ea typeface="ＭＳ Ｐゴシック" charset="0"/>
                        <a:cs typeface="Times New Roman" charset="0"/>
                      </a:endParaRPr>
                    </a:p>
                  </a:txBody>
                  <a:tcPr marL="68580" marR="68580"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rgbClr val="FF0000"/>
                          </a:solidFill>
                          <a:effectLst/>
                          <a:latin typeface="Calibri" charset="0"/>
                          <a:ea typeface="ＭＳ Ｐゴシック" charset="0"/>
                          <a:cs typeface="Times New Roman" charset="0"/>
                        </a:rPr>
                        <a:t>TAKE-HOME PAY</a:t>
                      </a:r>
                      <a:endParaRPr kumimoji="0" lang="en-US" sz="1200" b="0" i="0" u="none" strike="noStrike" cap="none" normalizeH="0" baseline="0" dirty="0">
                        <a:ln>
                          <a:noFill/>
                        </a:ln>
                        <a:solidFill>
                          <a:srgbClr val="FF0000"/>
                        </a:solidFill>
                        <a:effectLst/>
                        <a:latin typeface="Times New Roman" charset="0"/>
                        <a:ea typeface="ＭＳ Ｐゴシック" charset="0"/>
                        <a:cs typeface="Times New Roman" charset="0"/>
                      </a:endParaRPr>
                    </a:p>
                  </a:txBody>
                  <a:tcPr marL="68580" marR="68580"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rgbClr val="FF0000"/>
                          </a:solidFill>
                          <a:effectLst/>
                          <a:latin typeface="Calibri" charset="0"/>
                          <a:ea typeface="ＭＳ Ｐゴシック" charset="0"/>
                          <a:cs typeface="Times New Roman" charset="0"/>
                        </a:rPr>
                        <a:t>$1,012</a:t>
                      </a:r>
                      <a:endParaRPr kumimoji="0" lang="en-US" sz="1200" b="0" i="0" u="none" strike="noStrike" cap="none" normalizeH="0" baseline="0" dirty="0">
                        <a:ln>
                          <a:noFill/>
                        </a:ln>
                        <a:solidFill>
                          <a:srgbClr val="FF0000"/>
                        </a:solidFill>
                        <a:effectLst/>
                        <a:latin typeface="Times New Roman" charset="0"/>
                        <a:ea typeface="ＭＳ Ｐゴシック" charset="0"/>
                        <a:cs typeface="Times New Roman" charset="0"/>
                      </a:endParaRPr>
                    </a:p>
                  </a:txBody>
                  <a:tcPr marL="68580" marR="68580"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extLst>
                  <a:ext uri="{0D108BD9-81ED-4DB2-BD59-A6C34878D82A}">
                    <a16:rowId xmlns:a16="http://schemas.microsoft.com/office/drawing/2014/main" val="10010"/>
                  </a:ext>
                </a:extLst>
              </a:tr>
            </a:tbl>
          </a:graphicData>
        </a:graphic>
      </p:graphicFrame>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lstStyle/>
          <a:p>
            <a:r>
              <a:rPr lang="en-US" dirty="0">
                <a:latin typeface="Arial" charset="0"/>
              </a:rPr>
              <a:t>Example</a:t>
            </a:r>
          </a:p>
        </p:txBody>
      </p:sp>
      <p:sp>
        <p:nvSpPr>
          <p:cNvPr id="3" name="Content Placeholder 2"/>
          <p:cNvSpPr>
            <a:spLocks noGrp="1"/>
          </p:cNvSpPr>
          <p:nvPr>
            <p:ph idx="1"/>
          </p:nvPr>
        </p:nvSpPr>
        <p:spPr/>
        <p:txBody>
          <a:bodyPr/>
          <a:lstStyle/>
          <a:p>
            <a:pPr>
              <a:buFontTx/>
              <a:buNone/>
              <a:defRPr/>
            </a:pPr>
            <a:r>
              <a:rPr lang="en-US" dirty="0">
                <a:ea typeface="+mn-ea"/>
              </a:rPr>
              <a:t>The following example is based on an annual salary of $120K and a 401(k) salary deferral of 10% ($175 additional take-home pay a month). </a:t>
            </a:r>
          </a:p>
          <a:p>
            <a:pPr>
              <a:buFontTx/>
              <a:buNone/>
              <a:defRPr/>
            </a:pPr>
            <a:endParaRPr lang="en-US" sz="1050" dirty="0">
              <a:ea typeface="+mn-ea"/>
            </a:endParaRPr>
          </a:p>
          <a:p>
            <a:pPr>
              <a:buFontTx/>
              <a:buNone/>
              <a:defRPr/>
            </a:pPr>
            <a:endParaRPr lang="en-US" sz="1050" dirty="0">
              <a:ea typeface="+mn-ea"/>
            </a:endParaRPr>
          </a:p>
          <a:p>
            <a:pPr>
              <a:buFontTx/>
              <a:buNone/>
              <a:defRPr/>
            </a:pPr>
            <a:endParaRPr lang="en-US" sz="1050" dirty="0">
              <a:ea typeface="+mn-ea"/>
            </a:endParaRPr>
          </a:p>
          <a:p>
            <a:pPr>
              <a:buFontTx/>
              <a:buNone/>
              <a:defRPr/>
            </a:pPr>
            <a:endParaRPr lang="en-US" sz="1050" dirty="0">
              <a:ea typeface="+mn-ea"/>
            </a:endParaRPr>
          </a:p>
          <a:p>
            <a:pPr>
              <a:buFontTx/>
              <a:buNone/>
              <a:defRPr/>
            </a:pPr>
            <a:endParaRPr lang="en-US" sz="1050" dirty="0">
              <a:ea typeface="+mn-ea"/>
            </a:endParaRPr>
          </a:p>
          <a:p>
            <a:pPr>
              <a:buFontTx/>
              <a:buNone/>
              <a:defRPr/>
            </a:pPr>
            <a:endParaRPr lang="en-US" sz="1050" dirty="0">
              <a:ea typeface="+mn-ea"/>
            </a:endParaRPr>
          </a:p>
          <a:p>
            <a:pPr>
              <a:buFontTx/>
              <a:buNone/>
              <a:defRPr/>
            </a:pPr>
            <a:endParaRPr lang="en-US" sz="1050" dirty="0">
              <a:ea typeface="+mn-ea"/>
            </a:endParaRPr>
          </a:p>
          <a:p>
            <a:pPr>
              <a:buFontTx/>
              <a:buNone/>
              <a:defRPr/>
            </a:pPr>
            <a:endParaRPr lang="en-US" sz="1050" dirty="0">
              <a:ea typeface="+mn-ea"/>
            </a:endParaRPr>
          </a:p>
          <a:p>
            <a:pPr>
              <a:buFontTx/>
              <a:buNone/>
              <a:defRPr/>
            </a:pPr>
            <a:endParaRPr lang="en-US" sz="1050" dirty="0">
              <a:ea typeface="+mn-ea"/>
            </a:endParaRPr>
          </a:p>
          <a:p>
            <a:pPr>
              <a:buFontTx/>
              <a:buNone/>
              <a:defRPr/>
            </a:pPr>
            <a:endParaRPr lang="en-US" sz="1050" dirty="0">
              <a:ea typeface="+mn-ea"/>
            </a:endParaRPr>
          </a:p>
          <a:p>
            <a:pPr>
              <a:buFontTx/>
              <a:buNone/>
              <a:defRPr/>
            </a:pPr>
            <a:endParaRPr lang="en-US" sz="1050" dirty="0">
              <a:ea typeface="+mn-ea"/>
            </a:endParaRPr>
          </a:p>
          <a:p>
            <a:pPr>
              <a:buFontTx/>
              <a:buNone/>
              <a:defRPr/>
            </a:pPr>
            <a:endParaRPr lang="en-US" sz="1050" dirty="0">
              <a:ea typeface="+mn-ea"/>
            </a:endParaRPr>
          </a:p>
          <a:p>
            <a:pPr>
              <a:buFontTx/>
              <a:buNone/>
              <a:defRPr/>
            </a:pPr>
            <a:endParaRPr lang="en-US" sz="1050" dirty="0">
              <a:ea typeface="+mn-ea"/>
            </a:endParaRPr>
          </a:p>
          <a:p>
            <a:pPr>
              <a:buFontTx/>
              <a:buNone/>
              <a:defRPr/>
            </a:pPr>
            <a:endParaRPr lang="en-US" sz="1050" dirty="0">
              <a:ea typeface="+mn-ea"/>
            </a:endParaRPr>
          </a:p>
          <a:p>
            <a:pPr>
              <a:buFontTx/>
              <a:buNone/>
              <a:defRPr/>
            </a:pPr>
            <a:endParaRPr lang="en-US" sz="1050" dirty="0">
              <a:ea typeface="+mn-ea"/>
            </a:endParaRPr>
          </a:p>
          <a:p>
            <a:pPr>
              <a:buFontTx/>
              <a:buNone/>
              <a:defRPr/>
            </a:pPr>
            <a:endParaRPr lang="en-US" sz="1050" dirty="0">
              <a:ea typeface="+mn-ea"/>
            </a:endParaRPr>
          </a:p>
          <a:p>
            <a:pPr>
              <a:buFontTx/>
              <a:buNone/>
              <a:defRPr/>
            </a:pPr>
            <a:endParaRPr lang="en-US" sz="1050" dirty="0">
              <a:ea typeface="+mn-ea"/>
            </a:endParaRPr>
          </a:p>
          <a:p>
            <a:pPr>
              <a:buFontTx/>
              <a:buNone/>
              <a:defRPr/>
            </a:pPr>
            <a:endParaRPr lang="en-US" sz="1050" dirty="0">
              <a:ea typeface="+mn-ea"/>
            </a:endParaRPr>
          </a:p>
          <a:p>
            <a:pPr>
              <a:buFontTx/>
              <a:buNone/>
              <a:defRPr/>
            </a:pPr>
            <a:r>
              <a:rPr lang="en-US" sz="1200" dirty="0">
                <a:ea typeface="+mn-ea"/>
              </a:rPr>
              <a:t>(Payroll taxes calculated to assume a 35% payroll tax rate, which encompasses federal and state taxes, Social Security, and Medicare.)</a:t>
            </a:r>
          </a:p>
          <a:p>
            <a:pPr>
              <a:defRPr/>
            </a:pPr>
            <a:endParaRPr lang="en-US" dirty="0">
              <a:ea typeface="+mn-ea"/>
            </a:endParaRPr>
          </a:p>
        </p:txBody>
      </p:sp>
      <p:sp>
        <p:nvSpPr>
          <p:cNvPr id="27652" name="Slide Number Placeholder 3"/>
          <p:cNvSpPr>
            <a:spLocks noGrp="1"/>
          </p:cNvSpPr>
          <p:nvPr>
            <p:ph type="sldNum" sz="quarter" idx="12"/>
          </p:nvPr>
        </p:nvSpPr>
        <p:spPr>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rgbClr val="283B6E"/>
                </a:solidFill>
                <a:latin typeface="Arial" charset="0"/>
                <a:ea typeface="ＭＳ Ｐゴシック" charset="0"/>
              </a:defRPr>
            </a:lvl1pPr>
            <a:lvl2pPr>
              <a:defRPr sz="1600">
                <a:solidFill>
                  <a:srgbClr val="283B6E"/>
                </a:solidFill>
                <a:latin typeface="Arial" charset="0"/>
                <a:ea typeface="ＭＳ Ｐゴシック" charset="0"/>
              </a:defRPr>
            </a:lvl2pPr>
            <a:lvl3pPr>
              <a:defRPr sz="1400">
                <a:solidFill>
                  <a:srgbClr val="283B6E"/>
                </a:solidFill>
                <a:latin typeface="Arial" charset="0"/>
                <a:ea typeface="ＭＳ Ｐゴシック" charset="0"/>
              </a:defRPr>
            </a:lvl3pPr>
            <a:lvl4pPr>
              <a:defRPr sz="1200">
                <a:solidFill>
                  <a:srgbClr val="283B6E"/>
                </a:solidFill>
                <a:latin typeface="Arial" charset="0"/>
                <a:ea typeface="ＭＳ Ｐゴシック" charset="0"/>
              </a:defRPr>
            </a:lvl4pPr>
            <a:lvl5pPr>
              <a:defRPr sz="1200">
                <a:solidFill>
                  <a:srgbClr val="283B6E"/>
                </a:solidFill>
                <a:latin typeface="Arial" charset="0"/>
                <a:ea typeface="ＭＳ Ｐゴシック" charset="0"/>
              </a:defRPr>
            </a:lvl5pPr>
            <a:lvl6pPr eaLnBrk="0" hangingPunct="0">
              <a:defRPr sz="1200">
                <a:solidFill>
                  <a:srgbClr val="283B6E"/>
                </a:solidFill>
                <a:latin typeface="Arial" charset="0"/>
                <a:ea typeface="ＭＳ Ｐゴシック" charset="0"/>
              </a:defRPr>
            </a:lvl6pPr>
            <a:lvl7pPr eaLnBrk="0" hangingPunct="0">
              <a:defRPr sz="1200">
                <a:solidFill>
                  <a:srgbClr val="283B6E"/>
                </a:solidFill>
                <a:latin typeface="Arial" charset="0"/>
                <a:ea typeface="ＭＳ Ｐゴシック" charset="0"/>
              </a:defRPr>
            </a:lvl7pPr>
            <a:lvl8pPr eaLnBrk="0" hangingPunct="0">
              <a:defRPr sz="1200">
                <a:solidFill>
                  <a:srgbClr val="283B6E"/>
                </a:solidFill>
                <a:latin typeface="Arial" charset="0"/>
                <a:ea typeface="ＭＳ Ｐゴシック" charset="0"/>
              </a:defRPr>
            </a:lvl8pPr>
            <a:lvl9pPr eaLnBrk="0" hangingPunct="0">
              <a:defRPr sz="1200">
                <a:solidFill>
                  <a:srgbClr val="283B6E"/>
                </a:solidFill>
                <a:latin typeface="Arial" charset="0"/>
                <a:ea typeface="ＭＳ Ｐゴシック" charset="0"/>
              </a:defRPr>
            </a:lvl9pPr>
          </a:lstStyle>
          <a:p>
            <a:fld id="{9D6C0CAD-9F1C-5745-900C-521BB94C76DC}" type="slidenum">
              <a:rPr lang="en-US">
                <a:solidFill>
                  <a:srgbClr val="618DD1"/>
                </a:solidFill>
              </a:rPr>
              <a:pPr/>
              <a:t>16</a:t>
            </a:fld>
            <a:endParaRPr lang="en-US" dirty="0">
              <a:solidFill>
                <a:srgbClr val="618DD1"/>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198538434"/>
              </p:ext>
            </p:extLst>
          </p:nvPr>
        </p:nvGraphicFramePr>
        <p:xfrm>
          <a:off x="880534" y="2777067"/>
          <a:ext cx="5638800" cy="2529940"/>
        </p:xfrm>
        <a:graphic>
          <a:graphicData uri="http://schemas.openxmlformats.org/drawingml/2006/table">
            <a:tbl>
              <a:tblPr firstRow="1" bandRow="1">
                <a:tableStyleId>{5C22544A-7EE6-4342-B048-85BDC9FD1C3A}</a:tableStyleId>
              </a:tblPr>
              <a:tblGrid>
                <a:gridCol w="1919262">
                  <a:extLst>
                    <a:ext uri="{9D8B030D-6E8A-4147-A177-3AD203B41FA5}">
                      <a16:colId xmlns:a16="http://schemas.microsoft.com/office/drawing/2014/main" val="20000"/>
                    </a:ext>
                  </a:extLst>
                </a:gridCol>
                <a:gridCol w="948070">
                  <a:extLst>
                    <a:ext uri="{9D8B030D-6E8A-4147-A177-3AD203B41FA5}">
                      <a16:colId xmlns:a16="http://schemas.microsoft.com/office/drawing/2014/main" val="20001"/>
                    </a:ext>
                  </a:extLst>
                </a:gridCol>
                <a:gridCol w="214166">
                  <a:extLst>
                    <a:ext uri="{9D8B030D-6E8A-4147-A177-3AD203B41FA5}">
                      <a16:colId xmlns:a16="http://schemas.microsoft.com/office/drawing/2014/main" val="20002"/>
                    </a:ext>
                  </a:extLst>
                </a:gridCol>
                <a:gridCol w="1871502">
                  <a:extLst>
                    <a:ext uri="{9D8B030D-6E8A-4147-A177-3AD203B41FA5}">
                      <a16:colId xmlns:a16="http://schemas.microsoft.com/office/drawing/2014/main" val="20003"/>
                    </a:ext>
                  </a:extLst>
                </a:gridCol>
                <a:gridCol w="685800">
                  <a:extLst>
                    <a:ext uri="{9D8B030D-6E8A-4147-A177-3AD203B41FA5}">
                      <a16:colId xmlns:a16="http://schemas.microsoft.com/office/drawing/2014/main" val="20004"/>
                    </a:ext>
                  </a:extLst>
                </a:gridCol>
              </a:tblGrid>
              <a:tr h="236878">
                <a:tc>
                  <a:txBody>
                    <a:bodyPr/>
                    <a:lstStyle/>
                    <a:p>
                      <a:pPr marL="0" marR="0" algn="ctr">
                        <a:spcBef>
                          <a:spcPts val="0"/>
                        </a:spcBef>
                        <a:spcAft>
                          <a:spcPts val="0"/>
                        </a:spcAft>
                      </a:pPr>
                      <a:r>
                        <a:rPr lang="en-US" sz="1200" b="1" dirty="0">
                          <a:solidFill>
                            <a:schemeClr val="accent3">
                              <a:lumMod val="20000"/>
                              <a:lumOff val="80000"/>
                            </a:schemeClr>
                          </a:solidFill>
                          <a:latin typeface="Calibri"/>
                          <a:ea typeface="Times New Roman"/>
                          <a:cs typeface="Times New Roman"/>
                        </a:rPr>
                        <a:t>Without the 401(k) Plan</a:t>
                      </a:r>
                      <a:endParaRPr lang="en-US" sz="1200" dirty="0">
                        <a:solidFill>
                          <a:schemeClr val="accent3">
                            <a:lumMod val="20000"/>
                            <a:lumOff val="80000"/>
                          </a:schemeClr>
                        </a:solidFill>
                        <a:latin typeface="Times New Roman"/>
                        <a:ea typeface="Times New Roman"/>
                        <a:cs typeface="Times New Roman"/>
                      </a:endParaRPr>
                    </a:p>
                  </a:txBody>
                  <a:tcPr marL="68580" marR="68580" marT="0" marB="0" anchor="b"/>
                </a:tc>
                <a:tc>
                  <a:txBody>
                    <a:bodyPr/>
                    <a:lstStyle/>
                    <a:p>
                      <a:endParaRPr lang="en-US" sz="1200" dirty="0">
                        <a:solidFill>
                          <a:schemeClr val="accent3">
                            <a:lumMod val="20000"/>
                            <a:lumOff val="80000"/>
                          </a:schemeClr>
                        </a:solidFill>
                        <a:latin typeface="Calibri"/>
                        <a:ea typeface="Times New Roman"/>
                        <a:cs typeface="Times New Roman"/>
                      </a:endParaRPr>
                    </a:p>
                  </a:txBody>
                  <a:tcPr marL="68580" marR="68580" marT="0" marB="0" anchor="b"/>
                </a:tc>
                <a:tc>
                  <a:txBody>
                    <a:bodyPr/>
                    <a:lstStyle/>
                    <a:p>
                      <a:pPr marL="0" marR="0" algn="ctr">
                        <a:spcBef>
                          <a:spcPts val="0"/>
                        </a:spcBef>
                        <a:spcAft>
                          <a:spcPts val="0"/>
                        </a:spcAft>
                      </a:pPr>
                      <a:endParaRPr lang="en-US" sz="1200" dirty="0">
                        <a:solidFill>
                          <a:schemeClr val="accent3">
                            <a:lumMod val="20000"/>
                            <a:lumOff val="80000"/>
                          </a:schemeClr>
                        </a:solidFill>
                        <a:latin typeface="Times New Roman"/>
                        <a:ea typeface="Times New Roman"/>
                        <a:cs typeface="Times New Roman"/>
                      </a:endParaRPr>
                    </a:p>
                  </a:txBody>
                  <a:tcPr marL="68580" marR="68580" marT="0" marB="0" anchor="b"/>
                </a:tc>
                <a:tc>
                  <a:txBody>
                    <a:bodyPr/>
                    <a:lstStyle/>
                    <a:p>
                      <a:pPr marL="0" marR="0" algn="ctr">
                        <a:spcBef>
                          <a:spcPts val="0"/>
                        </a:spcBef>
                        <a:spcAft>
                          <a:spcPts val="0"/>
                        </a:spcAft>
                      </a:pPr>
                      <a:r>
                        <a:rPr lang="en-US" sz="1200" b="1" dirty="0">
                          <a:solidFill>
                            <a:schemeClr val="accent3">
                              <a:lumMod val="20000"/>
                              <a:lumOff val="80000"/>
                            </a:schemeClr>
                          </a:solidFill>
                          <a:latin typeface="Calibri"/>
                          <a:ea typeface="Times New Roman"/>
                          <a:cs typeface="Times New Roman"/>
                        </a:rPr>
                        <a:t>With the 401(k) Plan</a:t>
                      </a:r>
                      <a:endParaRPr lang="en-US" sz="1200" dirty="0">
                        <a:solidFill>
                          <a:schemeClr val="accent3">
                            <a:lumMod val="20000"/>
                            <a:lumOff val="80000"/>
                          </a:schemeClr>
                        </a:solidFill>
                        <a:latin typeface="Times New Roman"/>
                        <a:ea typeface="Times New Roman"/>
                        <a:cs typeface="Times New Roman"/>
                      </a:endParaRPr>
                    </a:p>
                  </a:txBody>
                  <a:tcPr marL="68580" marR="68580" marT="0" marB="0" anchor="b"/>
                </a:tc>
                <a:tc>
                  <a:txBody>
                    <a:bodyPr/>
                    <a:lstStyle/>
                    <a:p>
                      <a:endParaRPr lang="en-US" sz="1200" dirty="0">
                        <a:solidFill>
                          <a:schemeClr val="accent3">
                            <a:lumMod val="20000"/>
                            <a:lumOff val="80000"/>
                          </a:schemeClr>
                        </a:solidFill>
                        <a:latin typeface="Calibri"/>
                        <a:ea typeface="Times New Roman"/>
                        <a:cs typeface="Times New Roman"/>
                      </a:endParaRPr>
                    </a:p>
                  </a:txBody>
                  <a:tcPr marL="68580" marR="68580" marT="0" marB="0" anchor="b"/>
                </a:tc>
                <a:extLst>
                  <a:ext uri="{0D108BD9-81ED-4DB2-BD59-A6C34878D82A}">
                    <a16:rowId xmlns:a16="http://schemas.microsoft.com/office/drawing/2014/main" val="10000"/>
                  </a:ext>
                </a:extLst>
              </a:tr>
              <a:tr h="236878">
                <a:tc>
                  <a:txBody>
                    <a:bodyPr/>
                    <a:lstStyle/>
                    <a:p>
                      <a:pPr marL="0" marR="0">
                        <a:spcBef>
                          <a:spcPts val="0"/>
                        </a:spcBef>
                        <a:spcAft>
                          <a:spcPts val="0"/>
                        </a:spcAft>
                      </a:pPr>
                      <a:r>
                        <a:rPr lang="en-US" sz="1200" dirty="0">
                          <a:solidFill>
                            <a:srgbClr val="000000"/>
                          </a:solidFill>
                          <a:latin typeface="Calibri"/>
                          <a:ea typeface="Times New Roman"/>
                          <a:cs typeface="Times New Roman"/>
                        </a:rPr>
                        <a:t>Gross earnings</a:t>
                      </a:r>
                      <a:endParaRPr lang="en-US" sz="1200" dirty="0">
                        <a:latin typeface="Times New Roman"/>
                        <a:ea typeface="Times New Roman"/>
                        <a:cs typeface="Times New Roman"/>
                      </a:endParaRPr>
                    </a:p>
                  </a:txBody>
                  <a:tcPr marL="68580" marR="68580" marT="0" marB="0" anchor="b"/>
                </a:tc>
                <a:tc>
                  <a:txBody>
                    <a:bodyPr/>
                    <a:lstStyle/>
                    <a:p>
                      <a:pPr marL="0" marR="0" algn="r">
                        <a:spcBef>
                          <a:spcPts val="0"/>
                        </a:spcBef>
                        <a:spcAft>
                          <a:spcPts val="0"/>
                        </a:spcAft>
                      </a:pPr>
                      <a:r>
                        <a:rPr lang="en-US" sz="1200" dirty="0">
                          <a:solidFill>
                            <a:srgbClr val="000000"/>
                          </a:solidFill>
                          <a:latin typeface="Calibri"/>
                          <a:ea typeface="Times New Roman"/>
                          <a:cs typeface="Times New Roman"/>
                        </a:rPr>
                        <a:t>$5,000</a:t>
                      </a:r>
                      <a:endParaRPr lang="en-US" sz="1200" dirty="0">
                        <a:latin typeface="Times New Roman"/>
                        <a:ea typeface="Times New Roman"/>
                        <a:cs typeface="Times New Roman"/>
                      </a:endParaRPr>
                    </a:p>
                  </a:txBody>
                  <a:tcPr marL="68580" marR="68580" marT="0" marB="0" anchor="b"/>
                </a:tc>
                <a:tc>
                  <a:txBody>
                    <a:bodyPr/>
                    <a:lstStyle/>
                    <a:p>
                      <a:pPr marL="0" marR="0">
                        <a:spcBef>
                          <a:spcPts val="0"/>
                        </a:spcBef>
                        <a:spcAft>
                          <a:spcPts val="0"/>
                        </a:spcAft>
                      </a:pPr>
                      <a:endParaRPr lang="en-US" sz="1200" dirty="0">
                        <a:latin typeface="Times New Roman"/>
                        <a:ea typeface="Times New Roman"/>
                        <a:cs typeface="Times New Roman"/>
                      </a:endParaRPr>
                    </a:p>
                  </a:txBody>
                  <a:tcPr marL="68580" marR="68580" marT="0" marB="0" anchor="b"/>
                </a:tc>
                <a:tc>
                  <a:txBody>
                    <a:bodyPr/>
                    <a:lstStyle/>
                    <a:p>
                      <a:pPr marL="0" marR="0">
                        <a:spcBef>
                          <a:spcPts val="0"/>
                        </a:spcBef>
                        <a:spcAft>
                          <a:spcPts val="0"/>
                        </a:spcAft>
                      </a:pPr>
                      <a:r>
                        <a:rPr lang="en-US" sz="1200" dirty="0">
                          <a:solidFill>
                            <a:srgbClr val="000000"/>
                          </a:solidFill>
                          <a:latin typeface="Calibri"/>
                          <a:ea typeface="Times New Roman"/>
                          <a:cs typeface="Times New Roman"/>
                        </a:rPr>
                        <a:t>Gross earnings</a:t>
                      </a:r>
                      <a:endParaRPr lang="en-US" sz="1200" dirty="0">
                        <a:latin typeface="Times New Roman"/>
                        <a:ea typeface="Times New Roman"/>
                        <a:cs typeface="Times New Roman"/>
                      </a:endParaRPr>
                    </a:p>
                  </a:txBody>
                  <a:tcPr marL="68580" marR="68580" marT="0" marB="0" anchor="b"/>
                </a:tc>
                <a:tc>
                  <a:txBody>
                    <a:bodyPr/>
                    <a:lstStyle/>
                    <a:p>
                      <a:pPr marL="0" marR="0" algn="r">
                        <a:spcBef>
                          <a:spcPts val="0"/>
                        </a:spcBef>
                        <a:spcAft>
                          <a:spcPts val="0"/>
                        </a:spcAft>
                      </a:pPr>
                      <a:r>
                        <a:rPr lang="en-US" sz="1200" dirty="0">
                          <a:solidFill>
                            <a:srgbClr val="000000"/>
                          </a:solidFill>
                          <a:latin typeface="Calibri"/>
                          <a:ea typeface="Times New Roman"/>
                          <a:cs typeface="Times New Roman"/>
                        </a:rPr>
                        <a:t>$5,000</a:t>
                      </a:r>
                      <a:endParaRPr lang="en-US" sz="1200" dirty="0">
                        <a:latin typeface="Times New Roman"/>
                        <a:ea typeface="Times New Roman"/>
                        <a:cs typeface="Times New Roman"/>
                      </a:endParaRPr>
                    </a:p>
                  </a:txBody>
                  <a:tcPr marL="68580" marR="68580" marT="0" marB="0" anchor="b"/>
                </a:tc>
                <a:extLst>
                  <a:ext uri="{0D108BD9-81ED-4DB2-BD59-A6C34878D82A}">
                    <a16:rowId xmlns:a16="http://schemas.microsoft.com/office/drawing/2014/main" val="10001"/>
                  </a:ext>
                </a:extLst>
              </a:tr>
              <a:tr h="242472">
                <a:tc>
                  <a:txBody>
                    <a:bodyPr/>
                    <a:lstStyle/>
                    <a:p>
                      <a:endParaRPr lang="en-US" sz="1200" dirty="0">
                        <a:latin typeface="Calibri"/>
                        <a:ea typeface="Times New Roman"/>
                        <a:cs typeface="Times New Roman"/>
                      </a:endParaRPr>
                    </a:p>
                  </a:txBody>
                  <a:tcPr marL="68580" marR="68580" marT="0" marB="0" anchor="b"/>
                </a:tc>
                <a:tc>
                  <a:txBody>
                    <a:bodyPr/>
                    <a:lstStyle/>
                    <a:p>
                      <a:endParaRPr lang="en-US" sz="1200" dirty="0">
                        <a:latin typeface="Calibri"/>
                        <a:ea typeface="Times New Roman"/>
                        <a:cs typeface="Times New Roman"/>
                      </a:endParaRPr>
                    </a:p>
                  </a:txBody>
                  <a:tcPr marL="68580" marR="68580" marT="0" marB="0" anchor="b"/>
                </a:tc>
                <a:tc>
                  <a:txBody>
                    <a:bodyPr/>
                    <a:lstStyle/>
                    <a:p>
                      <a:pPr marL="0" marR="0">
                        <a:spcBef>
                          <a:spcPts val="0"/>
                        </a:spcBef>
                        <a:spcAft>
                          <a:spcPts val="0"/>
                        </a:spcAft>
                      </a:pPr>
                      <a:endParaRPr lang="en-US" sz="1200" dirty="0">
                        <a:latin typeface="Times New Roman"/>
                        <a:ea typeface="Times New Roman"/>
                        <a:cs typeface="Times New Roman"/>
                      </a:endParaRPr>
                    </a:p>
                  </a:txBody>
                  <a:tcPr marL="68580" marR="68580" marT="0" marB="0" anchor="b"/>
                </a:tc>
                <a:tc>
                  <a:txBody>
                    <a:bodyPr/>
                    <a:lstStyle/>
                    <a:p>
                      <a:pPr marL="0" marR="0">
                        <a:spcBef>
                          <a:spcPts val="0"/>
                        </a:spcBef>
                        <a:spcAft>
                          <a:spcPts val="0"/>
                        </a:spcAft>
                      </a:pPr>
                      <a:r>
                        <a:rPr lang="en-US" sz="1200" dirty="0">
                          <a:solidFill>
                            <a:srgbClr val="000000"/>
                          </a:solidFill>
                          <a:latin typeface="Calibri"/>
                          <a:ea typeface="Times New Roman"/>
                          <a:cs typeface="Times New Roman"/>
                        </a:rPr>
                        <a:t> Pre-tax 401(k) deferral</a:t>
                      </a:r>
                      <a:endParaRPr lang="en-US" sz="1200" dirty="0">
                        <a:latin typeface="Times New Roman"/>
                        <a:ea typeface="Times New Roman"/>
                        <a:cs typeface="Times New Roman"/>
                      </a:endParaRPr>
                    </a:p>
                  </a:txBody>
                  <a:tcPr marL="68580" marR="68580" marT="0" marB="0" anchor="b"/>
                </a:tc>
                <a:tc>
                  <a:txBody>
                    <a:bodyPr/>
                    <a:lstStyle/>
                    <a:p>
                      <a:pPr marL="0" marR="0" algn="r">
                        <a:spcBef>
                          <a:spcPts val="0"/>
                        </a:spcBef>
                        <a:spcAft>
                          <a:spcPts val="0"/>
                        </a:spcAft>
                      </a:pPr>
                      <a:r>
                        <a:rPr lang="en-US" sz="1200" dirty="0">
                          <a:solidFill>
                            <a:srgbClr val="000000"/>
                          </a:solidFill>
                          <a:latin typeface="Calibri"/>
                          <a:ea typeface="Times New Roman"/>
                          <a:cs typeface="Times New Roman"/>
                        </a:rPr>
                        <a:t>-$500</a:t>
                      </a:r>
                      <a:endParaRPr lang="en-US" sz="1200" dirty="0">
                        <a:latin typeface="Times New Roman"/>
                        <a:ea typeface="Times New Roman"/>
                        <a:cs typeface="Times New Roman"/>
                      </a:endParaRPr>
                    </a:p>
                  </a:txBody>
                  <a:tcPr marL="68580" marR="68580" marT="0" marB="0" anchor="b"/>
                </a:tc>
                <a:extLst>
                  <a:ext uri="{0D108BD9-81ED-4DB2-BD59-A6C34878D82A}">
                    <a16:rowId xmlns:a16="http://schemas.microsoft.com/office/drawing/2014/main" val="10002"/>
                  </a:ext>
                </a:extLst>
              </a:tr>
              <a:tr h="182931">
                <a:tc>
                  <a:txBody>
                    <a:bodyPr/>
                    <a:lstStyle/>
                    <a:p>
                      <a:endParaRPr lang="en-US" sz="1200" dirty="0">
                        <a:latin typeface="Calibri"/>
                        <a:ea typeface="Times New Roman"/>
                        <a:cs typeface="Times New Roman"/>
                      </a:endParaRPr>
                    </a:p>
                  </a:txBody>
                  <a:tcPr marL="68580" marR="68580" marT="0" marB="0" anchor="b"/>
                </a:tc>
                <a:tc>
                  <a:txBody>
                    <a:bodyPr/>
                    <a:lstStyle/>
                    <a:p>
                      <a:endParaRPr lang="en-US" sz="1200" dirty="0">
                        <a:latin typeface="Calibri"/>
                        <a:ea typeface="Times New Roman"/>
                        <a:cs typeface="Times New Roman"/>
                      </a:endParaRPr>
                    </a:p>
                  </a:txBody>
                  <a:tcPr marL="68580" marR="68580" marT="0" marB="0" anchor="b"/>
                </a:tc>
                <a:tc>
                  <a:txBody>
                    <a:bodyPr/>
                    <a:lstStyle/>
                    <a:p>
                      <a:endParaRPr lang="en-US" sz="1200" dirty="0">
                        <a:latin typeface="Calibri"/>
                        <a:ea typeface="Times New Roman"/>
                        <a:cs typeface="Times New Roman"/>
                      </a:endParaRPr>
                    </a:p>
                  </a:txBody>
                  <a:tcPr marL="68580" marR="68580" marT="0" marB="0" anchor="b"/>
                </a:tc>
                <a:tc>
                  <a:txBody>
                    <a:bodyPr/>
                    <a:lstStyle/>
                    <a:p>
                      <a:endParaRPr lang="en-US" sz="1200" dirty="0">
                        <a:latin typeface="Calibri"/>
                        <a:ea typeface="Times New Roman"/>
                        <a:cs typeface="Times New Roman"/>
                      </a:endParaRPr>
                    </a:p>
                  </a:txBody>
                  <a:tcPr marL="68580" marR="68580" marT="0" marB="0" anchor="b"/>
                </a:tc>
                <a:tc>
                  <a:txBody>
                    <a:bodyPr/>
                    <a:lstStyle/>
                    <a:p>
                      <a:endParaRPr lang="en-US" sz="1200" dirty="0">
                        <a:latin typeface="Calibri"/>
                        <a:ea typeface="Times New Roman"/>
                        <a:cs typeface="Times New Roman"/>
                      </a:endParaRPr>
                    </a:p>
                  </a:txBody>
                  <a:tcPr marL="68580" marR="68580" marT="0" marB="0" anchor="b"/>
                </a:tc>
                <a:extLst>
                  <a:ext uri="{0D108BD9-81ED-4DB2-BD59-A6C34878D82A}">
                    <a16:rowId xmlns:a16="http://schemas.microsoft.com/office/drawing/2014/main" val="10003"/>
                  </a:ext>
                </a:extLst>
              </a:tr>
              <a:tr h="236878">
                <a:tc>
                  <a:txBody>
                    <a:bodyPr/>
                    <a:lstStyle/>
                    <a:p>
                      <a:pPr marL="0" marR="0">
                        <a:spcBef>
                          <a:spcPts val="0"/>
                        </a:spcBef>
                        <a:spcAft>
                          <a:spcPts val="0"/>
                        </a:spcAft>
                      </a:pPr>
                      <a:r>
                        <a:rPr lang="en-US" sz="1200" dirty="0">
                          <a:solidFill>
                            <a:srgbClr val="000000"/>
                          </a:solidFill>
                          <a:latin typeface="Calibri"/>
                          <a:ea typeface="Times New Roman"/>
                          <a:cs typeface="Times New Roman"/>
                        </a:rPr>
                        <a:t>Taxable income</a:t>
                      </a:r>
                      <a:endParaRPr lang="en-US" sz="1200" dirty="0">
                        <a:latin typeface="Times New Roman"/>
                        <a:ea typeface="Times New Roman"/>
                        <a:cs typeface="Times New Roman"/>
                      </a:endParaRPr>
                    </a:p>
                  </a:txBody>
                  <a:tcPr marL="68580" marR="68580" marT="0" marB="0" anchor="b"/>
                </a:tc>
                <a:tc>
                  <a:txBody>
                    <a:bodyPr/>
                    <a:lstStyle/>
                    <a:p>
                      <a:pPr marL="0" marR="0" algn="r">
                        <a:spcBef>
                          <a:spcPts val="0"/>
                        </a:spcBef>
                        <a:spcAft>
                          <a:spcPts val="0"/>
                        </a:spcAft>
                      </a:pPr>
                      <a:r>
                        <a:rPr lang="en-US" sz="1200" dirty="0">
                          <a:solidFill>
                            <a:srgbClr val="000000"/>
                          </a:solidFill>
                          <a:latin typeface="Calibri"/>
                          <a:ea typeface="Times New Roman"/>
                          <a:cs typeface="Times New Roman"/>
                        </a:rPr>
                        <a:t>$5,000</a:t>
                      </a:r>
                      <a:endParaRPr lang="en-US" sz="1200" dirty="0">
                        <a:latin typeface="Times New Roman"/>
                        <a:ea typeface="Times New Roman"/>
                        <a:cs typeface="Times New Roman"/>
                      </a:endParaRPr>
                    </a:p>
                  </a:txBody>
                  <a:tcPr marL="68580" marR="68580" marT="0" marB="0" anchor="b"/>
                </a:tc>
                <a:tc>
                  <a:txBody>
                    <a:bodyPr/>
                    <a:lstStyle/>
                    <a:p>
                      <a:pPr marL="0" marR="0">
                        <a:spcBef>
                          <a:spcPts val="0"/>
                        </a:spcBef>
                        <a:spcAft>
                          <a:spcPts val="0"/>
                        </a:spcAft>
                      </a:pPr>
                      <a:endParaRPr lang="en-US" sz="1200" dirty="0">
                        <a:latin typeface="Times New Roman"/>
                        <a:ea typeface="Times New Roman"/>
                        <a:cs typeface="Times New Roman"/>
                      </a:endParaRPr>
                    </a:p>
                  </a:txBody>
                  <a:tcPr marL="68580" marR="68580" marT="0" marB="0" anchor="b"/>
                </a:tc>
                <a:tc>
                  <a:txBody>
                    <a:bodyPr/>
                    <a:lstStyle/>
                    <a:p>
                      <a:pPr marL="0" marR="0">
                        <a:spcBef>
                          <a:spcPts val="0"/>
                        </a:spcBef>
                        <a:spcAft>
                          <a:spcPts val="0"/>
                        </a:spcAft>
                      </a:pPr>
                      <a:r>
                        <a:rPr lang="en-US" sz="1200" dirty="0">
                          <a:solidFill>
                            <a:srgbClr val="000000"/>
                          </a:solidFill>
                          <a:latin typeface="Calibri"/>
                          <a:ea typeface="Times New Roman"/>
                          <a:cs typeface="Times New Roman"/>
                        </a:rPr>
                        <a:t>Taxable income</a:t>
                      </a:r>
                      <a:endParaRPr lang="en-US" sz="1200" dirty="0">
                        <a:latin typeface="Times New Roman"/>
                        <a:ea typeface="Times New Roman"/>
                        <a:cs typeface="Times New Roman"/>
                      </a:endParaRPr>
                    </a:p>
                  </a:txBody>
                  <a:tcPr marL="68580" marR="68580" marT="0" marB="0" anchor="b"/>
                </a:tc>
                <a:tc>
                  <a:txBody>
                    <a:bodyPr/>
                    <a:lstStyle/>
                    <a:p>
                      <a:pPr marL="0" marR="0" algn="r">
                        <a:spcBef>
                          <a:spcPts val="0"/>
                        </a:spcBef>
                        <a:spcAft>
                          <a:spcPts val="0"/>
                        </a:spcAft>
                      </a:pPr>
                      <a:r>
                        <a:rPr lang="en-US" sz="1200" dirty="0">
                          <a:solidFill>
                            <a:srgbClr val="000000"/>
                          </a:solidFill>
                          <a:latin typeface="Calibri"/>
                          <a:ea typeface="Times New Roman"/>
                          <a:cs typeface="Times New Roman"/>
                        </a:rPr>
                        <a:t>$4,500</a:t>
                      </a:r>
                      <a:endParaRPr lang="en-US" sz="1200" dirty="0">
                        <a:latin typeface="Times New Roman"/>
                        <a:ea typeface="Times New Roman"/>
                        <a:cs typeface="Times New Roman"/>
                      </a:endParaRPr>
                    </a:p>
                  </a:txBody>
                  <a:tcPr marL="68580" marR="68580" marT="0" marB="0" anchor="b"/>
                </a:tc>
                <a:extLst>
                  <a:ext uri="{0D108BD9-81ED-4DB2-BD59-A6C34878D82A}">
                    <a16:rowId xmlns:a16="http://schemas.microsoft.com/office/drawing/2014/main" val="10004"/>
                  </a:ext>
                </a:extLst>
              </a:tr>
              <a:tr h="182931">
                <a:tc>
                  <a:txBody>
                    <a:bodyPr/>
                    <a:lstStyle/>
                    <a:p>
                      <a:pPr marL="0" marR="0">
                        <a:spcBef>
                          <a:spcPts val="0"/>
                        </a:spcBef>
                        <a:spcAft>
                          <a:spcPts val="0"/>
                        </a:spcAft>
                      </a:pPr>
                      <a:r>
                        <a:rPr lang="en-US" sz="1200" dirty="0">
                          <a:solidFill>
                            <a:srgbClr val="000000"/>
                          </a:solidFill>
                          <a:latin typeface="Calibri"/>
                          <a:ea typeface="Times New Roman"/>
                          <a:cs typeface="Times New Roman"/>
                        </a:rPr>
                        <a:t> Payroll taxes</a:t>
                      </a:r>
                      <a:endParaRPr lang="en-US" sz="1200" dirty="0">
                        <a:latin typeface="Times New Roman"/>
                        <a:ea typeface="Times New Roman"/>
                        <a:cs typeface="Times New Roman"/>
                      </a:endParaRPr>
                    </a:p>
                  </a:txBody>
                  <a:tcPr marL="68580" marR="68580" marT="0" marB="0" anchor="b"/>
                </a:tc>
                <a:tc>
                  <a:txBody>
                    <a:bodyPr/>
                    <a:lstStyle/>
                    <a:p>
                      <a:pPr marL="0" marR="0" algn="r">
                        <a:spcBef>
                          <a:spcPts val="0"/>
                        </a:spcBef>
                        <a:spcAft>
                          <a:spcPts val="0"/>
                        </a:spcAft>
                      </a:pPr>
                      <a:r>
                        <a:rPr lang="en-US" sz="1200" dirty="0">
                          <a:solidFill>
                            <a:srgbClr val="000000"/>
                          </a:solidFill>
                          <a:latin typeface="Calibri"/>
                          <a:ea typeface="Times New Roman"/>
                          <a:cs typeface="Times New Roman"/>
                        </a:rPr>
                        <a:t>-$1,750</a:t>
                      </a:r>
                      <a:endParaRPr lang="en-US" sz="1200" dirty="0">
                        <a:latin typeface="Times New Roman"/>
                        <a:ea typeface="Times New Roman"/>
                        <a:cs typeface="Times New Roman"/>
                      </a:endParaRPr>
                    </a:p>
                  </a:txBody>
                  <a:tcPr marL="68580" marR="68580" marT="0" marB="0" anchor="b"/>
                </a:tc>
                <a:tc>
                  <a:txBody>
                    <a:bodyPr/>
                    <a:lstStyle/>
                    <a:p>
                      <a:pPr marL="0" marR="0">
                        <a:spcBef>
                          <a:spcPts val="0"/>
                        </a:spcBef>
                        <a:spcAft>
                          <a:spcPts val="0"/>
                        </a:spcAft>
                      </a:pPr>
                      <a:endParaRPr lang="en-US" sz="1200" dirty="0">
                        <a:latin typeface="Times New Roman"/>
                        <a:ea typeface="Times New Roman"/>
                        <a:cs typeface="Times New Roman"/>
                      </a:endParaRPr>
                    </a:p>
                  </a:txBody>
                  <a:tcPr marL="68580" marR="68580" marT="0" marB="0" anchor="b"/>
                </a:tc>
                <a:tc>
                  <a:txBody>
                    <a:bodyPr/>
                    <a:lstStyle/>
                    <a:p>
                      <a:pPr marL="0" marR="0">
                        <a:spcBef>
                          <a:spcPts val="0"/>
                        </a:spcBef>
                        <a:spcAft>
                          <a:spcPts val="0"/>
                        </a:spcAft>
                      </a:pPr>
                      <a:r>
                        <a:rPr lang="en-US" sz="1200" dirty="0">
                          <a:solidFill>
                            <a:srgbClr val="000000"/>
                          </a:solidFill>
                          <a:latin typeface="Calibri"/>
                          <a:ea typeface="Times New Roman"/>
                          <a:cs typeface="Times New Roman"/>
                        </a:rPr>
                        <a:t> Payroll taxes</a:t>
                      </a:r>
                      <a:endParaRPr lang="en-US" sz="1200" dirty="0">
                        <a:latin typeface="Times New Roman"/>
                        <a:ea typeface="Times New Roman"/>
                        <a:cs typeface="Times New Roman"/>
                      </a:endParaRPr>
                    </a:p>
                  </a:txBody>
                  <a:tcPr marL="68580" marR="68580" marT="0" marB="0" anchor="b"/>
                </a:tc>
                <a:tc>
                  <a:txBody>
                    <a:bodyPr/>
                    <a:lstStyle/>
                    <a:p>
                      <a:pPr marL="0" marR="0" algn="r">
                        <a:spcBef>
                          <a:spcPts val="0"/>
                        </a:spcBef>
                        <a:spcAft>
                          <a:spcPts val="0"/>
                        </a:spcAft>
                      </a:pPr>
                      <a:r>
                        <a:rPr lang="en-US" sz="1200" dirty="0">
                          <a:solidFill>
                            <a:srgbClr val="000000"/>
                          </a:solidFill>
                          <a:latin typeface="Calibri"/>
                          <a:ea typeface="Times New Roman"/>
                          <a:cs typeface="Times New Roman"/>
                        </a:rPr>
                        <a:t>-$1,575</a:t>
                      </a:r>
                      <a:endParaRPr lang="en-US" sz="1200" dirty="0">
                        <a:latin typeface="Times New Roman"/>
                        <a:ea typeface="Times New Roman"/>
                        <a:cs typeface="Times New Roman"/>
                      </a:endParaRPr>
                    </a:p>
                  </a:txBody>
                  <a:tcPr marL="68580" marR="68580" marT="0" marB="0" anchor="b"/>
                </a:tc>
                <a:extLst>
                  <a:ext uri="{0D108BD9-81ED-4DB2-BD59-A6C34878D82A}">
                    <a16:rowId xmlns:a16="http://schemas.microsoft.com/office/drawing/2014/main" val="10005"/>
                  </a:ext>
                </a:extLst>
              </a:tr>
              <a:tr h="182931">
                <a:tc>
                  <a:txBody>
                    <a:bodyPr/>
                    <a:lstStyle/>
                    <a:p>
                      <a:endParaRPr lang="en-US" sz="1200" dirty="0">
                        <a:latin typeface="Calibri"/>
                        <a:ea typeface="Times New Roman"/>
                        <a:cs typeface="Times New Roman"/>
                      </a:endParaRPr>
                    </a:p>
                  </a:txBody>
                  <a:tcPr marL="68580" marR="68580" marT="0" marB="0" anchor="b"/>
                </a:tc>
                <a:tc>
                  <a:txBody>
                    <a:bodyPr/>
                    <a:lstStyle/>
                    <a:p>
                      <a:endParaRPr lang="en-US" sz="1200" dirty="0">
                        <a:latin typeface="Calibri"/>
                        <a:ea typeface="Times New Roman"/>
                        <a:cs typeface="Times New Roman"/>
                      </a:endParaRPr>
                    </a:p>
                  </a:txBody>
                  <a:tcPr marL="68580" marR="68580" marT="0" marB="0" anchor="b"/>
                </a:tc>
                <a:tc>
                  <a:txBody>
                    <a:bodyPr/>
                    <a:lstStyle/>
                    <a:p>
                      <a:endParaRPr lang="en-US" sz="1200" dirty="0">
                        <a:latin typeface="Calibri"/>
                        <a:ea typeface="Times New Roman"/>
                        <a:cs typeface="Times New Roman"/>
                      </a:endParaRPr>
                    </a:p>
                  </a:txBody>
                  <a:tcPr marL="68580" marR="68580" marT="0" marB="0" anchor="b"/>
                </a:tc>
                <a:tc>
                  <a:txBody>
                    <a:bodyPr/>
                    <a:lstStyle/>
                    <a:p>
                      <a:endParaRPr lang="en-US" sz="1200" dirty="0">
                        <a:latin typeface="Calibri"/>
                        <a:ea typeface="Times New Roman"/>
                        <a:cs typeface="Times New Roman"/>
                      </a:endParaRPr>
                    </a:p>
                  </a:txBody>
                  <a:tcPr marL="68580" marR="68580" marT="0" marB="0" anchor="b"/>
                </a:tc>
                <a:tc>
                  <a:txBody>
                    <a:bodyPr/>
                    <a:lstStyle/>
                    <a:p>
                      <a:endParaRPr lang="en-US" sz="1200" dirty="0">
                        <a:latin typeface="Calibri"/>
                        <a:ea typeface="Times New Roman"/>
                        <a:cs typeface="Times New Roman"/>
                      </a:endParaRPr>
                    </a:p>
                  </a:txBody>
                  <a:tcPr marL="68580" marR="68580" marT="0" marB="0" anchor="b"/>
                </a:tc>
                <a:extLst>
                  <a:ext uri="{0D108BD9-81ED-4DB2-BD59-A6C34878D82A}">
                    <a16:rowId xmlns:a16="http://schemas.microsoft.com/office/drawing/2014/main" val="10006"/>
                  </a:ext>
                </a:extLst>
              </a:tr>
              <a:tr h="182931">
                <a:tc>
                  <a:txBody>
                    <a:bodyPr/>
                    <a:lstStyle/>
                    <a:p>
                      <a:pPr marL="0" marR="0">
                        <a:spcBef>
                          <a:spcPts val="0"/>
                        </a:spcBef>
                        <a:spcAft>
                          <a:spcPts val="0"/>
                        </a:spcAft>
                      </a:pPr>
                      <a:r>
                        <a:rPr lang="en-US" sz="1200" dirty="0">
                          <a:solidFill>
                            <a:srgbClr val="000000"/>
                          </a:solidFill>
                          <a:latin typeface="Calibri"/>
                          <a:ea typeface="Times New Roman"/>
                          <a:cs typeface="Times New Roman"/>
                        </a:rPr>
                        <a:t>Net income</a:t>
                      </a:r>
                      <a:endParaRPr lang="en-US" sz="1200" dirty="0">
                        <a:latin typeface="Times New Roman"/>
                        <a:ea typeface="Times New Roman"/>
                        <a:cs typeface="Times New Roman"/>
                      </a:endParaRPr>
                    </a:p>
                  </a:txBody>
                  <a:tcPr marL="68580" marR="68580" marT="0" marB="0" anchor="b"/>
                </a:tc>
                <a:tc>
                  <a:txBody>
                    <a:bodyPr/>
                    <a:lstStyle/>
                    <a:p>
                      <a:pPr marL="0" marR="0" algn="r">
                        <a:spcBef>
                          <a:spcPts val="0"/>
                        </a:spcBef>
                        <a:spcAft>
                          <a:spcPts val="0"/>
                        </a:spcAft>
                      </a:pPr>
                      <a:r>
                        <a:rPr lang="en-US" sz="1200" dirty="0">
                          <a:solidFill>
                            <a:srgbClr val="000000"/>
                          </a:solidFill>
                          <a:latin typeface="Calibri"/>
                          <a:ea typeface="Times New Roman"/>
                          <a:cs typeface="Times New Roman"/>
                        </a:rPr>
                        <a:t>$3,250</a:t>
                      </a:r>
                      <a:endParaRPr lang="en-US" sz="1200" dirty="0">
                        <a:latin typeface="Times New Roman"/>
                        <a:ea typeface="Times New Roman"/>
                        <a:cs typeface="Times New Roman"/>
                      </a:endParaRPr>
                    </a:p>
                  </a:txBody>
                  <a:tcPr marL="68580" marR="68580" marT="0" marB="0" anchor="b"/>
                </a:tc>
                <a:tc>
                  <a:txBody>
                    <a:bodyPr/>
                    <a:lstStyle/>
                    <a:p>
                      <a:endParaRPr lang="en-US" sz="1200" dirty="0">
                        <a:latin typeface="Calibri"/>
                        <a:ea typeface="Times New Roman"/>
                        <a:cs typeface="Times New Roman"/>
                      </a:endParaRPr>
                    </a:p>
                  </a:txBody>
                  <a:tcPr marL="68580" marR="68580" marT="0" marB="0" anchor="b"/>
                </a:tc>
                <a:tc>
                  <a:txBody>
                    <a:bodyPr/>
                    <a:lstStyle/>
                    <a:p>
                      <a:endParaRPr lang="en-US" sz="1200" dirty="0">
                        <a:latin typeface="Calibri"/>
                        <a:ea typeface="Times New Roman"/>
                        <a:cs typeface="Times New Roman"/>
                      </a:endParaRPr>
                    </a:p>
                  </a:txBody>
                  <a:tcPr marL="68580" marR="68580" marT="0" marB="0" anchor="b"/>
                </a:tc>
                <a:tc>
                  <a:txBody>
                    <a:bodyPr/>
                    <a:lstStyle/>
                    <a:p>
                      <a:pPr marL="0" marR="0" algn="r">
                        <a:spcBef>
                          <a:spcPts val="0"/>
                        </a:spcBef>
                        <a:spcAft>
                          <a:spcPts val="0"/>
                        </a:spcAft>
                      </a:pPr>
                      <a:r>
                        <a:rPr lang="en-US" sz="1200" dirty="0">
                          <a:solidFill>
                            <a:srgbClr val="000000"/>
                          </a:solidFill>
                          <a:latin typeface="Calibri"/>
                          <a:ea typeface="Times New Roman"/>
                          <a:cs typeface="Times New Roman"/>
                        </a:rPr>
                        <a:t>$2,925</a:t>
                      </a:r>
                      <a:endParaRPr lang="en-US" sz="1200" dirty="0">
                        <a:latin typeface="Times New Roman"/>
                        <a:ea typeface="Times New Roman"/>
                        <a:cs typeface="Times New Roman"/>
                      </a:endParaRPr>
                    </a:p>
                  </a:txBody>
                  <a:tcPr marL="68580" marR="68580" marT="0" marB="0" anchor="b"/>
                </a:tc>
                <a:extLst>
                  <a:ext uri="{0D108BD9-81ED-4DB2-BD59-A6C34878D82A}">
                    <a16:rowId xmlns:a16="http://schemas.microsoft.com/office/drawing/2014/main" val="10007"/>
                  </a:ext>
                </a:extLst>
              </a:tr>
              <a:tr h="242472">
                <a:tc>
                  <a:txBody>
                    <a:bodyPr/>
                    <a:lstStyle/>
                    <a:p>
                      <a:pPr marL="0" marR="0">
                        <a:spcBef>
                          <a:spcPts val="0"/>
                        </a:spcBef>
                        <a:spcAft>
                          <a:spcPts val="0"/>
                        </a:spcAft>
                      </a:pPr>
                      <a:r>
                        <a:rPr lang="en-US" sz="1200" dirty="0">
                          <a:solidFill>
                            <a:srgbClr val="000000"/>
                          </a:solidFill>
                          <a:latin typeface="Calibri"/>
                          <a:ea typeface="Times New Roman"/>
                          <a:cs typeface="Times New Roman"/>
                        </a:rPr>
                        <a:t> Post-tax savings account Deposit</a:t>
                      </a:r>
                      <a:endParaRPr lang="en-US" sz="1200" dirty="0">
                        <a:latin typeface="Times New Roman"/>
                        <a:ea typeface="Times New Roman"/>
                        <a:cs typeface="Times New Roman"/>
                      </a:endParaRPr>
                    </a:p>
                  </a:txBody>
                  <a:tcPr marL="68580" marR="68580" marT="0" marB="0" anchor="b"/>
                </a:tc>
                <a:tc>
                  <a:txBody>
                    <a:bodyPr/>
                    <a:lstStyle/>
                    <a:p>
                      <a:pPr marL="0" marR="0" algn="r">
                        <a:spcBef>
                          <a:spcPts val="0"/>
                        </a:spcBef>
                        <a:spcAft>
                          <a:spcPts val="0"/>
                        </a:spcAft>
                      </a:pPr>
                      <a:r>
                        <a:rPr lang="en-US" sz="1200" dirty="0">
                          <a:solidFill>
                            <a:srgbClr val="000000"/>
                          </a:solidFill>
                          <a:latin typeface="Calibri"/>
                          <a:ea typeface="Times New Roman"/>
                          <a:cs typeface="Times New Roman"/>
                        </a:rPr>
                        <a:t>-$500</a:t>
                      </a:r>
                      <a:endParaRPr lang="en-US" sz="1200" dirty="0">
                        <a:latin typeface="Times New Roman"/>
                        <a:ea typeface="Times New Roman"/>
                        <a:cs typeface="Times New Roman"/>
                      </a:endParaRPr>
                    </a:p>
                  </a:txBody>
                  <a:tcPr marL="68580" marR="68580" marT="0" marB="0" anchor="b"/>
                </a:tc>
                <a:tc>
                  <a:txBody>
                    <a:bodyPr/>
                    <a:lstStyle/>
                    <a:p>
                      <a:endParaRPr lang="en-US" sz="1200" dirty="0">
                        <a:latin typeface="Calibri"/>
                        <a:ea typeface="Times New Roman"/>
                        <a:cs typeface="Times New Roman"/>
                      </a:endParaRPr>
                    </a:p>
                  </a:txBody>
                  <a:tcPr marL="68580" marR="68580" marT="0" marB="0" anchor="b"/>
                </a:tc>
                <a:tc>
                  <a:txBody>
                    <a:bodyPr/>
                    <a:lstStyle/>
                    <a:p>
                      <a:endParaRPr lang="en-US" sz="1200" dirty="0">
                        <a:latin typeface="Calibri"/>
                        <a:ea typeface="Times New Roman"/>
                        <a:cs typeface="Times New Roman"/>
                      </a:endParaRPr>
                    </a:p>
                  </a:txBody>
                  <a:tcPr marL="68580" marR="68580" marT="0" marB="0" anchor="b"/>
                </a:tc>
                <a:tc>
                  <a:txBody>
                    <a:bodyPr/>
                    <a:lstStyle/>
                    <a:p>
                      <a:endParaRPr lang="en-US" sz="1200" dirty="0">
                        <a:latin typeface="Calibri"/>
                        <a:ea typeface="Times New Roman"/>
                        <a:cs typeface="Times New Roman"/>
                      </a:endParaRPr>
                    </a:p>
                  </a:txBody>
                  <a:tcPr marL="68580" marR="68580" marT="0" marB="0" anchor="b"/>
                </a:tc>
                <a:extLst>
                  <a:ext uri="{0D108BD9-81ED-4DB2-BD59-A6C34878D82A}">
                    <a16:rowId xmlns:a16="http://schemas.microsoft.com/office/drawing/2014/main" val="10008"/>
                  </a:ext>
                </a:extLst>
              </a:tr>
              <a:tr h="242472">
                <a:tc>
                  <a:txBody>
                    <a:bodyPr/>
                    <a:lstStyle/>
                    <a:p>
                      <a:pPr marL="0" marR="0">
                        <a:spcBef>
                          <a:spcPts val="0"/>
                        </a:spcBef>
                        <a:spcAft>
                          <a:spcPts val="0"/>
                        </a:spcAft>
                      </a:pPr>
                      <a:endParaRPr lang="en-US" sz="1200" dirty="0">
                        <a:latin typeface="Times New Roman"/>
                        <a:ea typeface="Times New Roman"/>
                        <a:cs typeface="Times New Roman"/>
                      </a:endParaRPr>
                    </a:p>
                  </a:txBody>
                  <a:tcPr marL="68580" marR="68580" marT="0" marB="0" anchor="b"/>
                </a:tc>
                <a:tc>
                  <a:txBody>
                    <a:bodyPr/>
                    <a:lstStyle/>
                    <a:p>
                      <a:pPr marL="0" marR="0" algn="r">
                        <a:spcBef>
                          <a:spcPts val="0"/>
                        </a:spcBef>
                        <a:spcAft>
                          <a:spcPts val="0"/>
                        </a:spcAft>
                      </a:pPr>
                      <a:endParaRPr lang="en-US" sz="1200" dirty="0">
                        <a:latin typeface="Times New Roman"/>
                        <a:ea typeface="Times New Roman"/>
                        <a:cs typeface="Times New Roman"/>
                      </a:endParaRPr>
                    </a:p>
                  </a:txBody>
                  <a:tcPr marL="68580" marR="68580" marT="0" marB="0" anchor="b"/>
                </a:tc>
                <a:tc>
                  <a:txBody>
                    <a:bodyPr/>
                    <a:lstStyle/>
                    <a:p>
                      <a:endParaRPr lang="en-US" sz="1200" dirty="0">
                        <a:latin typeface="Calibri"/>
                        <a:ea typeface="Times New Roman"/>
                        <a:cs typeface="Times New Roman"/>
                      </a:endParaRPr>
                    </a:p>
                  </a:txBody>
                  <a:tcPr marL="68580" marR="68580" marT="0" marB="0" anchor="b"/>
                </a:tc>
                <a:tc>
                  <a:txBody>
                    <a:bodyPr/>
                    <a:lstStyle/>
                    <a:p>
                      <a:endParaRPr lang="en-US" sz="1200" dirty="0">
                        <a:latin typeface="Calibri"/>
                        <a:ea typeface="Times New Roman"/>
                        <a:cs typeface="Times New Roman"/>
                      </a:endParaRPr>
                    </a:p>
                  </a:txBody>
                  <a:tcPr marL="68580" marR="68580" marT="0" marB="0" anchor="b"/>
                </a:tc>
                <a:tc>
                  <a:txBody>
                    <a:bodyPr/>
                    <a:lstStyle/>
                    <a:p>
                      <a:endParaRPr lang="en-US" sz="1200" dirty="0">
                        <a:latin typeface="Calibri"/>
                        <a:ea typeface="Times New Roman"/>
                        <a:cs typeface="Times New Roman"/>
                      </a:endParaRPr>
                    </a:p>
                  </a:txBody>
                  <a:tcPr marL="68580" marR="68580" marT="0" marB="0" anchor="b"/>
                </a:tc>
                <a:extLst>
                  <a:ext uri="{0D108BD9-81ED-4DB2-BD59-A6C34878D82A}">
                    <a16:rowId xmlns:a16="http://schemas.microsoft.com/office/drawing/2014/main" val="10009"/>
                  </a:ext>
                </a:extLst>
              </a:tr>
              <a:tr h="236878">
                <a:tc>
                  <a:txBody>
                    <a:bodyPr/>
                    <a:lstStyle/>
                    <a:p>
                      <a:pPr marL="0" marR="0">
                        <a:spcBef>
                          <a:spcPts val="0"/>
                        </a:spcBef>
                        <a:spcAft>
                          <a:spcPts val="0"/>
                        </a:spcAft>
                      </a:pPr>
                      <a:r>
                        <a:rPr lang="en-US" sz="1200" b="1" dirty="0">
                          <a:solidFill>
                            <a:srgbClr val="FF0000"/>
                          </a:solidFill>
                          <a:latin typeface="Calibri"/>
                          <a:ea typeface="Times New Roman"/>
                          <a:cs typeface="Times New Roman"/>
                        </a:rPr>
                        <a:t>TAKE-HOME PAY</a:t>
                      </a:r>
                      <a:endParaRPr lang="en-US" sz="1200" dirty="0">
                        <a:solidFill>
                          <a:srgbClr val="FF0000"/>
                        </a:solidFill>
                        <a:latin typeface="Times New Roman"/>
                        <a:ea typeface="Times New Roman"/>
                        <a:cs typeface="Times New Roman"/>
                      </a:endParaRPr>
                    </a:p>
                  </a:txBody>
                  <a:tcPr marL="68580" marR="68580" marT="0" marB="0" anchor="b"/>
                </a:tc>
                <a:tc>
                  <a:txBody>
                    <a:bodyPr/>
                    <a:lstStyle/>
                    <a:p>
                      <a:pPr marL="0" marR="0" algn="r">
                        <a:spcBef>
                          <a:spcPts val="0"/>
                        </a:spcBef>
                        <a:spcAft>
                          <a:spcPts val="0"/>
                        </a:spcAft>
                      </a:pPr>
                      <a:r>
                        <a:rPr lang="en-US" sz="1200" b="1" dirty="0">
                          <a:solidFill>
                            <a:srgbClr val="FF0000"/>
                          </a:solidFill>
                          <a:latin typeface="Calibri"/>
                          <a:ea typeface="Times New Roman"/>
                          <a:cs typeface="Times New Roman"/>
                        </a:rPr>
                        <a:t>$2,750</a:t>
                      </a:r>
                      <a:endParaRPr lang="en-US" sz="1200" dirty="0">
                        <a:solidFill>
                          <a:srgbClr val="FF0000"/>
                        </a:solidFill>
                        <a:latin typeface="Times New Roman"/>
                        <a:ea typeface="Times New Roman"/>
                        <a:cs typeface="Times New Roman"/>
                      </a:endParaRPr>
                    </a:p>
                  </a:txBody>
                  <a:tcPr marL="68580" marR="68580" marT="0" marB="0" anchor="b"/>
                </a:tc>
                <a:tc>
                  <a:txBody>
                    <a:bodyPr/>
                    <a:lstStyle/>
                    <a:p>
                      <a:pPr marL="0" marR="0">
                        <a:spcBef>
                          <a:spcPts val="0"/>
                        </a:spcBef>
                        <a:spcAft>
                          <a:spcPts val="0"/>
                        </a:spcAft>
                      </a:pPr>
                      <a:endParaRPr lang="en-US" sz="1200" dirty="0">
                        <a:solidFill>
                          <a:srgbClr val="FF0000"/>
                        </a:solidFill>
                        <a:latin typeface="Times New Roman"/>
                        <a:ea typeface="Times New Roman"/>
                        <a:cs typeface="Times New Roman"/>
                      </a:endParaRPr>
                    </a:p>
                  </a:txBody>
                  <a:tcPr marL="68580" marR="68580" marT="0" marB="0" anchor="b"/>
                </a:tc>
                <a:tc>
                  <a:txBody>
                    <a:bodyPr/>
                    <a:lstStyle/>
                    <a:p>
                      <a:pPr marL="0" marR="0">
                        <a:spcBef>
                          <a:spcPts val="0"/>
                        </a:spcBef>
                        <a:spcAft>
                          <a:spcPts val="0"/>
                        </a:spcAft>
                      </a:pPr>
                      <a:r>
                        <a:rPr lang="en-US" sz="1200" b="1" dirty="0">
                          <a:solidFill>
                            <a:srgbClr val="FF0000"/>
                          </a:solidFill>
                          <a:latin typeface="Calibri"/>
                          <a:ea typeface="Times New Roman"/>
                          <a:cs typeface="Times New Roman"/>
                        </a:rPr>
                        <a:t>TAKE-HOME PAY</a:t>
                      </a:r>
                      <a:endParaRPr lang="en-US" sz="1200" dirty="0">
                        <a:solidFill>
                          <a:srgbClr val="FF0000"/>
                        </a:solidFill>
                        <a:latin typeface="Times New Roman"/>
                        <a:ea typeface="Times New Roman"/>
                        <a:cs typeface="Times New Roman"/>
                      </a:endParaRPr>
                    </a:p>
                  </a:txBody>
                  <a:tcPr marL="68580" marR="68580" marT="0" marB="0" anchor="b"/>
                </a:tc>
                <a:tc>
                  <a:txBody>
                    <a:bodyPr/>
                    <a:lstStyle/>
                    <a:p>
                      <a:pPr marL="0" marR="0" algn="r">
                        <a:spcBef>
                          <a:spcPts val="0"/>
                        </a:spcBef>
                        <a:spcAft>
                          <a:spcPts val="0"/>
                        </a:spcAft>
                      </a:pPr>
                      <a:r>
                        <a:rPr lang="en-US" sz="1200" b="1" dirty="0">
                          <a:solidFill>
                            <a:srgbClr val="FF0000"/>
                          </a:solidFill>
                          <a:latin typeface="Calibri"/>
                          <a:ea typeface="Times New Roman"/>
                          <a:cs typeface="Times New Roman"/>
                        </a:rPr>
                        <a:t>$2,925</a:t>
                      </a:r>
                      <a:endParaRPr lang="en-US" sz="1200" dirty="0">
                        <a:solidFill>
                          <a:srgbClr val="FF0000"/>
                        </a:solidFill>
                        <a:latin typeface="Times New Roman"/>
                        <a:ea typeface="Times New Roman"/>
                        <a:cs typeface="Times New Roman"/>
                      </a:endParaRPr>
                    </a:p>
                  </a:txBody>
                  <a:tcPr marL="68580" marR="68580" marT="0" marB="0" anchor="b"/>
                </a:tc>
                <a:extLst>
                  <a:ext uri="{0D108BD9-81ED-4DB2-BD59-A6C34878D82A}">
                    <a16:rowId xmlns:a16="http://schemas.microsoft.com/office/drawing/2014/main" val="10010"/>
                  </a:ext>
                </a:extLst>
              </a:tr>
            </a:tbl>
          </a:graphicData>
        </a:graphic>
      </p:graphicFrame>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r>
              <a:rPr lang="en-US" dirty="0">
                <a:latin typeface="Arial" charset="0"/>
              </a:rPr>
              <a:t>Disadvantages of Participating</a:t>
            </a:r>
          </a:p>
        </p:txBody>
      </p:sp>
      <p:sp>
        <p:nvSpPr>
          <p:cNvPr id="29699" name="Content Placeholder 2"/>
          <p:cNvSpPr>
            <a:spLocks noGrp="1"/>
          </p:cNvSpPr>
          <p:nvPr>
            <p:ph idx="1"/>
          </p:nvPr>
        </p:nvSpPr>
        <p:spPr/>
        <p:txBody>
          <a:bodyPr/>
          <a:lstStyle/>
          <a:p>
            <a:r>
              <a:rPr lang="en-US" dirty="0">
                <a:latin typeface="Arial" charset="0"/>
              </a:rPr>
              <a:t>Your investment options are limited to the funds we offer.</a:t>
            </a:r>
          </a:p>
          <a:p>
            <a:r>
              <a:rPr lang="en-US" dirty="0">
                <a:latin typeface="Arial" charset="0"/>
              </a:rPr>
              <a:t>It is difficult to access your funds before age 59½ without penalty. If you withdraw money before reaching age 59½, you will have to pay taxes on the withdrawn amount plus pay a 10% penalty.</a:t>
            </a:r>
          </a:p>
          <a:p>
            <a:r>
              <a:rPr lang="en-US" dirty="0">
                <a:latin typeface="Arial" charset="0"/>
              </a:rPr>
              <a:t>Though 401(k) plans are generally a safe and effective method of saving, if you choose to put your money in risky investments, your account may not grow as quickly as you anticipate. </a:t>
            </a:r>
          </a:p>
          <a:p>
            <a:r>
              <a:rPr lang="en-US" dirty="0">
                <a:latin typeface="Arial" charset="0"/>
              </a:rPr>
              <a:t>Additionally, because funds fluctuate with the stocks and bonds markets, there will be ups and downs in your savings. All investment plans carry some degree of risk and uncertainty.</a:t>
            </a:r>
          </a:p>
          <a:p>
            <a:pPr>
              <a:buFontTx/>
              <a:buNone/>
            </a:pPr>
            <a:br>
              <a:rPr lang="en-US" dirty="0">
                <a:latin typeface="Arial" charset="0"/>
              </a:rPr>
            </a:br>
            <a:br>
              <a:rPr lang="en-US" dirty="0">
                <a:latin typeface="Arial" charset="0"/>
              </a:rPr>
            </a:br>
            <a:br>
              <a:rPr lang="en-US" dirty="0">
                <a:latin typeface="Arial" charset="0"/>
              </a:rPr>
            </a:br>
            <a:endParaRPr lang="en-US" dirty="0">
              <a:latin typeface="Arial" charset="0"/>
            </a:endParaRPr>
          </a:p>
          <a:p>
            <a:endParaRPr lang="en-US" dirty="0">
              <a:latin typeface="Arial" charset="0"/>
            </a:endParaRPr>
          </a:p>
        </p:txBody>
      </p:sp>
      <p:sp>
        <p:nvSpPr>
          <p:cNvPr id="29700" name="Slide Number Placeholder 3"/>
          <p:cNvSpPr>
            <a:spLocks noGrp="1"/>
          </p:cNvSpPr>
          <p:nvPr>
            <p:ph type="sldNum" sz="quarter" idx="12"/>
          </p:nvPr>
        </p:nvSpPr>
        <p:spPr>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rgbClr val="283B6E"/>
                </a:solidFill>
                <a:latin typeface="Arial" charset="0"/>
                <a:ea typeface="ＭＳ Ｐゴシック" charset="0"/>
              </a:defRPr>
            </a:lvl1pPr>
            <a:lvl2pPr>
              <a:defRPr sz="1600">
                <a:solidFill>
                  <a:srgbClr val="283B6E"/>
                </a:solidFill>
                <a:latin typeface="Arial" charset="0"/>
                <a:ea typeface="ＭＳ Ｐゴシック" charset="0"/>
              </a:defRPr>
            </a:lvl2pPr>
            <a:lvl3pPr>
              <a:defRPr sz="1400">
                <a:solidFill>
                  <a:srgbClr val="283B6E"/>
                </a:solidFill>
                <a:latin typeface="Arial" charset="0"/>
                <a:ea typeface="ＭＳ Ｐゴシック" charset="0"/>
              </a:defRPr>
            </a:lvl3pPr>
            <a:lvl4pPr>
              <a:defRPr sz="1200">
                <a:solidFill>
                  <a:srgbClr val="283B6E"/>
                </a:solidFill>
                <a:latin typeface="Arial" charset="0"/>
                <a:ea typeface="ＭＳ Ｐゴシック" charset="0"/>
              </a:defRPr>
            </a:lvl4pPr>
            <a:lvl5pPr>
              <a:defRPr sz="1200">
                <a:solidFill>
                  <a:srgbClr val="283B6E"/>
                </a:solidFill>
                <a:latin typeface="Arial" charset="0"/>
                <a:ea typeface="ＭＳ Ｐゴシック" charset="0"/>
              </a:defRPr>
            </a:lvl5pPr>
            <a:lvl6pPr eaLnBrk="0" hangingPunct="0">
              <a:defRPr sz="1200">
                <a:solidFill>
                  <a:srgbClr val="283B6E"/>
                </a:solidFill>
                <a:latin typeface="Arial" charset="0"/>
                <a:ea typeface="ＭＳ Ｐゴシック" charset="0"/>
              </a:defRPr>
            </a:lvl6pPr>
            <a:lvl7pPr eaLnBrk="0" hangingPunct="0">
              <a:defRPr sz="1200">
                <a:solidFill>
                  <a:srgbClr val="283B6E"/>
                </a:solidFill>
                <a:latin typeface="Arial" charset="0"/>
                <a:ea typeface="ＭＳ Ｐゴシック" charset="0"/>
              </a:defRPr>
            </a:lvl7pPr>
            <a:lvl8pPr eaLnBrk="0" hangingPunct="0">
              <a:defRPr sz="1200">
                <a:solidFill>
                  <a:srgbClr val="283B6E"/>
                </a:solidFill>
                <a:latin typeface="Arial" charset="0"/>
                <a:ea typeface="ＭＳ Ｐゴシック" charset="0"/>
              </a:defRPr>
            </a:lvl8pPr>
            <a:lvl9pPr eaLnBrk="0" hangingPunct="0">
              <a:defRPr sz="1200">
                <a:solidFill>
                  <a:srgbClr val="283B6E"/>
                </a:solidFill>
                <a:latin typeface="Arial" charset="0"/>
                <a:ea typeface="ＭＳ Ｐゴシック" charset="0"/>
              </a:defRPr>
            </a:lvl9pPr>
          </a:lstStyle>
          <a:p>
            <a:fld id="{20D6AF71-AB9B-B242-BEDD-6A28F54ED8AA}" type="slidenum">
              <a:rPr lang="en-US">
                <a:solidFill>
                  <a:srgbClr val="618DD1"/>
                </a:solidFill>
              </a:rPr>
              <a:pPr/>
              <a:t>17</a:t>
            </a:fld>
            <a:endParaRPr lang="en-US" dirty="0">
              <a:solidFill>
                <a:srgbClr val="618DD1"/>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p:txBody>
          <a:bodyPr/>
          <a:lstStyle/>
          <a:p>
            <a:r>
              <a:rPr lang="en-US" dirty="0">
                <a:latin typeface="Arial" charset="0"/>
              </a:rPr>
              <a:t>Questions? Comments?</a:t>
            </a:r>
          </a:p>
        </p:txBody>
      </p:sp>
      <p:sp>
        <p:nvSpPr>
          <p:cNvPr id="31747" name="Content Placeholder 2"/>
          <p:cNvSpPr>
            <a:spLocks noGrp="1"/>
          </p:cNvSpPr>
          <p:nvPr>
            <p:ph idx="1"/>
          </p:nvPr>
        </p:nvSpPr>
        <p:spPr/>
        <p:txBody>
          <a:bodyPr/>
          <a:lstStyle/>
          <a:p>
            <a:pPr algn="ctr">
              <a:buFontTx/>
              <a:buNone/>
            </a:pPr>
            <a:r>
              <a:rPr lang="en-US" sz="2800" dirty="0">
                <a:latin typeface="Arial" charset="0"/>
              </a:rPr>
              <a:t> </a:t>
            </a:r>
          </a:p>
        </p:txBody>
      </p:sp>
      <p:sp>
        <p:nvSpPr>
          <p:cNvPr id="31748" name="Slide Number Placeholder 3"/>
          <p:cNvSpPr>
            <a:spLocks noGrp="1"/>
          </p:cNvSpPr>
          <p:nvPr>
            <p:ph type="sldNum" sz="quarter" idx="12"/>
          </p:nvPr>
        </p:nvSpPr>
        <p:spPr>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rgbClr val="283B6E"/>
                </a:solidFill>
                <a:latin typeface="Arial" charset="0"/>
                <a:ea typeface="ＭＳ Ｐゴシック" charset="0"/>
              </a:defRPr>
            </a:lvl1pPr>
            <a:lvl2pPr>
              <a:defRPr sz="1600">
                <a:solidFill>
                  <a:srgbClr val="283B6E"/>
                </a:solidFill>
                <a:latin typeface="Arial" charset="0"/>
                <a:ea typeface="ＭＳ Ｐゴシック" charset="0"/>
              </a:defRPr>
            </a:lvl2pPr>
            <a:lvl3pPr>
              <a:defRPr sz="1400">
                <a:solidFill>
                  <a:srgbClr val="283B6E"/>
                </a:solidFill>
                <a:latin typeface="Arial" charset="0"/>
                <a:ea typeface="ＭＳ Ｐゴシック" charset="0"/>
              </a:defRPr>
            </a:lvl3pPr>
            <a:lvl4pPr>
              <a:defRPr sz="1200">
                <a:solidFill>
                  <a:srgbClr val="283B6E"/>
                </a:solidFill>
                <a:latin typeface="Arial" charset="0"/>
                <a:ea typeface="ＭＳ Ｐゴシック" charset="0"/>
              </a:defRPr>
            </a:lvl4pPr>
            <a:lvl5pPr>
              <a:defRPr sz="1200">
                <a:solidFill>
                  <a:srgbClr val="283B6E"/>
                </a:solidFill>
                <a:latin typeface="Arial" charset="0"/>
                <a:ea typeface="ＭＳ Ｐゴシック" charset="0"/>
              </a:defRPr>
            </a:lvl5pPr>
            <a:lvl6pPr eaLnBrk="0" hangingPunct="0">
              <a:defRPr sz="1200">
                <a:solidFill>
                  <a:srgbClr val="283B6E"/>
                </a:solidFill>
                <a:latin typeface="Arial" charset="0"/>
                <a:ea typeface="ＭＳ Ｐゴシック" charset="0"/>
              </a:defRPr>
            </a:lvl6pPr>
            <a:lvl7pPr eaLnBrk="0" hangingPunct="0">
              <a:defRPr sz="1200">
                <a:solidFill>
                  <a:srgbClr val="283B6E"/>
                </a:solidFill>
                <a:latin typeface="Arial" charset="0"/>
                <a:ea typeface="ＭＳ Ｐゴシック" charset="0"/>
              </a:defRPr>
            </a:lvl7pPr>
            <a:lvl8pPr eaLnBrk="0" hangingPunct="0">
              <a:defRPr sz="1200">
                <a:solidFill>
                  <a:srgbClr val="283B6E"/>
                </a:solidFill>
                <a:latin typeface="Arial" charset="0"/>
                <a:ea typeface="ＭＳ Ｐゴシック" charset="0"/>
              </a:defRPr>
            </a:lvl8pPr>
            <a:lvl9pPr eaLnBrk="0" hangingPunct="0">
              <a:defRPr sz="1200">
                <a:solidFill>
                  <a:srgbClr val="283B6E"/>
                </a:solidFill>
                <a:latin typeface="Arial" charset="0"/>
                <a:ea typeface="ＭＳ Ｐゴシック" charset="0"/>
              </a:defRPr>
            </a:lvl9pPr>
          </a:lstStyle>
          <a:p>
            <a:fld id="{F187850F-65CA-6A4E-8F13-D4AFBA4D924B}" type="slidenum">
              <a:rPr lang="en-US">
                <a:solidFill>
                  <a:srgbClr val="618DD1"/>
                </a:solidFill>
              </a:rPr>
              <a:pPr/>
              <a:t>18</a:t>
            </a:fld>
            <a:endParaRPr lang="en-US" dirty="0">
              <a:solidFill>
                <a:srgbClr val="618DD1"/>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p:txBody>
          <a:bodyPr/>
          <a:lstStyle/>
          <a:p>
            <a:r>
              <a:rPr lang="en-US" dirty="0">
                <a:latin typeface="Arial" charset="0"/>
              </a:rPr>
              <a:t>Enrollment</a:t>
            </a:r>
          </a:p>
        </p:txBody>
      </p:sp>
      <p:sp>
        <p:nvSpPr>
          <p:cNvPr id="33795" name="Content Placeholder 2"/>
          <p:cNvSpPr>
            <a:spLocks noGrp="1"/>
          </p:cNvSpPr>
          <p:nvPr>
            <p:ph idx="1"/>
          </p:nvPr>
        </p:nvSpPr>
        <p:spPr/>
        <p:txBody>
          <a:bodyPr/>
          <a:lstStyle/>
          <a:p>
            <a:r>
              <a:rPr lang="en-US" dirty="0">
                <a:latin typeface="Arial" charset="0"/>
              </a:rPr>
              <a:t>You may enroll in our plan on the 1st of the month after three full months of employment. </a:t>
            </a:r>
          </a:p>
          <a:p>
            <a:r>
              <a:rPr lang="en-US" dirty="0">
                <a:latin typeface="Arial" charset="0"/>
              </a:rPr>
              <a:t>You may also enroll any time throughout the plan year, as follows:</a:t>
            </a:r>
          </a:p>
          <a:p>
            <a:pPr marL="285750" indent="-285750">
              <a:buFont typeface="Arial"/>
              <a:buChar char="•"/>
            </a:pPr>
            <a:r>
              <a:rPr lang="en-US" dirty="0">
                <a:latin typeface="Arial" charset="0"/>
              </a:rPr>
              <a:t>Between the 1st and 15th of the month, effective the 1st of the following month (e.g., enroll on June 1, effective July 1).</a:t>
            </a:r>
          </a:p>
          <a:p>
            <a:pPr marL="285750" indent="-285750">
              <a:buFont typeface="Arial"/>
              <a:buChar char="•"/>
            </a:pPr>
            <a:r>
              <a:rPr lang="en-US" sz="1800" dirty="0">
                <a:latin typeface="Arial" charset="0"/>
              </a:rPr>
              <a:t>Between the 16th and end of the month, effective the 1st of the month after 30 days (e.g., enroll on July 20, effective September 1).</a:t>
            </a:r>
          </a:p>
          <a:p>
            <a:pPr marL="285750" indent="-285750">
              <a:buFont typeface="Arial"/>
              <a:buChar char="•"/>
            </a:pPr>
            <a:endParaRPr lang="en-US" dirty="0">
              <a:latin typeface="Arial" charset="0"/>
            </a:endParaRPr>
          </a:p>
          <a:p>
            <a:pPr>
              <a:buFontTx/>
              <a:buNone/>
            </a:pPr>
            <a:endParaRPr lang="en-US" dirty="0">
              <a:latin typeface="Arial" charset="0"/>
            </a:endParaRPr>
          </a:p>
          <a:p>
            <a:endParaRPr lang="en-US" dirty="0">
              <a:latin typeface="Arial" charset="0"/>
            </a:endParaRPr>
          </a:p>
        </p:txBody>
      </p:sp>
      <p:sp>
        <p:nvSpPr>
          <p:cNvPr id="33796" name="Slide Number Placeholder 3"/>
          <p:cNvSpPr>
            <a:spLocks noGrp="1"/>
          </p:cNvSpPr>
          <p:nvPr>
            <p:ph type="sldNum" sz="quarter" idx="12"/>
          </p:nvPr>
        </p:nvSpPr>
        <p:spPr>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rgbClr val="283B6E"/>
                </a:solidFill>
                <a:latin typeface="Arial" charset="0"/>
                <a:ea typeface="ＭＳ Ｐゴシック" charset="0"/>
              </a:defRPr>
            </a:lvl1pPr>
            <a:lvl2pPr>
              <a:defRPr sz="1600">
                <a:solidFill>
                  <a:srgbClr val="283B6E"/>
                </a:solidFill>
                <a:latin typeface="Arial" charset="0"/>
                <a:ea typeface="ＭＳ Ｐゴシック" charset="0"/>
              </a:defRPr>
            </a:lvl2pPr>
            <a:lvl3pPr>
              <a:defRPr sz="1400">
                <a:solidFill>
                  <a:srgbClr val="283B6E"/>
                </a:solidFill>
                <a:latin typeface="Arial" charset="0"/>
                <a:ea typeface="ＭＳ Ｐゴシック" charset="0"/>
              </a:defRPr>
            </a:lvl3pPr>
            <a:lvl4pPr>
              <a:defRPr sz="1200">
                <a:solidFill>
                  <a:srgbClr val="283B6E"/>
                </a:solidFill>
                <a:latin typeface="Arial" charset="0"/>
                <a:ea typeface="ＭＳ Ｐゴシック" charset="0"/>
              </a:defRPr>
            </a:lvl4pPr>
            <a:lvl5pPr>
              <a:defRPr sz="1200">
                <a:solidFill>
                  <a:srgbClr val="283B6E"/>
                </a:solidFill>
                <a:latin typeface="Arial" charset="0"/>
                <a:ea typeface="ＭＳ Ｐゴシック" charset="0"/>
              </a:defRPr>
            </a:lvl5pPr>
            <a:lvl6pPr eaLnBrk="0" hangingPunct="0">
              <a:defRPr sz="1200">
                <a:solidFill>
                  <a:srgbClr val="283B6E"/>
                </a:solidFill>
                <a:latin typeface="Arial" charset="0"/>
                <a:ea typeface="ＭＳ Ｐゴシック" charset="0"/>
              </a:defRPr>
            </a:lvl6pPr>
            <a:lvl7pPr eaLnBrk="0" hangingPunct="0">
              <a:defRPr sz="1200">
                <a:solidFill>
                  <a:srgbClr val="283B6E"/>
                </a:solidFill>
                <a:latin typeface="Arial" charset="0"/>
                <a:ea typeface="ＭＳ Ｐゴシック" charset="0"/>
              </a:defRPr>
            </a:lvl7pPr>
            <a:lvl8pPr eaLnBrk="0" hangingPunct="0">
              <a:defRPr sz="1200">
                <a:solidFill>
                  <a:srgbClr val="283B6E"/>
                </a:solidFill>
                <a:latin typeface="Arial" charset="0"/>
                <a:ea typeface="ＭＳ Ｐゴシック" charset="0"/>
              </a:defRPr>
            </a:lvl8pPr>
            <a:lvl9pPr eaLnBrk="0" hangingPunct="0">
              <a:defRPr sz="1200">
                <a:solidFill>
                  <a:srgbClr val="283B6E"/>
                </a:solidFill>
                <a:latin typeface="Arial" charset="0"/>
                <a:ea typeface="ＭＳ Ｐゴシック" charset="0"/>
              </a:defRPr>
            </a:lvl9pPr>
          </a:lstStyle>
          <a:p>
            <a:fld id="{6B6061DA-D1FB-3E40-9119-8C772B87F42B}" type="slidenum">
              <a:rPr lang="en-US">
                <a:solidFill>
                  <a:srgbClr val="618DD1"/>
                </a:solidFill>
              </a:rPr>
              <a:pPr/>
              <a:t>19</a:t>
            </a:fld>
            <a:endParaRPr lang="en-US" dirty="0">
              <a:solidFill>
                <a:srgbClr val="618DD1"/>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Number Placeholder 3"/>
          <p:cNvSpPr>
            <a:spLocks noGrp="1"/>
          </p:cNvSpPr>
          <p:nvPr>
            <p:ph type="sldNum" sz="quarter" idx="4294967295"/>
          </p:nvPr>
        </p:nvSpPr>
        <p:spPr>
          <a:xfrm>
            <a:off x="8518525" y="6629400"/>
            <a:ext cx="323850" cy="2286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rgbClr val="283B6E"/>
                </a:solidFill>
                <a:latin typeface="Arial" charset="0"/>
                <a:ea typeface="ＭＳ Ｐゴシック" charset="0"/>
              </a:defRPr>
            </a:lvl1pPr>
            <a:lvl2pPr>
              <a:defRPr sz="1600">
                <a:solidFill>
                  <a:srgbClr val="283B6E"/>
                </a:solidFill>
                <a:latin typeface="Arial" charset="0"/>
                <a:ea typeface="ＭＳ Ｐゴシック" charset="0"/>
              </a:defRPr>
            </a:lvl2pPr>
            <a:lvl3pPr>
              <a:defRPr sz="1400">
                <a:solidFill>
                  <a:srgbClr val="283B6E"/>
                </a:solidFill>
                <a:latin typeface="Arial" charset="0"/>
                <a:ea typeface="ＭＳ Ｐゴシック" charset="0"/>
              </a:defRPr>
            </a:lvl3pPr>
            <a:lvl4pPr>
              <a:defRPr sz="1200">
                <a:solidFill>
                  <a:srgbClr val="283B6E"/>
                </a:solidFill>
                <a:latin typeface="Arial" charset="0"/>
                <a:ea typeface="ＭＳ Ｐゴシック" charset="0"/>
              </a:defRPr>
            </a:lvl4pPr>
            <a:lvl5pPr>
              <a:defRPr sz="1200">
                <a:solidFill>
                  <a:srgbClr val="283B6E"/>
                </a:solidFill>
                <a:latin typeface="Arial" charset="0"/>
                <a:ea typeface="ＭＳ Ｐゴシック" charset="0"/>
              </a:defRPr>
            </a:lvl5pPr>
            <a:lvl6pPr eaLnBrk="0" hangingPunct="0">
              <a:defRPr sz="1200">
                <a:solidFill>
                  <a:srgbClr val="283B6E"/>
                </a:solidFill>
                <a:latin typeface="Arial" charset="0"/>
                <a:ea typeface="ＭＳ Ｐゴシック" charset="0"/>
              </a:defRPr>
            </a:lvl6pPr>
            <a:lvl7pPr eaLnBrk="0" hangingPunct="0">
              <a:defRPr sz="1200">
                <a:solidFill>
                  <a:srgbClr val="283B6E"/>
                </a:solidFill>
                <a:latin typeface="Arial" charset="0"/>
                <a:ea typeface="ＭＳ Ｐゴシック" charset="0"/>
              </a:defRPr>
            </a:lvl7pPr>
            <a:lvl8pPr eaLnBrk="0" hangingPunct="0">
              <a:defRPr sz="1200">
                <a:solidFill>
                  <a:srgbClr val="283B6E"/>
                </a:solidFill>
                <a:latin typeface="Arial" charset="0"/>
                <a:ea typeface="ＭＳ Ｐゴシック" charset="0"/>
              </a:defRPr>
            </a:lvl8pPr>
            <a:lvl9pPr eaLnBrk="0" hangingPunct="0">
              <a:defRPr sz="1200">
                <a:solidFill>
                  <a:srgbClr val="283B6E"/>
                </a:solidFill>
                <a:latin typeface="Arial" charset="0"/>
                <a:ea typeface="ＭＳ Ｐゴシック" charset="0"/>
              </a:defRPr>
            </a:lvl9pPr>
          </a:lstStyle>
          <a:p>
            <a:fld id="{5330A684-8DEA-A643-A04E-D79E5A096FCB}" type="slidenum">
              <a:rPr lang="en-US">
                <a:solidFill>
                  <a:srgbClr val="618DD1"/>
                </a:solidFill>
              </a:rPr>
              <a:pPr/>
              <a:t>2</a:t>
            </a:fld>
            <a:endParaRPr lang="en-US" dirty="0">
              <a:solidFill>
                <a:srgbClr val="618DD1"/>
              </a:solidFill>
            </a:endParaRPr>
          </a:p>
        </p:txBody>
      </p:sp>
      <p:sp>
        <p:nvSpPr>
          <p:cNvPr id="7171" name="Rectangle 2"/>
          <p:cNvSpPr>
            <a:spLocks noGrp="1" noChangeArrowheads="1"/>
          </p:cNvSpPr>
          <p:nvPr>
            <p:ph type="title"/>
          </p:nvPr>
        </p:nvSpPr>
        <p:spPr/>
        <p:txBody>
          <a:bodyPr/>
          <a:lstStyle/>
          <a:p>
            <a:pPr eaLnBrk="1" hangingPunct="1"/>
            <a:r>
              <a:rPr lang="en-US" dirty="0">
                <a:latin typeface="Arial" charset="0"/>
              </a:rPr>
              <a:t>Introduction</a:t>
            </a:r>
          </a:p>
        </p:txBody>
      </p:sp>
      <p:sp>
        <p:nvSpPr>
          <p:cNvPr id="7172" name="Rectangle 3"/>
          <p:cNvSpPr>
            <a:spLocks noGrp="1" noChangeArrowheads="1"/>
          </p:cNvSpPr>
          <p:nvPr>
            <p:ph type="body" idx="1"/>
          </p:nvPr>
        </p:nvSpPr>
        <p:spPr/>
        <p:txBody>
          <a:bodyPr/>
          <a:lstStyle/>
          <a:p>
            <a:pPr eaLnBrk="1" hangingPunct="1">
              <a:lnSpc>
                <a:spcPct val="90000"/>
              </a:lnSpc>
              <a:buFontTx/>
              <a:buNone/>
            </a:pPr>
            <a:r>
              <a:rPr lang="en-US" dirty="0">
                <a:latin typeface="Arial" charset="0"/>
              </a:rPr>
              <a:t>[Company Name] offers employees a 401(k) plan to help you plan for retirement.</a:t>
            </a:r>
          </a:p>
          <a:p>
            <a:pPr eaLnBrk="1" hangingPunct="1">
              <a:lnSpc>
                <a:spcPct val="90000"/>
              </a:lnSpc>
              <a:buFontTx/>
              <a:buNone/>
            </a:pPr>
            <a:r>
              <a:rPr lang="en-US" dirty="0">
                <a:latin typeface="Arial" charset="0"/>
              </a:rPr>
              <a:t>This presentation describes our plan and gives you the opportunity to receive answers to questions you may have about participating. </a:t>
            </a:r>
          </a:p>
          <a:p>
            <a:pPr eaLnBrk="1" hangingPunct="1">
              <a:lnSpc>
                <a:spcPct val="90000"/>
              </a:lnSpc>
              <a:buFontTx/>
              <a:buNone/>
            </a:pPr>
            <a:r>
              <a:rPr lang="en-US" i="1" dirty="0">
                <a:latin typeface="Arial" charset="0"/>
              </a:rPr>
              <a:t>	</a:t>
            </a:r>
            <a:endParaRPr lang="en-US" dirty="0">
              <a:latin typeface="Arial" charset="0"/>
            </a:endParaRPr>
          </a:p>
          <a:p>
            <a:pPr eaLnBrk="1" hangingPunct="1">
              <a:lnSpc>
                <a:spcPct val="90000"/>
              </a:lnSpc>
              <a:buFontTx/>
              <a:buNone/>
            </a:pPr>
            <a:endParaRPr lang="en-US" dirty="0">
              <a:latin typeface="Arial" charset="0"/>
            </a:endParaRPr>
          </a:p>
          <a:p>
            <a:pPr eaLnBrk="1" hangingPunct="1">
              <a:lnSpc>
                <a:spcPct val="90000"/>
              </a:lnSpc>
              <a:buFontTx/>
              <a:buNone/>
            </a:pPr>
            <a:r>
              <a:rPr lang="en-US" dirty="0">
                <a:latin typeface="Arial" charset="0"/>
              </a:rPr>
              <a:t>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a:lstStyle/>
          <a:p>
            <a:r>
              <a:rPr lang="en-US" dirty="0">
                <a:latin typeface="Arial" charset="0"/>
              </a:rPr>
              <a:t>Enrollment (cont.)</a:t>
            </a:r>
          </a:p>
        </p:txBody>
      </p:sp>
      <p:sp>
        <p:nvSpPr>
          <p:cNvPr id="35843" name="Content Placeholder 2"/>
          <p:cNvSpPr>
            <a:spLocks noGrp="1"/>
          </p:cNvSpPr>
          <p:nvPr>
            <p:ph idx="1"/>
          </p:nvPr>
        </p:nvSpPr>
        <p:spPr/>
        <p:txBody>
          <a:bodyPr/>
          <a:lstStyle/>
          <a:p>
            <a:r>
              <a:rPr lang="en-US" dirty="0">
                <a:latin typeface="Arial" charset="0"/>
              </a:rPr>
              <a:t>You enroll by completing the 401(k) Plan Election/Change Form in your new-hire packet or by downloading enrollment forms from our intranet. Return the completed forms to human resources.</a:t>
            </a:r>
          </a:p>
          <a:p>
            <a:pPr>
              <a:lnSpc>
                <a:spcPct val="90000"/>
              </a:lnSpc>
              <a:buFontTx/>
              <a:buNone/>
            </a:pPr>
            <a:r>
              <a:rPr lang="en-US" sz="1200" i="1" dirty="0">
                <a:latin typeface="Arial" charset="0"/>
              </a:rPr>
              <a:t>	</a:t>
            </a:r>
          </a:p>
          <a:p>
            <a:endParaRPr lang="en-US" dirty="0">
              <a:latin typeface="Arial" charset="0"/>
            </a:endParaRPr>
          </a:p>
        </p:txBody>
      </p:sp>
      <p:sp>
        <p:nvSpPr>
          <p:cNvPr id="35844" name="Slide Number Placeholder 3"/>
          <p:cNvSpPr>
            <a:spLocks noGrp="1"/>
          </p:cNvSpPr>
          <p:nvPr>
            <p:ph type="sldNum" sz="quarter" idx="12"/>
          </p:nvPr>
        </p:nvSpPr>
        <p:spPr>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rgbClr val="283B6E"/>
                </a:solidFill>
                <a:latin typeface="Arial" charset="0"/>
                <a:ea typeface="ＭＳ Ｐゴシック" charset="0"/>
              </a:defRPr>
            </a:lvl1pPr>
            <a:lvl2pPr>
              <a:defRPr sz="1600">
                <a:solidFill>
                  <a:srgbClr val="283B6E"/>
                </a:solidFill>
                <a:latin typeface="Arial" charset="0"/>
                <a:ea typeface="ＭＳ Ｐゴシック" charset="0"/>
              </a:defRPr>
            </a:lvl2pPr>
            <a:lvl3pPr>
              <a:defRPr sz="1400">
                <a:solidFill>
                  <a:srgbClr val="283B6E"/>
                </a:solidFill>
                <a:latin typeface="Arial" charset="0"/>
                <a:ea typeface="ＭＳ Ｐゴシック" charset="0"/>
              </a:defRPr>
            </a:lvl3pPr>
            <a:lvl4pPr>
              <a:defRPr sz="1200">
                <a:solidFill>
                  <a:srgbClr val="283B6E"/>
                </a:solidFill>
                <a:latin typeface="Arial" charset="0"/>
                <a:ea typeface="ＭＳ Ｐゴシック" charset="0"/>
              </a:defRPr>
            </a:lvl4pPr>
            <a:lvl5pPr>
              <a:defRPr sz="1200">
                <a:solidFill>
                  <a:srgbClr val="283B6E"/>
                </a:solidFill>
                <a:latin typeface="Arial" charset="0"/>
                <a:ea typeface="ＭＳ Ｐゴシック" charset="0"/>
              </a:defRPr>
            </a:lvl5pPr>
            <a:lvl6pPr eaLnBrk="0" hangingPunct="0">
              <a:defRPr sz="1200">
                <a:solidFill>
                  <a:srgbClr val="283B6E"/>
                </a:solidFill>
                <a:latin typeface="Arial" charset="0"/>
                <a:ea typeface="ＭＳ Ｐゴシック" charset="0"/>
              </a:defRPr>
            </a:lvl6pPr>
            <a:lvl7pPr eaLnBrk="0" hangingPunct="0">
              <a:defRPr sz="1200">
                <a:solidFill>
                  <a:srgbClr val="283B6E"/>
                </a:solidFill>
                <a:latin typeface="Arial" charset="0"/>
                <a:ea typeface="ＭＳ Ｐゴシック" charset="0"/>
              </a:defRPr>
            </a:lvl7pPr>
            <a:lvl8pPr eaLnBrk="0" hangingPunct="0">
              <a:defRPr sz="1200">
                <a:solidFill>
                  <a:srgbClr val="283B6E"/>
                </a:solidFill>
                <a:latin typeface="Arial" charset="0"/>
                <a:ea typeface="ＭＳ Ｐゴシック" charset="0"/>
              </a:defRPr>
            </a:lvl8pPr>
            <a:lvl9pPr eaLnBrk="0" hangingPunct="0">
              <a:defRPr sz="1200">
                <a:solidFill>
                  <a:srgbClr val="283B6E"/>
                </a:solidFill>
                <a:latin typeface="Arial" charset="0"/>
                <a:ea typeface="ＭＳ Ｐゴシック" charset="0"/>
              </a:defRPr>
            </a:lvl9pPr>
          </a:lstStyle>
          <a:p>
            <a:fld id="{172F83CE-DBFF-4844-B1CD-95C6B736D047}" type="slidenum">
              <a:rPr lang="en-US">
                <a:solidFill>
                  <a:srgbClr val="618DD1"/>
                </a:solidFill>
              </a:rPr>
              <a:pPr/>
              <a:t>20</a:t>
            </a:fld>
            <a:endParaRPr lang="en-US" dirty="0">
              <a:solidFill>
                <a:srgbClr val="618DD1"/>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Number Placeholder 3"/>
          <p:cNvSpPr txBox="1">
            <a:spLocks noGrp="1"/>
          </p:cNvSpPr>
          <p:nvPr/>
        </p:nvSpPr>
        <p:spPr bwMode="auto">
          <a:xfrm>
            <a:off x="8531225" y="6629400"/>
            <a:ext cx="311150"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a:defRPr>
                <a:solidFill>
                  <a:srgbClr val="283B6E"/>
                </a:solidFill>
                <a:latin typeface="Arial" charset="0"/>
                <a:ea typeface="ＭＳ Ｐゴシック" charset="0"/>
              </a:defRPr>
            </a:lvl1pPr>
            <a:lvl2pPr>
              <a:defRPr sz="1600">
                <a:solidFill>
                  <a:srgbClr val="283B6E"/>
                </a:solidFill>
                <a:latin typeface="Arial" charset="0"/>
                <a:ea typeface="ＭＳ Ｐゴシック" charset="0"/>
              </a:defRPr>
            </a:lvl2pPr>
            <a:lvl3pPr>
              <a:defRPr sz="1400">
                <a:solidFill>
                  <a:srgbClr val="283B6E"/>
                </a:solidFill>
                <a:latin typeface="Arial" charset="0"/>
                <a:ea typeface="ＭＳ Ｐゴシック" charset="0"/>
              </a:defRPr>
            </a:lvl3pPr>
            <a:lvl4pPr>
              <a:defRPr sz="1200">
                <a:solidFill>
                  <a:srgbClr val="283B6E"/>
                </a:solidFill>
                <a:latin typeface="Arial" charset="0"/>
                <a:ea typeface="ＭＳ Ｐゴシック" charset="0"/>
              </a:defRPr>
            </a:lvl4pPr>
            <a:lvl5pPr>
              <a:defRPr sz="1200">
                <a:solidFill>
                  <a:srgbClr val="283B6E"/>
                </a:solidFill>
                <a:latin typeface="Arial" charset="0"/>
                <a:ea typeface="ＭＳ Ｐゴシック" charset="0"/>
              </a:defRPr>
            </a:lvl5pPr>
            <a:lvl6pPr eaLnBrk="0" hangingPunct="0">
              <a:defRPr sz="1200">
                <a:solidFill>
                  <a:srgbClr val="283B6E"/>
                </a:solidFill>
                <a:latin typeface="Arial" charset="0"/>
                <a:ea typeface="ＭＳ Ｐゴシック" charset="0"/>
              </a:defRPr>
            </a:lvl6pPr>
            <a:lvl7pPr eaLnBrk="0" hangingPunct="0">
              <a:defRPr sz="1200">
                <a:solidFill>
                  <a:srgbClr val="283B6E"/>
                </a:solidFill>
                <a:latin typeface="Arial" charset="0"/>
                <a:ea typeface="ＭＳ Ｐゴシック" charset="0"/>
              </a:defRPr>
            </a:lvl7pPr>
            <a:lvl8pPr eaLnBrk="0" hangingPunct="0">
              <a:defRPr sz="1200">
                <a:solidFill>
                  <a:srgbClr val="283B6E"/>
                </a:solidFill>
                <a:latin typeface="Arial" charset="0"/>
                <a:ea typeface="ＭＳ Ｐゴシック" charset="0"/>
              </a:defRPr>
            </a:lvl8pPr>
            <a:lvl9pPr eaLnBrk="0" hangingPunct="0">
              <a:defRPr sz="1200">
                <a:solidFill>
                  <a:srgbClr val="283B6E"/>
                </a:solidFill>
                <a:latin typeface="Arial" charset="0"/>
                <a:ea typeface="ＭＳ Ｐゴシック" charset="0"/>
              </a:defRPr>
            </a:lvl9pPr>
          </a:lstStyle>
          <a:p>
            <a:pPr algn="r" eaLnBrk="1" hangingPunct="1"/>
            <a:fld id="{FF5E25ED-4A3F-BB41-A843-E7E948D81BBA}" type="slidenum">
              <a:rPr lang="en-US" sz="900">
                <a:solidFill>
                  <a:srgbClr val="618DD1"/>
                </a:solidFill>
              </a:rPr>
              <a:pPr algn="r" eaLnBrk="1" hangingPunct="1"/>
              <a:t>21</a:t>
            </a:fld>
            <a:endParaRPr lang="en-US" sz="900" dirty="0">
              <a:solidFill>
                <a:srgbClr val="618DD1"/>
              </a:solidFill>
            </a:endParaRPr>
          </a:p>
        </p:txBody>
      </p:sp>
      <p:sp>
        <p:nvSpPr>
          <p:cNvPr id="76803" name="Rectangle 2"/>
          <p:cNvSpPr>
            <a:spLocks noGrp="1" noChangeArrowheads="1"/>
          </p:cNvSpPr>
          <p:nvPr>
            <p:ph type="title"/>
          </p:nvPr>
        </p:nvSpPr>
        <p:spPr>
          <a:prstGeom prst="rect">
            <a:avLst/>
          </a:prstGeom>
        </p:spPr>
        <p:txBody>
          <a:bodyPr/>
          <a:lstStyle/>
          <a:p>
            <a:pPr eaLnBrk="1" hangingPunct="1"/>
            <a:r>
              <a:rPr lang="en-US" dirty="0">
                <a:latin typeface="Arial" charset="0"/>
              </a:rPr>
              <a:t>Questions? Comments? </a:t>
            </a:r>
          </a:p>
        </p:txBody>
      </p:sp>
      <p:sp>
        <p:nvSpPr>
          <p:cNvPr id="76804" name="Rectangle 3"/>
          <p:cNvSpPr>
            <a:spLocks noGrp="1" noChangeArrowheads="1"/>
          </p:cNvSpPr>
          <p:nvPr>
            <p:ph idx="1"/>
          </p:nvPr>
        </p:nvSpPr>
        <p:spPr>
          <a:prstGeom prst="rect">
            <a:avLst/>
          </a:prstGeom>
        </p:spPr>
        <p:txBody>
          <a:bodyPr/>
          <a:lstStyle/>
          <a:p>
            <a:pPr algn="ctr" eaLnBrk="1" hangingPunct="1">
              <a:buFontTx/>
              <a:buNone/>
            </a:pPr>
            <a:r>
              <a:rPr lang="en-US" sz="2400" dirty="0">
                <a:latin typeface="Arial" charset="0"/>
              </a:rPr>
              <a:t> </a:t>
            </a:r>
          </a:p>
        </p:txBody>
      </p:sp>
    </p:spTree>
    <p:extLst>
      <p:ext uri="{BB962C8B-B14F-4D97-AF65-F5344CB8AC3E}">
        <p14:creationId xmlns:p14="http://schemas.microsoft.com/office/powerpoint/2010/main" val="12144675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p:txBody>
          <a:bodyPr/>
          <a:lstStyle/>
          <a:p>
            <a:r>
              <a:rPr lang="en-US" dirty="0">
                <a:latin typeface="Arial" charset="0"/>
              </a:rPr>
              <a:t>Maximum and Minimum Contributions</a:t>
            </a:r>
          </a:p>
        </p:txBody>
      </p:sp>
      <p:sp>
        <p:nvSpPr>
          <p:cNvPr id="37891" name="Content Placeholder 2"/>
          <p:cNvSpPr>
            <a:spLocks noGrp="1"/>
          </p:cNvSpPr>
          <p:nvPr>
            <p:ph idx="1"/>
          </p:nvPr>
        </p:nvSpPr>
        <p:spPr/>
        <p:txBody>
          <a:bodyPr/>
          <a:lstStyle/>
          <a:p>
            <a:pPr lvl="1"/>
            <a:r>
              <a:rPr lang="en-US" dirty="0">
                <a:latin typeface="Arial" charset="0"/>
              </a:rPr>
              <a:t>The maximum you may contribute is the whole percentage of your salary up to the IRS-imposed limit, which for this year is [insert amount]. If you are age 50 or older, you may contribute additional catch-up monies, which for this year is [insert amount].</a:t>
            </a:r>
          </a:p>
          <a:p>
            <a:pPr lvl="1">
              <a:buFont typeface="Arial" charset="0"/>
              <a:buNone/>
            </a:pPr>
            <a:endParaRPr lang="en-US" b="1" dirty="0">
              <a:latin typeface="Arial" charset="0"/>
            </a:endParaRPr>
          </a:p>
          <a:p>
            <a:pPr lvl="1"/>
            <a:r>
              <a:rPr lang="en-US" dirty="0">
                <a:latin typeface="Arial" charset="0"/>
              </a:rPr>
              <a:t>The minimum amount you may contribute is 1% of your base salary.</a:t>
            </a:r>
          </a:p>
          <a:p>
            <a:pPr lvl="1">
              <a:buFont typeface="Arial" charset="0"/>
              <a:buNone/>
            </a:pPr>
            <a:endParaRPr lang="en-US" dirty="0">
              <a:latin typeface="Arial" charset="0"/>
            </a:endParaRPr>
          </a:p>
        </p:txBody>
      </p:sp>
      <p:sp>
        <p:nvSpPr>
          <p:cNvPr id="37892" name="Slide Number Placeholder 3"/>
          <p:cNvSpPr>
            <a:spLocks noGrp="1"/>
          </p:cNvSpPr>
          <p:nvPr>
            <p:ph type="sldNum" sz="quarter" idx="12"/>
          </p:nvPr>
        </p:nvSpPr>
        <p:spPr>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rgbClr val="283B6E"/>
                </a:solidFill>
                <a:latin typeface="Arial" charset="0"/>
                <a:ea typeface="ＭＳ Ｐゴシック" charset="0"/>
              </a:defRPr>
            </a:lvl1pPr>
            <a:lvl2pPr>
              <a:defRPr sz="1600">
                <a:solidFill>
                  <a:srgbClr val="283B6E"/>
                </a:solidFill>
                <a:latin typeface="Arial" charset="0"/>
                <a:ea typeface="ＭＳ Ｐゴシック" charset="0"/>
              </a:defRPr>
            </a:lvl2pPr>
            <a:lvl3pPr>
              <a:defRPr sz="1400">
                <a:solidFill>
                  <a:srgbClr val="283B6E"/>
                </a:solidFill>
                <a:latin typeface="Arial" charset="0"/>
                <a:ea typeface="ＭＳ Ｐゴシック" charset="0"/>
              </a:defRPr>
            </a:lvl3pPr>
            <a:lvl4pPr>
              <a:defRPr sz="1200">
                <a:solidFill>
                  <a:srgbClr val="283B6E"/>
                </a:solidFill>
                <a:latin typeface="Arial" charset="0"/>
                <a:ea typeface="ＭＳ Ｐゴシック" charset="0"/>
              </a:defRPr>
            </a:lvl4pPr>
            <a:lvl5pPr>
              <a:defRPr sz="1200">
                <a:solidFill>
                  <a:srgbClr val="283B6E"/>
                </a:solidFill>
                <a:latin typeface="Arial" charset="0"/>
                <a:ea typeface="ＭＳ Ｐゴシック" charset="0"/>
              </a:defRPr>
            </a:lvl5pPr>
            <a:lvl6pPr eaLnBrk="0" hangingPunct="0">
              <a:defRPr sz="1200">
                <a:solidFill>
                  <a:srgbClr val="283B6E"/>
                </a:solidFill>
                <a:latin typeface="Arial" charset="0"/>
                <a:ea typeface="ＭＳ Ｐゴシック" charset="0"/>
              </a:defRPr>
            </a:lvl6pPr>
            <a:lvl7pPr eaLnBrk="0" hangingPunct="0">
              <a:defRPr sz="1200">
                <a:solidFill>
                  <a:srgbClr val="283B6E"/>
                </a:solidFill>
                <a:latin typeface="Arial" charset="0"/>
                <a:ea typeface="ＭＳ Ｐゴシック" charset="0"/>
              </a:defRPr>
            </a:lvl7pPr>
            <a:lvl8pPr eaLnBrk="0" hangingPunct="0">
              <a:defRPr sz="1200">
                <a:solidFill>
                  <a:srgbClr val="283B6E"/>
                </a:solidFill>
                <a:latin typeface="Arial" charset="0"/>
                <a:ea typeface="ＭＳ Ｐゴシック" charset="0"/>
              </a:defRPr>
            </a:lvl8pPr>
            <a:lvl9pPr eaLnBrk="0" hangingPunct="0">
              <a:defRPr sz="1200">
                <a:solidFill>
                  <a:srgbClr val="283B6E"/>
                </a:solidFill>
                <a:latin typeface="Arial" charset="0"/>
                <a:ea typeface="ＭＳ Ｐゴシック" charset="0"/>
              </a:defRPr>
            </a:lvl9pPr>
          </a:lstStyle>
          <a:p>
            <a:fld id="{C9F20F12-F9D2-1F48-B85D-32E12A719B86}" type="slidenum">
              <a:rPr lang="en-US">
                <a:solidFill>
                  <a:srgbClr val="618DD1"/>
                </a:solidFill>
              </a:rPr>
              <a:pPr/>
              <a:t>22</a:t>
            </a:fld>
            <a:endParaRPr lang="en-US" dirty="0">
              <a:solidFill>
                <a:srgbClr val="618DD1"/>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p:txBody>
          <a:bodyPr/>
          <a:lstStyle/>
          <a:p>
            <a:r>
              <a:rPr lang="en-US" dirty="0">
                <a:latin typeface="Arial" charset="0"/>
              </a:rPr>
              <a:t>Employer Matching Program</a:t>
            </a:r>
          </a:p>
        </p:txBody>
      </p:sp>
      <p:sp>
        <p:nvSpPr>
          <p:cNvPr id="39939" name="Content Placeholder 2"/>
          <p:cNvSpPr>
            <a:spLocks noGrp="1"/>
          </p:cNvSpPr>
          <p:nvPr>
            <p:ph idx="1"/>
          </p:nvPr>
        </p:nvSpPr>
        <p:spPr/>
        <p:txBody>
          <a:bodyPr/>
          <a:lstStyle/>
          <a:p>
            <a:r>
              <a:rPr lang="en-US" dirty="0">
                <a:latin typeface="Arial" charset="0"/>
              </a:rPr>
              <a:t>Each time you make a contribution, [Company Name] matches your contribution. The match is [insert amount]. </a:t>
            </a:r>
          </a:p>
          <a:p>
            <a:r>
              <a:rPr lang="en-US" dirty="0">
                <a:latin typeface="Arial" charset="0"/>
              </a:rPr>
              <a:t>[Company Name] contributes the match only during the months that you make a contribution.</a:t>
            </a:r>
          </a:p>
          <a:p>
            <a:pPr>
              <a:buFontTx/>
              <a:buNone/>
            </a:pPr>
            <a:r>
              <a:rPr lang="en-US" dirty="0">
                <a:latin typeface="Arial" charset="0"/>
              </a:rPr>
              <a:t>Both your contributions and [Company Name]’s matching contributions are sent to [insert administrator</a:t>
            </a:r>
            <a:r>
              <a:rPr lang="ja-JP" altLang="en-US" dirty="0">
                <a:latin typeface="Arial" charset="0"/>
              </a:rPr>
              <a:t>’</a:t>
            </a:r>
            <a:r>
              <a:rPr lang="en-US" dirty="0">
                <a:latin typeface="Arial" charset="0"/>
              </a:rPr>
              <a:t>s name] at the end of each month and are invested in the funds you have selected.</a:t>
            </a:r>
          </a:p>
          <a:p>
            <a:pPr>
              <a:buFontTx/>
              <a:buNone/>
            </a:pPr>
            <a:endParaRPr lang="en-US" dirty="0">
              <a:latin typeface="Arial" charset="0"/>
            </a:endParaRPr>
          </a:p>
          <a:p>
            <a:pPr>
              <a:buFontTx/>
              <a:buNone/>
            </a:pPr>
            <a:endParaRPr lang="en-US" dirty="0">
              <a:latin typeface="Arial" charset="0"/>
            </a:endParaRPr>
          </a:p>
        </p:txBody>
      </p:sp>
      <p:sp>
        <p:nvSpPr>
          <p:cNvPr id="39940" name="Slide Number Placeholder 3"/>
          <p:cNvSpPr>
            <a:spLocks noGrp="1"/>
          </p:cNvSpPr>
          <p:nvPr>
            <p:ph type="sldNum" sz="quarter" idx="12"/>
          </p:nvPr>
        </p:nvSpPr>
        <p:spPr>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rgbClr val="283B6E"/>
                </a:solidFill>
                <a:latin typeface="Arial" charset="0"/>
                <a:ea typeface="ＭＳ Ｐゴシック" charset="0"/>
              </a:defRPr>
            </a:lvl1pPr>
            <a:lvl2pPr>
              <a:defRPr sz="1600">
                <a:solidFill>
                  <a:srgbClr val="283B6E"/>
                </a:solidFill>
                <a:latin typeface="Arial" charset="0"/>
                <a:ea typeface="ＭＳ Ｐゴシック" charset="0"/>
              </a:defRPr>
            </a:lvl2pPr>
            <a:lvl3pPr>
              <a:defRPr sz="1400">
                <a:solidFill>
                  <a:srgbClr val="283B6E"/>
                </a:solidFill>
                <a:latin typeface="Arial" charset="0"/>
                <a:ea typeface="ＭＳ Ｐゴシック" charset="0"/>
              </a:defRPr>
            </a:lvl3pPr>
            <a:lvl4pPr>
              <a:defRPr sz="1200">
                <a:solidFill>
                  <a:srgbClr val="283B6E"/>
                </a:solidFill>
                <a:latin typeface="Arial" charset="0"/>
                <a:ea typeface="ＭＳ Ｐゴシック" charset="0"/>
              </a:defRPr>
            </a:lvl4pPr>
            <a:lvl5pPr>
              <a:defRPr sz="1200">
                <a:solidFill>
                  <a:srgbClr val="283B6E"/>
                </a:solidFill>
                <a:latin typeface="Arial" charset="0"/>
                <a:ea typeface="ＭＳ Ｐゴシック" charset="0"/>
              </a:defRPr>
            </a:lvl5pPr>
            <a:lvl6pPr eaLnBrk="0" hangingPunct="0">
              <a:defRPr sz="1200">
                <a:solidFill>
                  <a:srgbClr val="283B6E"/>
                </a:solidFill>
                <a:latin typeface="Arial" charset="0"/>
                <a:ea typeface="ＭＳ Ｐゴシック" charset="0"/>
              </a:defRPr>
            </a:lvl6pPr>
            <a:lvl7pPr eaLnBrk="0" hangingPunct="0">
              <a:defRPr sz="1200">
                <a:solidFill>
                  <a:srgbClr val="283B6E"/>
                </a:solidFill>
                <a:latin typeface="Arial" charset="0"/>
                <a:ea typeface="ＭＳ Ｐゴシック" charset="0"/>
              </a:defRPr>
            </a:lvl7pPr>
            <a:lvl8pPr eaLnBrk="0" hangingPunct="0">
              <a:defRPr sz="1200">
                <a:solidFill>
                  <a:srgbClr val="283B6E"/>
                </a:solidFill>
                <a:latin typeface="Arial" charset="0"/>
                <a:ea typeface="ＭＳ Ｐゴシック" charset="0"/>
              </a:defRPr>
            </a:lvl8pPr>
            <a:lvl9pPr eaLnBrk="0" hangingPunct="0">
              <a:defRPr sz="1200">
                <a:solidFill>
                  <a:srgbClr val="283B6E"/>
                </a:solidFill>
                <a:latin typeface="Arial" charset="0"/>
                <a:ea typeface="ＭＳ Ｐゴシック" charset="0"/>
              </a:defRPr>
            </a:lvl9pPr>
          </a:lstStyle>
          <a:p>
            <a:fld id="{F8618CC2-9404-0E45-9958-63DE93AA1D93}" type="slidenum">
              <a:rPr lang="en-US">
                <a:solidFill>
                  <a:srgbClr val="618DD1"/>
                </a:solidFill>
              </a:rPr>
              <a:pPr/>
              <a:t>23</a:t>
            </a:fld>
            <a:endParaRPr lang="en-US" dirty="0">
              <a:solidFill>
                <a:srgbClr val="618DD1"/>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p:txBody>
          <a:bodyPr/>
          <a:lstStyle/>
          <a:p>
            <a:r>
              <a:rPr lang="en-US" dirty="0">
                <a:latin typeface="Arial" charset="0"/>
              </a:rPr>
              <a:t>Vesting Schedule</a:t>
            </a:r>
          </a:p>
        </p:txBody>
      </p:sp>
      <p:sp>
        <p:nvSpPr>
          <p:cNvPr id="41987" name="Content Placeholder 2"/>
          <p:cNvSpPr>
            <a:spLocks noGrp="1"/>
          </p:cNvSpPr>
          <p:nvPr>
            <p:ph idx="1"/>
          </p:nvPr>
        </p:nvSpPr>
        <p:spPr/>
        <p:txBody>
          <a:bodyPr/>
          <a:lstStyle/>
          <a:p>
            <a:pPr algn="ctr">
              <a:buFontTx/>
              <a:buNone/>
            </a:pPr>
            <a:r>
              <a:rPr lang="en-US" dirty="0">
                <a:latin typeface="Arial" charset="0"/>
              </a:rPr>
              <a:t>Years of Work: </a:t>
            </a:r>
          </a:p>
          <a:p>
            <a:pPr algn="ctr">
              <a:buFontTx/>
              <a:buNone/>
            </a:pPr>
            <a:r>
              <a:rPr lang="en-US" dirty="0">
                <a:latin typeface="Arial" charset="0"/>
              </a:rPr>
              <a:t>Vested Percentage of Accrued Employer-Match Benefits</a:t>
            </a:r>
          </a:p>
        </p:txBody>
      </p:sp>
      <p:sp>
        <p:nvSpPr>
          <p:cNvPr id="41988" name="Slide Number Placeholder 3"/>
          <p:cNvSpPr>
            <a:spLocks noGrp="1"/>
          </p:cNvSpPr>
          <p:nvPr>
            <p:ph type="sldNum" sz="quarter" idx="12"/>
          </p:nvPr>
        </p:nvSpPr>
        <p:spPr>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rgbClr val="283B6E"/>
                </a:solidFill>
                <a:latin typeface="Arial" charset="0"/>
                <a:ea typeface="ＭＳ Ｐゴシック" charset="0"/>
              </a:defRPr>
            </a:lvl1pPr>
            <a:lvl2pPr>
              <a:defRPr sz="1600">
                <a:solidFill>
                  <a:srgbClr val="283B6E"/>
                </a:solidFill>
                <a:latin typeface="Arial" charset="0"/>
                <a:ea typeface="ＭＳ Ｐゴシック" charset="0"/>
              </a:defRPr>
            </a:lvl2pPr>
            <a:lvl3pPr>
              <a:defRPr sz="1400">
                <a:solidFill>
                  <a:srgbClr val="283B6E"/>
                </a:solidFill>
                <a:latin typeface="Arial" charset="0"/>
                <a:ea typeface="ＭＳ Ｐゴシック" charset="0"/>
              </a:defRPr>
            </a:lvl3pPr>
            <a:lvl4pPr>
              <a:defRPr sz="1200">
                <a:solidFill>
                  <a:srgbClr val="283B6E"/>
                </a:solidFill>
                <a:latin typeface="Arial" charset="0"/>
                <a:ea typeface="ＭＳ Ｐゴシック" charset="0"/>
              </a:defRPr>
            </a:lvl4pPr>
            <a:lvl5pPr>
              <a:defRPr sz="1200">
                <a:solidFill>
                  <a:srgbClr val="283B6E"/>
                </a:solidFill>
                <a:latin typeface="Arial" charset="0"/>
                <a:ea typeface="ＭＳ Ｐゴシック" charset="0"/>
              </a:defRPr>
            </a:lvl5pPr>
            <a:lvl6pPr eaLnBrk="0" hangingPunct="0">
              <a:defRPr sz="1200">
                <a:solidFill>
                  <a:srgbClr val="283B6E"/>
                </a:solidFill>
                <a:latin typeface="Arial" charset="0"/>
                <a:ea typeface="ＭＳ Ｐゴシック" charset="0"/>
              </a:defRPr>
            </a:lvl6pPr>
            <a:lvl7pPr eaLnBrk="0" hangingPunct="0">
              <a:defRPr sz="1200">
                <a:solidFill>
                  <a:srgbClr val="283B6E"/>
                </a:solidFill>
                <a:latin typeface="Arial" charset="0"/>
                <a:ea typeface="ＭＳ Ｐゴシック" charset="0"/>
              </a:defRPr>
            </a:lvl7pPr>
            <a:lvl8pPr eaLnBrk="0" hangingPunct="0">
              <a:defRPr sz="1200">
                <a:solidFill>
                  <a:srgbClr val="283B6E"/>
                </a:solidFill>
                <a:latin typeface="Arial" charset="0"/>
                <a:ea typeface="ＭＳ Ｐゴシック" charset="0"/>
              </a:defRPr>
            </a:lvl8pPr>
            <a:lvl9pPr eaLnBrk="0" hangingPunct="0">
              <a:defRPr sz="1200">
                <a:solidFill>
                  <a:srgbClr val="283B6E"/>
                </a:solidFill>
                <a:latin typeface="Arial" charset="0"/>
                <a:ea typeface="ＭＳ Ｐゴシック" charset="0"/>
              </a:defRPr>
            </a:lvl9pPr>
          </a:lstStyle>
          <a:p>
            <a:fld id="{92DAC604-5F70-4F4A-8BFF-0B825FD12F6C}" type="slidenum">
              <a:rPr lang="en-US">
                <a:solidFill>
                  <a:srgbClr val="618DD1"/>
                </a:solidFill>
              </a:rPr>
              <a:pPr/>
              <a:t>24</a:t>
            </a:fld>
            <a:endParaRPr lang="en-US" dirty="0">
              <a:solidFill>
                <a:srgbClr val="618DD1"/>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2024161308"/>
              </p:ext>
            </p:extLst>
          </p:nvPr>
        </p:nvGraphicFramePr>
        <p:xfrm>
          <a:off x="2057400" y="2895601"/>
          <a:ext cx="6096000" cy="2598420"/>
        </p:xfrm>
        <a:graphic>
          <a:graphicData uri="http://schemas.openxmlformats.org/drawingml/2006/table">
            <a:tbl>
              <a:tblPr firstRow="1" bandRow="1">
                <a:tableStyleId>{5C22544A-7EE6-4342-B048-85BDC9FD1C3A}</a:tableStyleId>
              </a:tblPr>
              <a:tblGrid>
                <a:gridCol w="3581400">
                  <a:extLst>
                    <a:ext uri="{9D8B030D-6E8A-4147-A177-3AD203B41FA5}">
                      <a16:colId xmlns:a16="http://schemas.microsoft.com/office/drawing/2014/main" val="20000"/>
                    </a:ext>
                  </a:extLst>
                </a:gridCol>
                <a:gridCol w="2514600">
                  <a:extLst>
                    <a:ext uri="{9D8B030D-6E8A-4147-A177-3AD203B41FA5}">
                      <a16:colId xmlns:a16="http://schemas.microsoft.com/office/drawing/2014/main" val="20001"/>
                    </a:ext>
                  </a:extLst>
                </a:gridCol>
              </a:tblGrid>
              <a:tr h="373380">
                <a:tc>
                  <a:txBody>
                    <a:bodyPr/>
                    <a:lstStyle/>
                    <a:p>
                      <a:pPr algn="ctr"/>
                      <a:r>
                        <a:rPr lang="en-US" dirty="0">
                          <a:solidFill>
                            <a:schemeClr val="accent3">
                              <a:lumMod val="20000"/>
                              <a:lumOff val="80000"/>
                            </a:schemeClr>
                          </a:solidFill>
                        </a:rPr>
                        <a:t>No.</a:t>
                      </a:r>
                      <a:r>
                        <a:rPr lang="en-US" baseline="0" dirty="0">
                          <a:solidFill>
                            <a:schemeClr val="accent3">
                              <a:lumMod val="20000"/>
                              <a:lumOff val="80000"/>
                            </a:schemeClr>
                          </a:solidFill>
                        </a:rPr>
                        <a:t> of Years of Service</a:t>
                      </a:r>
                      <a:endParaRPr lang="en-US" dirty="0">
                        <a:solidFill>
                          <a:schemeClr val="accent3">
                            <a:lumMod val="20000"/>
                            <a:lumOff val="80000"/>
                          </a:schemeClr>
                        </a:solidFill>
                      </a:endParaRPr>
                    </a:p>
                  </a:txBody>
                  <a:tcPr/>
                </a:tc>
                <a:tc>
                  <a:txBody>
                    <a:bodyPr/>
                    <a:lstStyle/>
                    <a:p>
                      <a:pPr algn="ctr"/>
                      <a:r>
                        <a:rPr lang="en-US" dirty="0">
                          <a:solidFill>
                            <a:schemeClr val="accent3">
                              <a:lumMod val="20000"/>
                              <a:lumOff val="80000"/>
                            </a:schemeClr>
                          </a:solidFill>
                        </a:rPr>
                        <a:t>Percentage</a:t>
                      </a:r>
                      <a:r>
                        <a:rPr lang="en-US" baseline="0" dirty="0">
                          <a:solidFill>
                            <a:schemeClr val="accent3">
                              <a:lumMod val="20000"/>
                              <a:lumOff val="80000"/>
                            </a:schemeClr>
                          </a:solidFill>
                        </a:rPr>
                        <a:t> Vested</a:t>
                      </a:r>
                      <a:endParaRPr lang="en-US" dirty="0">
                        <a:solidFill>
                          <a:schemeClr val="accent3">
                            <a:lumMod val="20000"/>
                            <a:lumOff val="80000"/>
                          </a:schemeClr>
                        </a:solidFill>
                      </a:endParaRPr>
                    </a:p>
                  </a:txBody>
                  <a:tcPr/>
                </a:tc>
                <a:extLst>
                  <a:ext uri="{0D108BD9-81ED-4DB2-BD59-A6C34878D82A}">
                    <a16:rowId xmlns:a16="http://schemas.microsoft.com/office/drawing/2014/main" val="10000"/>
                  </a:ext>
                </a:extLst>
              </a:tr>
              <a:tr h="370840">
                <a:tc>
                  <a:txBody>
                    <a:bodyPr/>
                    <a:lstStyle/>
                    <a:p>
                      <a:pPr algn="ctr"/>
                      <a:r>
                        <a:rPr lang="en-US" dirty="0"/>
                        <a:t>Less than 3 years</a:t>
                      </a:r>
                    </a:p>
                  </a:txBody>
                  <a:tcPr/>
                </a:tc>
                <a:tc>
                  <a:txBody>
                    <a:bodyPr/>
                    <a:lstStyle/>
                    <a:p>
                      <a:pPr algn="ctr"/>
                      <a:r>
                        <a:rPr lang="en-US" dirty="0"/>
                        <a:t>0%</a:t>
                      </a:r>
                    </a:p>
                  </a:txBody>
                  <a:tcPr/>
                </a:tc>
                <a:extLst>
                  <a:ext uri="{0D108BD9-81ED-4DB2-BD59-A6C34878D82A}">
                    <a16:rowId xmlns:a16="http://schemas.microsoft.com/office/drawing/2014/main" val="10001"/>
                  </a:ext>
                </a:extLst>
              </a:tr>
              <a:tr h="370840">
                <a:tc>
                  <a:txBody>
                    <a:bodyPr/>
                    <a:lstStyle/>
                    <a:p>
                      <a:pPr algn="ctr"/>
                      <a:r>
                        <a:rPr lang="en-US" dirty="0"/>
                        <a:t>At</a:t>
                      </a:r>
                      <a:r>
                        <a:rPr lang="en-US" baseline="0" dirty="0"/>
                        <a:t> least </a:t>
                      </a:r>
                      <a:r>
                        <a:rPr lang="en-US" dirty="0"/>
                        <a:t>3,</a:t>
                      </a:r>
                      <a:r>
                        <a:rPr lang="en-US" baseline="0" dirty="0"/>
                        <a:t> but less than </a:t>
                      </a:r>
                      <a:r>
                        <a:rPr lang="en-US" dirty="0"/>
                        <a:t>4 years</a:t>
                      </a:r>
                    </a:p>
                  </a:txBody>
                  <a:tcPr/>
                </a:tc>
                <a:tc>
                  <a:txBody>
                    <a:bodyPr/>
                    <a:lstStyle/>
                    <a:p>
                      <a:pPr algn="ctr"/>
                      <a:r>
                        <a:rPr lang="en-US" dirty="0"/>
                        <a:t>20%</a:t>
                      </a:r>
                    </a:p>
                  </a:txBody>
                  <a:tcPr/>
                </a:tc>
                <a:extLst>
                  <a:ext uri="{0D108BD9-81ED-4DB2-BD59-A6C34878D82A}">
                    <a16:rowId xmlns:a16="http://schemas.microsoft.com/office/drawing/2014/main" val="10002"/>
                  </a:ext>
                </a:extLst>
              </a:tr>
              <a:tr h="370840">
                <a:tc>
                  <a:txBody>
                    <a:bodyPr/>
                    <a:lstStyle/>
                    <a:p>
                      <a:pPr algn="ctr"/>
                      <a:r>
                        <a:rPr lang="en-US" dirty="0"/>
                        <a:t>At least</a:t>
                      </a:r>
                      <a:r>
                        <a:rPr lang="en-US" baseline="0" dirty="0"/>
                        <a:t> 4, but less than 5 years</a:t>
                      </a:r>
                      <a:endParaRPr lang="en-US" dirty="0"/>
                    </a:p>
                  </a:txBody>
                  <a:tcPr/>
                </a:tc>
                <a:tc>
                  <a:txBody>
                    <a:bodyPr/>
                    <a:lstStyle/>
                    <a:p>
                      <a:pPr algn="ctr"/>
                      <a:r>
                        <a:rPr lang="en-US" dirty="0"/>
                        <a:t>40%</a:t>
                      </a:r>
                    </a:p>
                  </a:txBody>
                  <a:tcPr/>
                </a:tc>
                <a:extLst>
                  <a:ext uri="{0D108BD9-81ED-4DB2-BD59-A6C34878D82A}">
                    <a16:rowId xmlns:a16="http://schemas.microsoft.com/office/drawing/2014/main" val="10003"/>
                  </a:ext>
                </a:extLst>
              </a:tr>
              <a:tr h="370840">
                <a:tc>
                  <a:txBody>
                    <a:bodyPr/>
                    <a:lstStyle/>
                    <a:p>
                      <a:pPr algn="ctr"/>
                      <a:r>
                        <a:rPr lang="en-US" dirty="0"/>
                        <a:t>At least 5,</a:t>
                      </a:r>
                      <a:r>
                        <a:rPr lang="en-US" baseline="0" dirty="0"/>
                        <a:t> but less than 6 years</a:t>
                      </a:r>
                      <a:endParaRPr lang="en-US" dirty="0"/>
                    </a:p>
                  </a:txBody>
                  <a:tcPr/>
                </a:tc>
                <a:tc>
                  <a:txBody>
                    <a:bodyPr/>
                    <a:lstStyle/>
                    <a:p>
                      <a:pPr algn="ctr"/>
                      <a:r>
                        <a:rPr lang="en-US" dirty="0"/>
                        <a:t>60%</a:t>
                      </a:r>
                    </a:p>
                  </a:txBody>
                  <a:tcPr/>
                </a:tc>
                <a:extLst>
                  <a:ext uri="{0D108BD9-81ED-4DB2-BD59-A6C34878D82A}">
                    <a16:rowId xmlns:a16="http://schemas.microsoft.com/office/drawing/2014/main" val="10004"/>
                  </a:ext>
                </a:extLst>
              </a:tr>
              <a:tr h="370840">
                <a:tc>
                  <a:txBody>
                    <a:bodyPr/>
                    <a:lstStyle/>
                    <a:p>
                      <a:pPr algn="ctr"/>
                      <a:r>
                        <a:rPr lang="en-US" dirty="0"/>
                        <a:t>At least 6, but less than 7</a:t>
                      </a:r>
                      <a:r>
                        <a:rPr lang="en-US" baseline="0" dirty="0"/>
                        <a:t> years</a:t>
                      </a:r>
                      <a:endParaRPr lang="en-US" dirty="0"/>
                    </a:p>
                  </a:txBody>
                  <a:tcPr/>
                </a:tc>
                <a:tc>
                  <a:txBody>
                    <a:bodyPr/>
                    <a:lstStyle/>
                    <a:p>
                      <a:pPr algn="ctr"/>
                      <a:r>
                        <a:rPr lang="en-US" dirty="0"/>
                        <a:t>80%</a:t>
                      </a:r>
                    </a:p>
                  </a:txBody>
                  <a:tcPr/>
                </a:tc>
                <a:extLst>
                  <a:ext uri="{0D108BD9-81ED-4DB2-BD59-A6C34878D82A}">
                    <a16:rowId xmlns:a16="http://schemas.microsoft.com/office/drawing/2014/main" val="10005"/>
                  </a:ext>
                </a:extLst>
              </a:tr>
              <a:tr h="370840">
                <a:tc>
                  <a:txBody>
                    <a:bodyPr/>
                    <a:lstStyle/>
                    <a:p>
                      <a:pPr algn="ctr"/>
                      <a:r>
                        <a:rPr lang="en-US" dirty="0"/>
                        <a:t>At least</a:t>
                      </a:r>
                      <a:r>
                        <a:rPr lang="en-US" baseline="0" dirty="0"/>
                        <a:t> 7 years</a:t>
                      </a:r>
                      <a:endParaRPr lang="en-US" dirty="0"/>
                    </a:p>
                  </a:txBody>
                  <a:tcPr/>
                </a:tc>
                <a:tc>
                  <a:txBody>
                    <a:bodyPr/>
                    <a:lstStyle/>
                    <a:p>
                      <a:pPr algn="ctr"/>
                      <a:r>
                        <a:rPr lang="en-US" dirty="0"/>
                        <a:t>100%</a:t>
                      </a:r>
                    </a:p>
                  </a:txBody>
                  <a:tcPr/>
                </a:tc>
                <a:extLst>
                  <a:ext uri="{0D108BD9-81ED-4DB2-BD59-A6C34878D82A}">
                    <a16:rowId xmlns:a16="http://schemas.microsoft.com/office/drawing/2014/main" val="10006"/>
                  </a:ext>
                </a:extLst>
              </a:tr>
            </a:tbl>
          </a:graphicData>
        </a:graphic>
      </p:graphicFrame>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p:txBody>
          <a:bodyPr/>
          <a:lstStyle/>
          <a:p>
            <a:r>
              <a:rPr lang="en-US" dirty="0">
                <a:latin typeface="Arial" charset="0"/>
              </a:rPr>
              <a:t>Questions? Comments?</a:t>
            </a:r>
          </a:p>
        </p:txBody>
      </p:sp>
      <p:sp>
        <p:nvSpPr>
          <p:cNvPr id="44035" name="Content Placeholder 2"/>
          <p:cNvSpPr>
            <a:spLocks noGrp="1"/>
          </p:cNvSpPr>
          <p:nvPr>
            <p:ph idx="1"/>
          </p:nvPr>
        </p:nvSpPr>
        <p:spPr/>
        <p:txBody>
          <a:bodyPr/>
          <a:lstStyle/>
          <a:p>
            <a:pPr algn="ctr">
              <a:buFontTx/>
              <a:buNone/>
            </a:pPr>
            <a:r>
              <a:rPr lang="en-US" sz="2800" dirty="0">
                <a:latin typeface="Arial" charset="0"/>
              </a:rPr>
              <a:t> </a:t>
            </a:r>
          </a:p>
        </p:txBody>
      </p:sp>
      <p:sp>
        <p:nvSpPr>
          <p:cNvPr id="44036" name="Slide Number Placeholder 3"/>
          <p:cNvSpPr>
            <a:spLocks noGrp="1"/>
          </p:cNvSpPr>
          <p:nvPr>
            <p:ph type="sldNum" sz="quarter" idx="12"/>
          </p:nvPr>
        </p:nvSpPr>
        <p:spPr>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rgbClr val="283B6E"/>
                </a:solidFill>
                <a:latin typeface="Arial" charset="0"/>
                <a:ea typeface="ＭＳ Ｐゴシック" charset="0"/>
              </a:defRPr>
            </a:lvl1pPr>
            <a:lvl2pPr>
              <a:defRPr sz="1600">
                <a:solidFill>
                  <a:srgbClr val="283B6E"/>
                </a:solidFill>
                <a:latin typeface="Arial" charset="0"/>
                <a:ea typeface="ＭＳ Ｐゴシック" charset="0"/>
              </a:defRPr>
            </a:lvl2pPr>
            <a:lvl3pPr>
              <a:defRPr sz="1400">
                <a:solidFill>
                  <a:srgbClr val="283B6E"/>
                </a:solidFill>
                <a:latin typeface="Arial" charset="0"/>
                <a:ea typeface="ＭＳ Ｐゴシック" charset="0"/>
              </a:defRPr>
            </a:lvl3pPr>
            <a:lvl4pPr>
              <a:defRPr sz="1200">
                <a:solidFill>
                  <a:srgbClr val="283B6E"/>
                </a:solidFill>
                <a:latin typeface="Arial" charset="0"/>
                <a:ea typeface="ＭＳ Ｐゴシック" charset="0"/>
              </a:defRPr>
            </a:lvl4pPr>
            <a:lvl5pPr>
              <a:defRPr sz="1200">
                <a:solidFill>
                  <a:srgbClr val="283B6E"/>
                </a:solidFill>
                <a:latin typeface="Arial" charset="0"/>
                <a:ea typeface="ＭＳ Ｐゴシック" charset="0"/>
              </a:defRPr>
            </a:lvl5pPr>
            <a:lvl6pPr eaLnBrk="0" hangingPunct="0">
              <a:defRPr sz="1200">
                <a:solidFill>
                  <a:srgbClr val="283B6E"/>
                </a:solidFill>
                <a:latin typeface="Arial" charset="0"/>
                <a:ea typeface="ＭＳ Ｐゴシック" charset="0"/>
              </a:defRPr>
            </a:lvl6pPr>
            <a:lvl7pPr eaLnBrk="0" hangingPunct="0">
              <a:defRPr sz="1200">
                <a:solidFill>
                  <a:srgbClr val="283B6E"/>
                </a:solidFill>
                <a:latin typeface="Arial" charset="0"/>
                <a:ea typeface="ＭＳ Ｐゴシック" charset="0"/>
              </a:defRPr>
            </a:lvl7pPr>
            <a:lvl8pPr eaLnBrk="0" hangingPunct="0">
              <a:defRPr sz="1200">
                <a:solidFill>
                  <a:srgbClr val="283B6E"/>
                </a:solidFill>
                <a:latin typeface="Arial" charset="0"/>
                <a:ea typeface="ＭＳ Ｐゴシック" charset="0"/>
              </a:defRPr>
            </a:lvl8pPr>
            <a:lvl9pPr eaLnBrk="0" hangingPunct="0">
              <a:defRPr sz="1200">
                <a:solidFill>
                  <a:srgbClr val="283B6E"/>
                </a:solidFill>
                <a:latin typeface="Arial" charset="0"/>
                <a:ea typeface="ＭＳ Ｐゴシック" charset="0"/>
              </a:defRPr>
            </a:lvl9pPr>
          </a:lstStyle>
          <a:p>
            <a:fld id="{3685B081-EA39-AA43-A9D7-072341659B8E}" type="slidenum">
              <a:rPr lang="en-US">
                <a:solidFill>
                  <a:srgbClr val="618DD1"/>
                </a:solidFill>
              </a:rPr>
              <a:pPr/>
              <a:t>25</a:t>
            </a:fld>
            <a:endParaRPr lang="en-US" dirty="0">
              <a:solidFill>
                <a:srgbClr val="618DD1"/>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r>
              <a:rPr lang="en-US" sz="3200" dirty="0">
                <a:latin typeface="Arial" charset="0"/>
              </a:rPr>
              <a:t>Election Changes</a:t>
            </a:r>
            <a:br>
              <a:rPr lang="en-US" sz="3200" dirty="0">
                <a:latin typeface="Arial" charset="0"/>
              </a:rPr>
            </a:br>
            <a:endParaRPr lang="en-US" sz="3200" dirty="0">
              <a:latin typeface="Arial" charset="0"/>
            </a:endParaRPr>
          </a:p>
        </p:txBody>
      </p:sp>
      <p:sp>
        <p:nvSpPr>
          <p:cNvPr id="46083" name="Rectangle 3"/>
          <p:cNvSpPr>
            <a:spLocks noGrp="1" noChangeArrowheads="1"/>
          </p:cNvSpPr>
          <p:nvPr>
            <p:ph idx="1"/>
          </p:nvPr>
        </p:nvSpPr>
        <p:spPr/>
        <p:txBody>
          <a:bodyPr/>
          <a:lstStyle/>
          <a:p>
            <a:pPr eaLnBrk="1" hangingPunct="1"/>
            <a:r>
              <a:rPr lang="en-US" dirty="0">
                <a:latin typeface="Arial" charset="0"/>
              </a:rPr>
              <a:t>You can make changes to the 401(k) plan at any time.</a:t>
            </a:r>
          </a:p>
          <a:p>
            <a:pPr eaLnBrk="1" hangingPunct="1"/>
            <a:r>
              <a:rPr lang="en-US" dirty="0">
                <a:latin typeface="Arial" charset="0"/>
              </a:rPr>
              <a:t>Simply complete the 401(k) Plan Election/Change Form by downloading the forms from our intranet. Return the completed form to human resources.</a:t>
            </a:r>
          </a:p>
          <a:p>
            <a:pPr eaLnBrk="1" hangingPunct="1"/>
            <a:r>
              <a:rPr lang="en-US" dirty="0">
                <a:latin typeface="Arial" charset="0"/>
              </a:rPr>
              <a:t>Changes will be effective the next pay period or the subsequent pay period, depending on the date you submit changes.</a:t>
            </a:r>
          </a:p>
          <a:p>
            <a:pPr eaLnBrk="1" hangingPunct="1"/>
            <a:endParaRPr lang="en-US" dirty="0">
              <a:latin typeface="Arial" charset="0"/>
            </a:endParaRPr>
          </a:p>
          <a:p>
            <a:pPr eaLnBrk="1" hangingPunct="1"/>
            <a:endParaRPr lang="en-US" dirty="0">
              <a:latin typeface="Arial" charset="0"/>
            </a:endParaRPr>
          </a:p>
          <a:p>
            <a:pPr eaLnBrk="1" hangingPunct="1"/>
            <a:endParaRPr lang="en-US" b="1" dirty="0">
              <a:latin typeface="Arial" charset="0"/>
            </a:endParaRPr>
          </a:p>
          <a:p>
            <a:pPr eaLnBrk="1" hangingPunct="1"/>
            <a:endParaRPr lang="en-US" b="1" dirty="0">
              <a:latin typeface="Arial" charset="0"/>
            </a:endParaRPr>
          </a:p>
          <a:p>
            <a:pPr eaLnBrk="1" hangingPunct="1">
              <a:buFontTx/>
              <a:buNone/>
            </a:pPr>
            <a:endParaRPr lang="en-US" dirty="0">
              <a:latin typeface="Arial"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p:txBody>
          <a:bodyPr/>
          <a:lstStyle/>
          <a:p>
            <a:r>
              <a:rPr lang="en-US" dirty="0">
                <a:latin typeface="Arial" charset="0"/>
              </a:rPr>
              <a:t>Loans from Your Account</a:t>
            </a:r>
          </a:p>
        </p:txBody>
      </p:sp>
      <p:sp>
        <p:nvSpPr>
          <p:cNvPr id="48131" name="Content Placeholder 2"/>
          <p:cNvSpPr>
            <a:spLocks noGrp="1"/>
          </p:cNvSpPr>
          <p:nvPr>
            <p:ph idx="1"/>
          </p:nvPr>
        </p:nvSpPr>
        <p:spPr/>
        <p:txBody>
          <a:bodyPr/>
          <a:lstStyle/>
          <a:p>
            <a:r>
              <a:rPr lang="en-US" dirty="0">
                <a:latin typeface="Arial" charset="0"/>
              </a:rPr>
              <a:t>When you take a loan from your 401(k) account, you are actually borrowing money from yourself. The interest you pay on your loan is paid back to your account.</a:t>
            </a:r>
          </a:p>
          <a:p>
            <a:r>
              <a:rPr lang="en-US" dirty="0">
                <a:latin typeface="Arial" charset="0"/>
              </a:rPr>
              <a:t>You can borrow up to $50,000 or 50% of your 401(k) plan balance, whichever is less. The minimum you can borrow is $1,000.</a:t>
            </a:r>
          </a:p>
          <a:p>
            <a:endParaRPr lang="en-US" dirty="0">
              <a:latin typeface="Arial" charset="0"/>
            </a:endParaRPr>
          </a:p>
          <a:p>
            <a:endParaRPr lang="en-US" dirty="0">
              <a:latin typeface="Arial" charset="0"/>
            </a:endParaRPr>
          </a:p>
          <a:p>
            <a:endParaRPr lang="en-US" dirty="0">
              <a:latin typeface="Arial" charset="0"/>
            </a:endParaRPr>
          </a:p>
          <a:p>
            <a:endParaRPr lang="en-US" dirty="0">
              <a:latin typeface="Arial" charset="0"/>
            </a:endParaRPr>
          </a:p>
        </p:txBody>
      </p:sp>
      <p:sp>
        <p:nvSpPr>
          <p:cNvPr id="48132" name="Slide Number Placeholder 3"/>
          <p:cNvSpPr>
            <a:spLocks noGrp="1"/>
          </p:cNvSpPr>
          <p:nvPr>
            <p:ph type="sldNum" sz="quarter" idx="12"/>
          </p:nvPr>
        </p:nvSpPr>
        <p:spPr>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rgbClr val="283B6E"/>
                </a:solidFill>
                <a:latin typeface="Arial" charset="0"/>
                <a:ea typeface="ＭＳ Ｐゴシック" charset="0"/>
              </a:defRPr>
            </a:lvl1pPr>
            <a:lvl2pPr>
              <a:defRPr sz="1600">
                <a:solidFill>
                  <a:srgbClr val="283B6E"/>
                </a:solidFill>
                <a:latin typeface="Arial" charset="0"/>
                <a:ea typeface="ＭＳ Ｐゴシック" charset="0"/>
              </a:defRPr>
            </a:lvl2pPr>
            <a:lvl3pPr>
              <a:defRPr sz="1400">
                <a:solidFill>
                  <a:srgbClr val="283B6E"/>
                </a:solidFill>
                <a:latin typeface="Arial" charset="0"/>
                <a:ea typeface="ＭＳ Ｐゴシック" charset="0"/>
              </a:defRPr>
            </a:lvl3pPr>
            <a:lvl4pPr>
              <a:defRPr sz="1200">
                <a:solidFill>
                  <a:srgbClr val="283B6E"/>
                </a:solidFill>
                <a:latin typeface="Arial" charset="0"/>
                <a:ea typeface="ＭＳ Ｐゴシック" charset="0"/>
              </a:defRPr>
            </a:lvl4pPr>
            <a:lvl5pPr>
              <a:defRPr sz="1200">
                <a:solidFill>
                  <a:srgbClr val="283B6E"/>
                </a:solidFill>
                <a:latin typeface="Arial" charset="0"/>
                <a:ea typeface="ＭＳ Ｐゴシック" charset="0"/>
              </a:defRPr>
            </a:lvl5pPr>
            <a:lvl6pPr eaLnBrk="0" hangingPunct="0">
              <a:defRPr sz="1200">
                <a:solidFill>
                  <a:srgbClr val="283B6E"/>
                </a:solidFill>
                <a:latin typeface="Arial" charset="0"/>
                <a:ea typeface="ＭＳ Ｐゴシック" charset="0"/>
              </a:defRPr>
            </a:lvl6pPr>
            <a:lvl7pPr eaLnBrk="0" hangingPunct="0">
              <a:defRPr sz="1200">
                <a:solidFill>
                  <a:srgbClr val="283B6E"/>
                </a:solidFill>
                <a:latin typeface="Arial" charset="0"/>
                <a:ea typeface="ＭＳ Ｐゴシック" charset="0"/>
              </a:defRPr>
            </a:lvl7pPr>
            <a:lvl8pPr eaLnBrk="0" hangingPunct="0">
              <a:defRPr sz="1200">
                <a:solidFill>
                  <a:srgbClr val="283B6E"/>
                </a:solidFill>
                <a:latin typeface="Arial" charset="0"/>
                <a:ea typeface="ＭＳ Ｐゴシック" charset="0"/>
              </a:defRPr>
            </a:lvl8pPr>
            <a:lvl9pPr eaLnBrk="0" hangingPunct="0">
              <a:defRPr sz="1200">
                <a:solidFill>
                  <a:srgbClr val="283B6E"/>
                </a:solidFill>
                <a:latin typeface="Arial" charset="0"/>
                <a:ea typeface="ＭＳ Ｐゴシック" charset="0"/>
              </a:defRPr>
            </a:lvl9pPr>
          </a:lstStyle>
          <a:p>
            <a:fld id="{4C865DCD-9819-B048-A8D5-2760DD2F357E}" type="slidenum">
              <a:rPr lang="en-US">
                <a:solidFill>
                  <a:srgbClr val="618DD1"/>
                </a:solidFill>
              </a:rPr>
              <a:pPr/>
              <a:t>27</a:t>
            </a:fld>
            <a:endParaRPr lang="en-US" dirty="0">
              <a:solidFill>
                <a:srgbClr val="618DD1"/>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p:txBody>
          <a:bodyPr/>
          <a:lstStyle/>
          <a:p>
            <a:r>
              <a:rPr lang="en-US" dirty="0">
                <a:latin typeface="Arial" charset="0"/>
              </a:rPr>
              <a:t>Loans from Your Account (cont.)</a:t>
            </a:r>
          </a:p>
        </p:txBody>
      </p:sp>
      <p:sp>
        <p:nvSpPr>
          <p:cNvPr id="48131" name="Content Placeholder 2"/>
          <p:cNvSpPr>
            <a:spLocks noGrp="1"/>
          </p:cNvSpPr>
          <p:nvPr>
            <p:ph idx="1"/>
          </p:nvPr>
        </p:nvSpPr>
        <p:spPr/>
        <p:txBody>
          <a:bodyPr/>
          <a:lstStyle/>
          <a:p>
            <a:r>
              <a:rPr lang="en-US" dirty="0">
                <a:latin typeface="Arial" charset="0"/>
              </a:rPr>
              <a:t>You may have only one loan outstanding at any given time. If you have an existing loan, you may not apply for another loan until the existing loan is paid in full. You may not refinance an existing loan or obtain a second loan for the purpose of paying off the existing loan.</a:t>
            </a:r>
          </a:p>
          <a:p>
            <a:r>
              <a:rPr lang="en-US" dirty="0">
                <a:latin typeface="Arial" charset="0"/>
              </a:rPr>
              <a:t>You may continue to contribute to the plan while you repay your loan. </a:t>
            </a:r>
          </a:p>
          <a:p>
            <a:endParaRPr lang="en-US" dirty="0">
              <a:latin typeface="Arial" charset="0"/>
            </a:endParaRPr>
          </a:p>
          <a:p>
            <a:endParaRPr lang="en-US" dirty="0">
              <a:latin typeface="Arial" charset="0"/>
            </a:endParaRPr>
          </a:p>
          <a:p>
            <a:endParaRPr lang="en-US" dirty="0">
              <a:latin typeface="Arial" charset="0"/>
            </a:endParaRPr>
          </a:p>
          <a:p>
            <a:endParaRPr lang="en-US" dirty="0">
              <a:latin typeface="Arial" charset="0"/>
            </a:endParaRPr>
          </a:p>
        </p:txBody>
      </p:sp>
      <p:sp>
        <p:nvSpPr>
          <p:cNvPr id="48132" name="Slide Number Placeholder 3"/>
          <p:cNvSpPr>
            <a:spLocks noGrp="1"/>
          </p:cNvSpPr>
          <p:nvPr>
            <p:ph type="sldNum" sz="quarter" idx="12"/>
          </p:nvPr>
        </p:nvSpPr>
        <p:spPr>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rgbClr val="283B6E"/>
                </a:solidFill>
                <a:latin typeface="Arial" charset="0"/>
                <a:ea typeface="ＭＳ Ｐゴシック" charset="0"/>
              </a:defRPr>
            </a:lvl1pPr>
            <a:lvl2pPr>
              <a:defRPr sz="1600">
                <a:solidFill>
                  <a:srgbClr val="283B6E"/>
                </a:solidFill>
                <a:latin typeface="Arial" charset="0"/>
                <a:ea typeface="ＭＳ Ｐゴシック" charset="0"/>
              </a:defRPr>
            </a:lvl2pPr>
            <a:lvl3pPr>
              <a:defRPr sz="1400">
                <a:solidFill>
                  <a:srgbClr val="283B6E"/>
                </a:solidFill>
                <a:latin typeface="Arial" charset="0"/>
                <a:ea typeface="ＭＳ Ｐゴシック" charset="0"/>
              </a:defRPr>
            </a:lvl3pPr>
            <a:lvl4pPr>
              <a:defRPr sz="1200">
                <a:solidFill>
                  <a:srgbClr val="283B6E"/>
                </a:solidFill>
                <a:latin typeface="Arial" charset="0"/>
                <a:ea typeface="ＭＳ Ｐゴシック" charset="0"/>
              </a:defRPr>
            </a:lvl4pPr>
            <a:lvl5pPr>
              <a:defRPr sz="1200">
                <a:solidFill>
                  <a:srgbClr val="283B6E"/>
                </a:solidFill>
                <a:latin typeface="Arial" charset="0"/>
                <a:ea typeface="ＭＳ Ｐゴシック" charset="0"/>
              </a:defRPr>
            </a:lvl5pPr>
            <a:lvl6pPr eaLnBrk="0" hangingPunct="0">
              <a:defRPr sz="1200">
                <a:solidFill>
                  <a:srgbClr val="283B6E"/>
                </a:solidFill>
                <a:latin typeface="Arial" charset="0"/>
                <a:ea typeface="ＭＳ Ｐゴシック" charset="0"/>
              </a:defRPr>
            </a:lvl6pPr>
            <a:lvl7pPr eaLnBrk="0" hangingPunct="0">
              <a:defRPr sz="1200">
                <a:solidFill>
                  <a:srgbClr val="283B6E"/>
                </a:solidFill>
                <a:latin typeface="Arial" charset="0"/>
                <a:ea typeface="ＭＳ Ｐゴシック" charset="0"/>
              </a:defRPr>
            </a:lvl7pPr>
            <a:lvl8pPr eaLnBrk="0" hangingPunct="0">
              <a:defRPr sz="1200">
                <a:solidFill>
                  <a:srgbClr val="283B6E"/>
                </a:solidFill>
                <a:latin typeface="Arial" charset="0"/>
                <a:ea typeface="ＭＳ Ｐゴシック" charset="0"/>
              </a:defRPr>
            </a:lvl8pPr>
            <a:lvl9pPr eaLnBrk="0" hangingPunct="0">
              <a:defRPr sz="1200">
                <a:solidFill>
                  <a:srgbClr val="283B6E"/>
                </a:solidFill>
                <a:latin typeface="Arial" charset="0"/>
                <a:ea typeface="ＭＳ Ｐゴシック" charset="0"/>
              </a:defRPr>
            </a:lvl9pPr>
          </a:lstStyle>
          <a:p>
            <a:fld id="{4C865DCD-9819-B048-A8D5-2760DD2F357E}" type="slidenum">
              <a:rPr lang="en-US">
                <a:solidFill>
                  <a:srgbClr val="618DD1"/>
                </a:solidFill>
              </a:rPr>
              <a:pPr/>
              <a:t>28</a:t>
            </a:fld>
            <a:endParaRPr lang="en-US" dirty="0">
              <a:solidFill>
                <a:srgbClr val="618DD1"/>
              </a:solidFill>
            </a:endParaRPr>
          </a:p>
        </p:txBody>
      </p:sp>
    </p:spTree>
    <p:extLst>
      <p:ext uri="{BB962C8B-B14F-4D97-AF65-F5344CB8AC3E}">
        <p14:creationId xmlns:p14="http://schemas.microsoft.com/office/powerpoint/2010/main" val="11168262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p:txBody>
          <a:bodyPr/>
          <a:lstStyle/>
          <a:p>
            <a:r>
              <a:rPr lang="en-US" dirty="0">
                <a:latin typeface="Arial" charset="0"/>
              </a:rPr>
              <a:t>Loans from Your Account (cont.)</a:t>
            </a:r>
          </a:p>
        </p:txBody>
      </p:sp>
      <p:sp>
        <p:nvSpPr>
          <p:cNvPr id="50179" name="Content Placeholder 2"/>
          <p:cNvSpPr>
            <a:spLocks noGrp="1"/>
          </p:cNvSpPr>
          <p:nvPr>
            <p:ph idx="1"/>
          </p:nvPr>
        </p:nvSpPr>
        <p:spPr/>
        <p:txBody>
          <a:bodyPr/>
          <a:lstStyle/>
          <a:p>
            <a:r>
              <a:rPr lang="en-US" dirty="0">
                <a:latin typeface="Arial" charset="0"/>
              </a:rPr>
              <a:t>A $75 application fee is associated with taking a loan from the 401(k) plan. There are no maintenance fees. </a:t>
            </a:r>
          </a:p>
          <a:p>
            <a:r>
              <a:rPr lang="en-US" dirty="0">
                <a:latin typeface="Arial" charset="0"/>
              </a:rPr>
              <a:t>Your loan will bear 1% plus prime interest rate at the time the loan is processed as determined by the plan administrator based on prevailing commercial interest rates. The interest rate will remain the same for the duration of the loan. Interest paid on your loan is not tax deductible. </a:t>
            </a:r>
          </a:p>
          <a:p>
            <a:endParaRPr lang="en-US" dirty="0">
              <a:latin typeface="Arial" charset="0"/>
            </a:endParaRPr>
          </a:p>
          <a:p>
            <a:endParaRPr lang="en-US" dirty="0">
              <a:latin typeface="Arial" charset="0"/>
            </a:endParaRPr>
          </a:p>
        </p:txBody>
      </p:sp>
      <p:sp>
        <p:nvSpPr>
          <p:cNvPr id="50180" name="Slide Number Placeholder 3"/>
          <p:cNvSpPr>
            <a:spLocks noGrp="1"/>
          </p:cNvSpPr>
          <p:nvPr>
            <p:ph type="sldNum" sz="quarter" idx="12"/>
          </p:nvPr>
        </p:nvSpPr>
        <p:spPr>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rgbClr val="283B6E"/>
                </a:solidFill>
                <a:latin typeface="Arial" charset="0"/>
                <a:ea typeface="ＭＳ Ｐゴシック" charset="0"/>
              </a:defRPr>
            </a:lvl1pPr>
            <a:lvl2pPr>
              <a:defRPr sz="1600">
                <a:solidFill>
                  <a:srgbClr val="283B6E"/>
                </a:solidFill>
                <a:latin typeface="Arial" charset="0"/>
                <a:ea typeface="ＭＳ Ｐゴシック" charset="0"/>
              </a:defRPr>
            </a:lvl2pPr>
            <a:lvl3pPr>
              <a:defRPr sz="1400">
                <a:solidFill>
                  <a:srgbClr val="283B6E"/>
                </a:solidFill>
                <a:latin typeface="Arial" charset="0"/>
                <a:ea typeface="ＭＳ Ｐゴシック" charset="0"/>
              </a:defRPr>
            </a:lvl3pPr>
            <a:lvl4pPr>
              <a:defRPr sz="1200">
                <a:solidFill>
                  <a:srgbClr val="283B6E"/>
                </a:solidFill>
                <a:latin typeface="Arial" charset="0"/>
                <a:ea typeface="ＭＳ Ｐゴシック" charset="0"/>
              </a:defRPr>
            </a:lvl4pPr>
            <a:lvl5pPr>
              <a:defRPr sz="1200">
                <a:solidFill>
                  <a:srgbClr val="283B6E"/>
                </a:solidFill>
                <a:latin typeface="Arial" charset="0"/>
                <a:ea typeface="ＭＳ Ｐゴシック" charset="0"/>
              </a:defRPr>
            </a:lvl5pPr>
            <a:lvl6pPr eaLnBrk="0" hangingPunct="0">
              <a:defRPr sz="1200">
                <a:solidFill>
                  <a:srgbClr val="283B6E"/>
                </a:solidFill>
                <a:latin typeface="Arial" charset="0"/>
                <a:ea typeface="ＭＳ Ｐゴシック" charset="0"/>
              </a:defRPr>
            </a:lvl6pPr>
            <a:lvl7pPr eaLnBrk="0" hangingPunct="0">
              <a:defRPr sz="1200">
                <a:solidFill>
                  <a:srgbClr val="283B6E"/>
                </a:solidFill>
                <a:latin typeface="Arial" charset="0"/>
                <a:ea typeface="ＭＳ Ｐゴシック" charset="0"/>
              </a:defRPr>
            </a:lvl7pPr>
            <a:lvl8pPr eaLnBrk="0" hangingPunct="0">
              <a:defRPr sz="1200">
                <a:solidFill>
                  <a:srgbClr val="283B6E"/>
                </a:solidFill>
                <a:latin typeface="Arial" charset="0"/>
                <a:ea typeface="ＭＳ Ｐゴシック" charset="0"/>
              </a:defRPr>
            </a:lvl8pPr>
            <a:lvl9pPr eaLnBrk="0" hangingPunct="0">
              <a:defRPr sz="1200">
                <a:solidFill>
                  <a:srgbClr val="283B6E"/>
                </a:solidFill>
                <a:latin typeface="Arial" charset="0"/>
                <a:ea typeface="ＭＳ Ｐゴシック" charset="0"/>
              </a:defRPr>
            </a:lvl9pPr>
          </a:lstStyle>
          <a:p>
            <a:fld id="{83AD557A-57CE-AC44-8505-E36B5C3EB9CB}" type="slidenum">
              <a:rPr lang="en-US">
                <a:solidFill>
                  <a:srgbClr val="618DD1"/>
                </a:solidFill>
              </a:rPr>
              <a:pPr/>
              <a:t>29</a:t>
            </a:fld>
            <a:endParaRPr lang="en-US" dirty="0">
              <a:solidFill>
                <a:srgbClr val="618DD1"/>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2"/>
          <p:cNvSpPr>
            <a:spLocks noGrp="1" noChangeArrowheads="1"/>
          </p:cNvSpPr>
          <p:nvPr>
            <p:ph type="title"/>
          </p:nvPr>
        </p:nvSpPr>
        <p:spPr/>
        <p:txBody>
          <a:bodyPr/>
          <a:lstStyle/>
          <a:p>
            <a:pPr eaLnBrk="1" hangingPunct="1"/>
            <a:r>
              <a:rPr lang="en-US" dirty="0">
                <a:latin typeface="Arial" charset="0"/>
              </a:rPr>
              <a:t>Agenda</a:t>
            </a:r>
          </a:p>
        </p:txBody>
      </p:sp>
      <p:sp>
        <p:nvSpPr>
          <p:cNvPr id="9220" name="Rectangle 3"/>
          <p:cNvSpPr>
            <a:spLocks noGrp="1" noChangeArrowheads="1"/>
          </p:cNvSpPr>
          <p:nvPr>
            <p:ph idx="1"/>
          </p:nvPr>
        </p:nvSpPr>
        <p:spPr/>
        <p:txBody>
          <a:bodyPr/>
          <a:lstStyle/>
          <a:p>
            <a:pPr marL="342900" indent="-342900" eaLnBrk="1" hangingPunct="1">
              <a:lnSpc>
                <a:spcPct val="90000"/>
              </a:lnSpc>
              <a:buFont typeface="+mj-lt"/>
              <a:buAutoNum type="arabicPeriod"/>
            </a:pPr>
            <a:r>
              <a:rPr lang="en-US" dirty="0">
                <a:latin typeface="Arial" charset="0"/>
              </a:rPr>
              <a:t>Definition of a 401(k) plan</a:t>
            </a:r>
          </a:p>
          <a:p>
            <a:pPr marL="342900" indent="-342900" eaLnBrk="1" hangingPunct="1">
              <a:lnSpc>
                <a:spcPct val="90000"/>
              </a:lnSpc>
              <a:buFont typeface="+mj-lt"/>
              <a:buAutoNum type="arabicPeriod"/>
            </a:pPr>
            <a:r>
              <a:rPr lang="en-US" dirty="0">
                <a:latin typeface="Arial" charset="0"/>
              </a:rPr>
              <a:t>How our plan works</a:t>
            </a:r>
          </a:p>
          <a:p>
            <a:pPr marL="342900" indent="-342900" eaLnBrk="1" hangingPunct="1">
              <a:lnSpc>
                <a:spcPct val="90000"/>
              </a:lnSpc>
              <a:buFont typeface="+mj-lt"/>
              <a:buAutoNum type="arabicPeriod"/>
            </a:pPr>
            <a:r>
              <a:rPr lang="en-US" dirty="0">
                <a:latin typeface="Arial" charset="0"/>
              </a:rPr>
              <a:t>Advantages of participating</a:t>
            </a:r>
          </a:p>
          <a:p>
            <a:pPr marL="342900" indent="-342900" eaLnBrk="1" hangingPunct="1">
              <a:lnSpc>
                <a:spcPct val="90000"/>
              </a:lnSpc>
              <a:buFont typeface="+mj-lt"/>
              <a:buAutoNum type="arabicPeriod"/>
            </a:pPr>
            <a:r>
              <a:rPr lang="en-US" dirty="0">
                <a:latin typeface="Arial" charset="0"/>
              </a:rPr>
              <a:t>Disadvantages of participating</a:t>
            </a:r>
          </a:p>
          <a:p>
            <a:pPr marL="342900" indent="-342900" eaLnBrk="1" hangingPunct="1">
              <a:lnSpc>
                <a:spcPct val="90000"/>
              </a:lnSpc>
              <a:buFont typeface="+mj-lt"/>
              <a:buAutoNum type="arabicPeriod"/>
            </a:pPr>
            <a:r>
              <a:rPr lang="en-US" dirty="0">
                <a:latin typeface="Arial" charset="0"/>
              </a:rPr>
              <a:t>Enrollment</a:t>
            </a:r>
          </a:p>
          <a:p>
            <a:pPr marL="342900" indent="-342900" eaLnBrk="1" hangingPunct="1">
              <a:lnSpc>
                <a:spcPct val="90000"/>
              </a:lnSpc>
              <a:buFont typeface="+mj-lt"/>
              <a:buAutoNum type="arabicPeriod"/>
            </a:pPr>
            <a:r>
              <a:rPr lang="en-US" dirty="0">
                <a:latin typeface="Arial" charset="0"/>
              </a:rPr>
              <a:t>Maximum and minimum contributions amounts</a:t>
            </a:r>
          </a:p>
          <a:p>
            <a:pPr marL="342900" indent="-342900" eaLnBrk="1" hangingPunct="1">
              <a:lnSpc>
                <a:spcPct val="90000"/>
              </a:lnSpc>
              <a:buFont typeface="+mj-lt"/>
              <a:buAutoNum type="arabicPeriod"/>
            </a:pPr>
            <a:r>
              <a:rPr lang="en-US" dirty="0">
                <a:latin typeface="Arial" charset="0"/>
              </a:rPr>
              <a:t>Employer match</a:t>
            </a:r>
          </a:p>
          <a:p>
            <a:pPr marL="342900" indent="-342900" eaLnBrk="1" hangingPunct="1">
              <a:lnSpc>
                <a:spcPct val="90000"/>
              </a:lnSpc>
              <a:buFont typeface="+mj-lt"/>
              <a:buAutoNum type="arabicPeriod"/>
            </a:pPr>
            <a:endParaRPr lang="en-US" sz="1600" dirty="0">
              <a:latin typeface="Arial" charset="0"/>
            </a:endParaRPr>
          </a:p>
          <a:p>
            <a:pPr eaLnBrk="1" hangingPunct="1">
              <a:lnSpc>
                <a:spcPct val="90000"/>
              </a:lnSpc>
            </a:pPr>
            <a:endParaRPr lang="en-US" sz="1600" dirty="0">
              <a:latin typeface="Arial" charset="0"/>
            </a:endParaRPr>
          </a:p>
        </p:txBody>
      </p:sp>
      <p:sp>
        <p:nvSpPr>
          <p:cNvPr id="9218" name="Slide Number Placeholder 3"/>
          <p:cNvSpPr>
            <a:spLocks noGrp="1"/>
          </p:cNvSpPr>
          <p:nvPr>
            <p:ph type="sldNum" sz="quarter" idx="12"/>
          </p:nvPr>
        </p:nvSpPr>
        <p:spPr>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rgbClr val="283B6E"/>
                </a:solidFill>
                <a:latin typeface="Arial" charset="0"/>
                <a:ea typeface="ＭＳ Ｐゴシック" charset="0"/>
              </a:defRPr>
            </a:lvl1pPr>
            <a:lvl2pPr>
              <a:defRPr sz="1600">
                <a:solidFill>
                  <a:srgbClr val="283B6E"/>
                </a:solidFill>
                <a:latin typeface="Arial" charset="0"/>
                <a:ea typeface="ＭＳ Ｐゴシック" charset="0"/>
              </a:defRPr>
            </a:lvl2pPr>
            <a:lvl3pPr>
              <a:defRPr sz="1400">
                <a:solidFill>
                  <a:srgbClr val="283B6E"/>
                </a:solidFill>
                <a:latin typeface="Arial" charset="0"/>
                <a:ea typeface="ＭＳ Ｐゴシック" charset="0"/>
              </a:defRPr>
            </a:lvl3pPr>
            <a:lvl4pPr>
              <a:defRPr sz="1200">
                <a:solidFill>
                  <a:srgbClr val="283B6E"/>
                </a:solidFill>
                <a:latin typeface="Arial" charset="0"/>
                <a:ea typeface="ＭＳ Ｐゴシック" charset="0"/>
              </a:defRPr>
            </a:lvl4pPr>
            <a:lvl5pPr>
              <a:defRPr sz="1200">
                <a:solidFill>
                  <a:srgbClr val="283B6E"/>
                </a:solidFill>
                <a:latin typeface="Arial" charset="0"/>
                <a:ea typeface="ＭＳ Ｐゴシック" charset="0"/>
              </a:defRPr>
            </a:lvl5pPr>
            <a:lvl6pPr eaLnBrk="0" hangingPunct="0">
              <a:defRPr sz="1200">
                <a:solidFill>
                  <a:srgbClr val="283B6E"/>
                </a:solidFill>
                <a:latin typeface="Arial" charset="0"/>
                <a:ea typeface="ＭＳ Ｐゴシック" charset="0"/>
              </a:defRPr>
            </a:lvl6pPr>
            <a:lvl7pPr eaLnBrk="0" hangingPunct="0">
              <a:defRPr sz="1200">
                <a:solidFill>
                  <a:srgbClr val="283B6E"/>
                </a:solidFill>
                <a:latin typeface="Arial" charset="0"/>
                <a:ea typeface="ＭＳ Ｐゴシック" charset="0"/>
              </a:defRPr>
            </a:lvl7pPr>
            <a:lvl8pPr eaLnBrk="0" hangingPunct="0">
              <a:defRPr sz="1200">
                <a:solidFill>
                  <a:srgbClr val="283B6E"/>
                </a:solidFill>
                <a:latin typeface="Arial" charset="0"/>
                <a:ea typeface="ＭＳ Ｐゴシック" charset="0"/>
              </a:defRPr>
            </a:lvl8pPr>
            <a:lvl9pPr eaLnBrk="0" hangingPunct="0">
              <a:defRPr sz="1200">
                <a:solidFill>
                  <a:srgbClr val="283B6E"/>
                </a:solidFill>
                <a:latin typeface="Arial" charset="0"/>
                <a:ea typeface="ＭＳ Ｐゴシック" charset="0"/>
              </a:defRPr>
            </a:lvl9pPr>
          </a:lstStyle>
          <a:p>
            <a:fld id="{743F9953-C2CC-264F-9826-0BA01F58596B}" type="slidenum">
              <a:rPr lang="en-US">
                <a:solidFill>
                  <a:srgbClr val="618DD1"/>
                </a:solidFill>
              </a:rPr>
              <a:pPr/>
              <a:t>3</a:t>
            </a:fld>
            <a:endParaRPr lang="en-US" dirty="0">
              <a:solidFill>
                <a:srgbClr val="618DD1"/>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p:txBody>
          <a:bodyPr/>
          <a:lstStyle/>
          <a:p>
            <a:r>
              <a:rPr lang="en-US" dirty="0">
                <a:latin typeface="Arial" charset="0"/>
              </a:rPr>
              <a:t>Loans from Your Account (cont.)</a:t>
            </a:r>
          </a:p>
        </p:txBody>
      </p:sp>
      <p:sp>
        <p:nvSpPr>
          <p:cNvPr id="50179" name="Content Placeholder 2"/>
          <p:cNvSpPr>
            <a:spLocks noGrp="1"/>
          </p:cNvSpPr>
          <p:nvPr>
            <p:ph idx="1"/>
          </p:nvPr>
        </p:nvSpPr>
        <p:spPr/>
        <p:txBody>
          <a:bodyPr/>
          <a:lstStyle/>
          <a:p>
            <a:r>
              <a:rPr lang="en-US" dirty="0">
                <a:latin typeface="Arial" charset="0"/>
              </a:rPr>
              <a:t>You must repay your loan within five years unless it is for the purchase of your principal residence, in which case you may repay your loan over a 15-year period. Loan repayments will be deducted from your paycheck at each pay period. Special repayment rules may apply if you go on an approved leave of absence.</a:t>
            </a:r>
          </a:p>
          <a:p>
            <a:r>
              <a:rPr lang="en-US" dirty="0">
                <a:latin typeface="Arial" charset="0"/>
              </a:rPr>
              <a:t>Repayments on the loan are on an after-tax basis.</a:t>
            </a:r>
          </a:p>
          <a:p>
            <a:endParaRPr lang="en-US" dirty="0">
              <a:latin typeface="Arial" charset="0"/>
            </a:endParaRPr>
          </a:p>
          <a:p>
            <a:endParaRPr lang="en-US" dirty="0">
              <a:latin typeface="Arial" charset="0"/>
            </a:endParaRPr>
          </a:p>
        </p:txBody>
      </p:sp>
      <p:sp>
        <p:nvSpPr>
          <p:cNvPr id="50180" name="Slide Number Placeholder 3"/>
          <p:cNvSpPr>
            <a:spLocks noGrp="1"/>
          </p:cNvSpPr>
          <p:nvPr>
            <p:ph type="sldNum" sz="quarter" idx="12"/>
          </p:nvPr>
        </p:nvSpPr>
        <p:spPr>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rgbClr val="283B6E"/>
                </a:solidFill>
                <a:latin typeface="Arial" charset="0"/>
                <a:ea typeface="ＭＳ Ｐゴシック" charset="0"/>
              </a:defRPr>
            </a:lvl1pPr>
            <a:lvl2pPr>
              <a:defRPr sz="1600">
                <a:solidFill>
                  <a:srgbClr val="283B6E"/>
                </a:solidFill>
                <a:latin typeface="Arial" charset="0"/>
                <a:ea typeface="ＭＳ Ｐゴシック" charset="0"/>
              </a:defRPr>
            </a:lvl2pPr>
            <a:lvl3pPr>
              <a:defRPr sz="1400">
                <a:solidFill>
                  <a:srgbClr val="283B6E"/>
                </a:solidFill>
                <a:latin typeface="Arial" charset="0"/>
                <a:ea typeface="ＭＳ Ｐゴシック" charset="0"/>
              </a:defRPr>
            </a:lvl3pPr>
            <a:lvl4pPr>
              <a:defRPr sz="1200">
                <a:solidFill>
                  <a:srgbClr val="283B6E"/>
                </a:solidFill>
                <a:latin typeface="Arial" charset="0"/>
                <a:ea typeface="ＭＳ Ｐゴシック" charset="0"/>
              </a:defRPr>
            </a:lvl4pPr>
            <a:lvl5pPr>
              <a:defRPr sz="1200">
                <a:solidFill>
                  <a:srgbClr val="283B6E"/>
                </a:solidFill>
                <a:latin typeface="Arial" charset="0"/>
                <a:ea typeface="ＭＳ Ｐゴシック" charset="0"/>
              </a:defRPr>
            </a:lvl5pPr>
            <a:lvl6pPr eaLnBrk="0" hangingPunct="0">
              <a:defRPr sz="1200">
                <a:solidFill>
                  <a:srgbClr val="283B6E"/>
                </a:solidFill>
                <a:latin typeface="Arial" charset="0"/>
                <a:ea typeface="ＭＳ Ｐゴシック" charset="0"/>
              </a:defRPr>
            </a:lvl6pPr>
            <a:lvl7pPr eaLnBrk="0" hangingPunct="0">
              <a:defRPr sz="1200">
                <a:solidFill>
                  <a:srgbClr val="283B6E"/>
                </a:solidFill>
                <a:latin typeface="Arial" charset="0"/>
                <a:ea typeface="ＭＳ Ｐゴシック" charset="0"/>
              </a:defRPr>
            </a:lvl7pPr>
            <a:lvl8pPr eaLnBrk="0" hangingPunct="0">
              <a:defRPr sz="1200">
                <a:solidFill>
                  <a:srgbClr val="283B6E"/>
                </a:solidFill>
                <a:latin typeface="Arial" charset="0"/>
                <a:ea typeface="ＭＳ Ｐゴシック" charset="0"/>
              </a:defRPr>
            </a:lvl8pPr>
            <a:lvl9pPr eaLnBrk="0" hangingPunct="0">
              <a:defRPr sz="1200">
                <a:solidFill>
                  <a:srgbClr val="283B6E"/>
                </a:solidFill>
                <a:latin typeface="Arial" charset="0"/>
                <a:ea typeface="ＭＳ Ｐゴシック" charset="0"/>
              </a:defRPr>
            </a:lvl9pPr>
          </a:lstStyle>
          <a:p>
            <a:fld id="{83AD557A-57CE-AC44-8505-E36B5C3EB9CB}" type="slidenum">
              <a:rPr lang="en-US">
                <a:solidFill>
                  <a:srgbClr val="618DD1"/>
                </a:solidFill>
              </a:rPr>
              <a:pPr/>
              <a:t>30</a:t>
            </a:fld>
            <a:endParaRPr lang="en-US" dirty="0">
              <a:solidFill>
                <a:srgbClr val="618DD1"/>
              </a:solidFill>
            </a:endParaRPr>
          </a:p>
        </p:txBody>
      </p:sp>
    </p:spTree>
    <p:extLst>
      <p:ext uri="{BB962C8B-B14F-4D97-AF65-F5344CB8AC3E}">
        <p14:creationId xmlns:p14="http://schemas.microsoft.com/office/powerpoint/2010/main" val="36775270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p:txBody>
          <a:bodyPr/>
          <a:lstStyle/>
          <a:p>
            <a:r>
              <a:rPr lang="en-US" dirty="0">
                <a:latin typeface="Arial" charset="0"/>
              </a:rPr>
              <a:t>Loans from Your Account (cont.)</a:t>
            </a:r>
          </a:p>
        </p:txBody>
      </p:sp>
      <p:sp>
        <p:nvSpPr>
          <p:cNvPr id="52227" name="Content Placeholder 2"/>
          <p:cNvSpPr>
            <a:spLocks noGrp="1"/>
          </p:cNvSpPr>
          <p:nvPr>
            <p:ph idx="1"/>
          </p:nvPr>
        </p:nvSpPr>
        <p:spPr/>
        <p:txBody>
          <a:bodyPr/>
          <a:lstStyle/>
          <a:p>
            <a:r>
              <a:rPr lang="en-US" dirty="0">
                <a:latin typeface="Arial" charset="0"/>
              </a:rPr>
              <a:t>There are no taxes or penalties as long as you repay your loan on time.</a:t>
            </a:r>
          </a:p>
          <a:p>
            <a:r>
              <a:rPr lang="en-US" dirty="0">
                <a:latin typeface="Arial" charset="0"/>
              </a:rPr>
              <a:t>If you do not repay your loan, your loan will be treated as a withdrawal, and you will be required to pay current income taxes on the balance. Additional penalties may apply if you are under age 59½. </a:t>
            </a:r>
          </a:p>
          <a:p>
            <a:r>
              <a:rPr lang="en-US" dirty="0">
                <a:latin typeface="Arial" charset="0"/>
              </a:rPr>
              <a:t>If you terminate employment with [Company Name] before the loan is repaid, your entire outstanding principal and accrued interest will be immediately due and payable. If you do not repay your loan immediately, you will be deemed to have received a taxable distribution from the plan, with all applicable penalties.</a:t>
            </a:r>
          </a:p>
          <a:p>
            <a:endParaRPr lang="en-US" dirty="0">
              <a:latin typeface="Arial" charset="0"/>
            </a:endParaRPr>
          </a:p>
          <a:p>
            <a:r>
              <a:rPr lang="en-US" dirty="0">
                <a:latin typeface="Arial" charset="0"/>
              </a:rPr>
              <a:t> </a:t>
            </a:r>
          </a:p>
        </p:txBody>
      </p:sp>
      <p:sp>
        <p:nvSpPr>
          <p:cNvPr id="52228" name="Slide Number Placeholder 3"/>
          <p:cNvSpPr>
            <a:spLocks noGrp="1"/>
          </p:cNvSpPr>
          <p:nvPr>
            <p:ph type="sldNum" sz="quarter" idx="12"/>
          </p:nvPr>
        </p:nvSpPr>
        <p:spPr>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rgbClr val="283B6E"/>
                </a:solidFill>
                <a:latin typeface="Arial" charset="0"/>
                <a:ea typeface="ＭＳ Ｐゴシック" charset="0"/>
              </a:defRPr>
            </a:lvl1pPr>
            <a:lvl2pPr>
              <a:defRPr sz="1600">
                <a:solidFill>
                  <a:srgbClr val="283B6E"/>
                </a:solidFill>
                <a:latin typeface="Arial" charset="0"/>
                <a:ea typeface="ＭＳ Ｐゴシック" charset="0"/>
              </a:defRPr>
            </a:lvl2pPr>
            <a:lvl3pPr>
              <a:defRPr sz="1400">
                <a:solidFill>
                  <a:srgbClr val="283B6E"/>
                </a:solidFill>
                <a:latin typeface="Arial" charset="0"/>
                <a:ea typeface="ＭＳ Ｐゴシック" charset="0"/>
              </a:defRPr>
            </a:lvl3pPr>
            <a:lvl4pPr>
              <a:defRPr sz="1200">
                <a:solidFill>
                  <a:srgbClr val="283B6E"/>
                </a:solidFill>
                <a:latin typeface="Arial" charset="0"/>
                <a:ea typeface="ＭＳ Ｐゴシック" charset="0"/>
              </a:defRPr>
            </a:lvl4pPr>
            <a:lvl5pPr>
              <a:defRPr sz="1200">
                <a:solidFill>
                  <a:srgbClr val="283B6E"/>
                </a:solidFill>
                <a:latin typeface="Arial" charset="0"/>
                <a:ea typeface="ＭＳ Ｐゴシック" charset="0"/>
              </a:defRPr>
            </a:lvl5pPr>
            <a:lvl6pPr eaLnBrk="0" hangingPunct="0">
              <a:defRPr sz="1200">
                <a:solidFill>
                  <a:srgbClr val="283B6E"/>
                </a:solidFill>
                <a:latin typeface="Arial" charset="0"/>
                <a:ea typeface="ＭＳ Ｐゴシック" charset="0"/>
              </a:defRPr>
            </a:lvl6pPr>
            <a:lvl7pPr eaLnBrk="0" hangingPunct="0">
              <a:defRPr sz="1200">
                <a:solidFill>
                  <a:srgbClr val="283B6E"/>
                </a:solidFill>
                <a:latin typeface="Arial" charset="0"/>
                <a:ea typeface="ＭＳ Ｐゴシック" charset="0"/>
              </a:defRPr>
            </a:lvl7pPr>
            <a:lvl8pPr eaLnBrk="0" hangingPunct="0">
              <a:defRPr sz="1200">
                <a:solidFill>
                  <a:srgbClr val="283B6E"/>
                </a:solidFill>
                <a:latin typeface="Arial" charset="0"/>
                <a:ea typeface="ＭＳ Ｐゴシック" charset="0"/>
              </a:defRPr>
            </a:lvl8pPr>
            <a:lvl9pPr eaLnBrk="0" hangingPunct="0">
              <a:defRPr sz="1200">
                <a:solidFill>
                  <a:srgbClr val="283B6E"/>
                </a:solidFill>
                <a:latin typeface="Arial" charset="0"/>
                <a:ea typeface="ＭＳ Ｐゴシック" charset="0"/>
              </a:defRPr>
            </a:lvl9pPr>
          </a:lstStyle>
          <a:p>
            <a:fld id="{098DD4EF-8454-F04A-88E8-CC10A1A3CDAE}" type="slidenum">
              <a:rPr lang="en-US">
                <a:solidFill>
                  <a:srgbClr val="618DD1"/>
                </a:solidFill>
              </a:rPr>
              <a:pPr/>
              <a:t>31</a:t>
            </a:fld>
            <a:endParaRPr lang="en-US" dirty="0">
              <a:solidFill>
                <a:srgbClr val="618DD1"/>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p:txBody>
          <a:bodyPr/>
          <a:lstStyle/>
          <a:p>
            <a:r>
              <a:rPr lang="en-US" dirty="0">
                <a:latin typeface="Arial" charset="0"/>
              </a:rPr>
              <a:t>Loans from Your Account (cont.)</a:t>
            </a:r>
          </a:p>
        </p:txBody>
      </p:sp>
      <p:sp>
        <p:nvSpPr>
          <p:cNvPr id="52227" name="Content Placeholder 2"/>
          <p:cNvSpPr>
            <a:spLocks noGrp="1"/>
          </p:cNvSpPr>
          <p:nvPr>
            <p:ph idx="1"/>
          </p:nvPr>
        </p:nvSpPr>
        <p:spPr/>
        <p:txBody>
          <a:bodyPr/>
          <a:lstStyle/>
          <a:p>
            <a:r>
              <a:rPr lang="en-US" dirty="0">
                <a:latin typeface="Arial" charset="0"/>
              </a:rPr>
              <a:t>To apply for a loan, call [plan administrator] to initiate the loan request. You should receive your check within three weeks from the time you place your request.</a:t>
            </a:r>
          </a:p>
          <a:p>
            <a:endParaRPr lang="en-US" dirty="0">
              <a:latin typeface="Arial" charset="0"/>
            </a:endParaRPr>
          </a:p>
        </p:txBody>
      </p:sp>
      <p:sp>
        <p:nvSpPr>
          <p:cNvPr id="52228" name="Slide Number Placeholder 3"/>
          <p:cNvSpPr>
            <a:spLocks noGrp="1"/>
          </p:cNvSpPr>
          <p:nvPr>
            <p:ph type="sldNum" sz="quarter" idx="12"/>
          </p:nvPr>
        </p:nvSpPr>
        <p:spPr>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rgbClr val="283B6E"/>
                </a:solidFill>
                <a:latin typeface="Arial" charset="0"/>
                <a:ea typeface="ＭＳ Ｐゴシック" charset="0"/>
              </a:defRPr>
            </a:lvl1pPr>
            <a:lvl2pPr>
              <a:defRPr sz="1600">
                <a:solidFill>
                  <a:srgbClr val="283B6E"/>
                </a:solidFill>
                <a:latin typeface="Arial" charset="0"/>
                <a:ea typeface="ＭＳ Ｐゴシック" charset="0"/>
              </a:defRPr>
            </a:lvl2pPr>
            <a:lvl3pPr>
              <a:defRPr sz="1400">
                <a:solidFill>
                  <a:srgbClr val="283B6E"/>
                </a:solidFill>
                <a:latin typeface="Arial" charset="0"/>
                <a:ea typeface="ＭＳ Ｐゴシック" charset="0"/>
              </a:defRPr>
            </a:lvl3pPr>
            <a:lvl4pPr>
              <a:defRPr sz="1200">
                <a:solidFill>
                  <a:srgbClr val="283B6E"/>
                </a:solidFill>
                <a:latin typeface="Arial" charset="0"/>
                <a:ea typeface="ＭＳ Ｐゴシック" charset="0"/>
              </a:defRPr>
            </a:lvl4pPr>
            <a:lvl5pPr>
              <a:defRPr sz="1200">
                <a:solidFill>
                  <a:srgbClr val="283B6E"/>
                </a:solidFill>
                <a:latin typeface="Arial" charset="0"/>
                <a:ea typeface="ＭＳ Ｐゴシック" charset="0"/>
              </a:defRPr>
            </a:lvl5pPr>
            <a:lvl6pPr eaLnBrk="0" hangingPunct="0">
              <a:defRPr sz="1200">
                <a:solidFill>
                  <a:srgbClr val="283B6E"/>
                </a:solidFill>
                <a:latin typeface="Arial" charset="0"/>
                <a:ea typeface="ＭＳ Ｐゴシック" charset="0"/>
              </a:defRPr>
            </a:lvl6pPr>
            <a:lvl7pPr eaLnBrk="0" hangingPunct="0">
              <a:defRPr sz="1200">
                <a:solidFill>
                  <a:srgbClr val="283B6E"/>
                </a:solidFill>
                <a:latin typeface="Arial" charset="0"/>
                <a:ea typeface="ＭＳ Ｐゴシック" charset="0"/>
              </a:defRPr>
            </a:lvl7pPr>
            <a:lvl8pPr eaLnBrk="0" hangingPunct="0">
              <a:defRPr sz="1200">
                <a:solidFill>
                  <a:srgbClr val="283B6E"/>
                </a:solidFill>
                <a:latin typeface="Arial" charset="0"/>
                <a:ea typeface="ＭＳ Ｐゴシック" charset="0"/>
              </a:defRPr>
            </a:lvl8pPr>
            <a:lvl9pPr eaLnBrk="0" hangingPunct="0">
              <a:defRPr sz="1200">
                <a:solidFill>
                  <a:srgbClr val="283B6E"/>
                </a:solidFill>
                <a:latin typeface="Arial" charset="0"/>
                <a:ea typeface="ＭＳ Ｐゴシック" charset="0"/>
              </a:defRPr>
            </a:lvl9pPr>
          </a:lstStyle>
          <a:p>
            <a:fld id="{098DD4EF-8454-F04A-88E8-CC10A1A3CDAE}" type="slidenum">
              <a:rPr lang="en-US">
                <a:solidFill>
                  <a:srgbClr val="618DD1"/>
                </a:solidFill>
              </a:rPr>
              <a:pPr/>
              <a:t>32</a:t>
            </a:fld>
            <a:endParaRPr lang="en-US" dirty="0">
              <a:solidFill>
                <a:srgbClr val="618DD1"/>
              </a:solidFill>
            </a:endParaRPr>
          </a:p>
        </p:txBody>
      </p:sp>
    </p:spTree>
    <p:extLst>
      <p:ext uri="{BB962C8B-B14F-4D97-AF65-F5344CB8AC3E}">
        <p14:creationId xmlns:p14="http://schemas.microsoft.com/office/powerpoint/2010/main" val="25127851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Number Placeholder 3"/>
          <p:cNvSpPr txBox="1">
            <a:spLocks noGrp="1"/>
          </p:cNvSpPr>
          <p:nvPr/>
        </p:nvSpPr>
        <p:spPr bwMode="auto">
          <a:xfrm>
            <a:off x="8531225" y="6629400"/>
            <a:ext cx="311150"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a:defRPr>
                <a:solidFill>
                  <a:srgbClr val="283B6E"/>
                </a:solidFill>
                <a:latin typeface="Arial" charset="0"/>
                <a:ea typeface="ＭＳ Ｐゴシック" charset="0"/>
              </a:defRPr>
            </a:lvl1pPr>
            <a:lvl2pPr>
              <a:defRPr sz="1600">
                <a:solidFill>
                  <a:srgbClr val="283B6E"/>
                </a:solidFill>
                <a:latin typeface="Arial" charset="0"/>
                <a:ea typeface="ＭＳ Ｐゴシック" charset="0"/>
              </a:defRPr>
            </a:lvl2pPr>
            <a:lvl3pPr>
              <a:defRPr sz="1400">
                <a:solidFill>
                  <a:srgbClr val="283B6E"/>
                </a:solidFill>
                <a:latin typeface="Arial" charset="0"/>
                <a:ea typeface="ＭＳ Ｐゴシック" charset="0"/>
              </a:defRPr>
            </a:lvl3pPr>
            <a:lvl4pPr>
              <a:defRPr sz="1200">
                <a:solidFill>
                  <a:srgbClr val="283B6E"/>
                </a:solidFill>
                <a:latin typeface="Arial" charset="0"/>
                <a:ea typeface="ＭＳ Ｐゴシック" charset="0"/>
              </a:defRPr>
            </a:lvl4pPr>
            <a:lvl5pPr>
              <a:defRPr sz="1200">
                <a:solidFill>
                  <a:srgbClr val="283B6E"/>
                </a:solidFill>
                <a:latin typeface="Arial" charset="0"/>
                <a:ea typeface="ＭＳ Ｐゴシック" charset="0"/>
              </a:defRPr>
            </a:lvl5pPr>
            <a:lvl6pPr eaLnBrk="0" hangingPunct="0">
              <a:defRPr sz="1200">
                <a:solidFill>
                  <a:srgbClr val="283B6E"/>
                </a:solidFill>
                <a:latin typeface="Arial" charset="0"/>
                <a:ea typeface="ＭＳ Ｐゴシック" charset="0"/>
              </a:defRPr>
            </a:lvl6pPr>
            <a:lvl7pPr eaLnBrk="0" hangingPunct="0">
              <a:defRPr sz="1200">
                <a:solidFill>
                  <a:srgbClr val="283B6E"/>
                </a:solidFill>
                <a:latin typeface="Arial" charset="0"/>
                <a:ea typeface="ＭＳ Ｐゴシック" charset="0"/>
              </a:defRPr>
            </a:lvl7pPr>
            <a:lvl8pPr eaLnBrk="0" hangingPunct="0">
              <a:defRPr sz="1200">
                <a:solidFill>
                  <a:srgbClr val="283B6E"/>
                </a:solidFill>
                <a:latin typeface="Arial" charset="0"/>
                <a:ea typeface="ＭＳ Ｐゴシック" charset="0"/>
              </a:defRPr>
            </a:lvl8pPr>
            <a:lvl9pPr eaLnBrk="0" hangingPunct="0">
              <a:defRPr sz="1200">
                <a:solidFill>
                  <a:srgbClr val="283B6E"/>
                </a:solidFill>
                <a:latin typeface="Arial" charset="0"/>
                <a:ea typeface="ＭＳ Ｐゴシック" charset="0"/>
              </a:defRPr>
            </a:lvl9pPr>
          </a:lstStyle>
          <a:p>
            <a:pPr algn="r" eaLnBrk="1" hangingPunct="1"/>
            <a:fld id="{FF5E25ED-4A3F-BB41-A843-E7E948D81BBA}" type="slidenum">
              <a:rPr lang="en-US" sz="900">
                <a:solidFill>
                  <a:srgbClr val="618DD1"/>
                </a:solidFill>
              </a:rPr>
              <a:pPr algn="r" eaLnBrk="1" hangingPunct="1"/>
              <a:t>33</a:t>
            </a:fld>
            <a:endParaRPr lang="en-US" sz="900" dirty="0">
              <a:solidFill>
                <a:srgbClr val="618DD1"/>
              </a:solidFill>
            </a:endParaRPr>
          </a:p>
        </p:txBody>
      </p:sp>
      <p:sp>
        <p:nvSpPr>
          <p:cNvPr id="76803" name="Rectangle 2"/>
          <p:cNvSpPr>
            <a:spLocks noGrp="1" noChangeArrowheads="1"/>
          </p:cNvSpPr>
          <p:nvPr>
            <p:ph type="title"/>
          </p:nvPr>
        </p:nvSpPr>
        <p:spPr>
          <a:prstGeom prst="rect">
            <a:avLst/>
          </a:prstGeom>
        </p:spPr>
        <p:txBody>
          <a:bodyPr/>
          <a:lstStyle/>
          <a:p>
            <a:pPr eaLnBrk="1" hangingPunct="1"/>
            <a:r>
              <a:rPr lang="en-US" dirty="0">
                <a:latin typeface="Arial" charset="0"/>
              </a:rPr>
              <a:t>Questions? Comments? </a:t>
            </a:r>
          </a:p>
        </p:txBody>
      </p:sp>
      <p:sp>
        <p:nvSpPr>
          <p:cNvPr id="76804" name="Rectangle 3"/>
          <p:cNvSpPr>
            <a:spLocks noGrp="1" noChangeArrowheads="1"/>
          </p:cNvSpPr>
          <p:nvPr>
            <p:ph idx="1"/>
          </p:nvPr>
        </p:nvSpPr>
        <p:spPr>
          <a:prstGeom prst="rect">
            <a:avLst/>
          </a:prstGeom>
        </p:spPr>
        <p:txBody>
          <a:bodyPr/>
          <a:lstStyle/>
          <a:p>
            <a:pPr algn="ctr" eaLnBrk="1" hangingPunct="1">
              <a:buFontTx/>
              <a:buNone/>
            </a:pPr>
            <a:r>
              <a:rPr lang="en-US" sz="2400" dirty="0">
                <a:latin typeface="Arial" charset="0"/>
              </a:rPr>
              <a:t> </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p:nvPr>
        </p:nvSpPr>
        <p:spPr/>
        <p:txBody>
          <a:bodyPr/>
          <a:lstStyle/>
          <a:p>
            <a:r>
              <a:rPr lang="en-US" dirty="0">
                <a:latin typeface="Arial" charset="0"/>
              </a:rPr>
              <a:t>Withdrawals from Your Account</a:t>
            </a:r>
          </a:p>
        </p:txBody>
      </p:sp>
      <p:sp>
        <p:nvSpPr>
          <p:cNvPr id="54275" name="Content Placeholder 2"/>
          <p:cNvSpPr>
            <a:spLocks noGrp="1"/>
          </p:cNvSpPr>
          <p:nvPr>
            <p:ph idx="1"/>
          </p:nvPr>
        </p:nvSpPr>
        <p:spPr/>
        <p:txBody>
          <a:bodyPr/>
          <a:lstStyle/>
          <a:p>
            <a:r>
              <a:rPr lang="en-US" dirty="0">
                <a:latin typeface="Arial" charset="0"/>
              </a:rPr>
              <a:t>With approval from the plan administrator, you may make a hardship withdrawal from your 401(k) plan to satisfy any of the following immediate financial needs: </a:t>
            </a:r>
          </a:p>
          <a:p>
            <a:pPr marL="628650" lvl="1" indent="-285750">
              <a:buFont typeface="Arial"/>
              <a:buChar char="•"/>
            </a:pPr>
            <a:r>
              <a:rPr lang="en-US" dirty="0">
                <a:latin typeface="Arial" charset="0"/>
              </a:rPr>
              <a:t>To pay unreimbursed medical expenses for you, your spouse or your dependents.</a:t>
            </a:r>
          </a:p>
          <a:p>
            <a:pPr marL="628650" lvl="1" indent="-285750">
              <a:buFont typeface="Arial"/>
              <a:buChar char="•"/>
            </a:pPr>
            <a:r>
              <a:rPr lang="en-US" dirty="0">
                <a:latin typeface="Arial" charset="0"/>
              </a:rPr>
              <a:t>To purchase your principal residence.</a:t>
            </a:r>
          </a:p>
          <a:p>
            <a:pPr marL="628650" lvl="1" indent="-285750">
              <a:buFont typeface="Arial"/>
              <a:buChar char="•"/>
            </a:pPr>
            <a:r>
              <a:rPr lang="en-US" dirty="0">
                <a:latin typeface="Arial" charset="0"/>
              </a:rPr>
              <a:t>To prevent eviction from or foreclosure on your principal residence. </a:t>
            </a:r>
          </a:p>
          <a:p>
            <a:pPr marL="628650" lvl="1" indent="-285750">
              <a:buFont typeface="Arial"/>
              <a:buChar char="•"/>
            </a:pPr>
            <a:r>
              <a:rPr lang="en-US" dirty="0">
                <a:latin typeface="Arial" charset="0"/>
              </a:rPr>
              <a:t>To pay for post-secondary educational expenses (tuition, related educational fees, room and board) for you, your spouse or your dependents for the next 12 months.</a:t>
            </a:r>
          </a:p>
          <a:p>
            <a:pPr marL="628650" lvl="1" indent="-285750">
              <a:buFont typeface="Arial"/>
              <a:buChar char="•"/>
            </a:pPr>
            <a:r>
              <a:rPr lang="en-US" dirty="0">
                <a:latin typeface="Arial" charset="0"/>
              </a:rPr>
              <a:t>Any other immediate financial needs as allowed under IRS regulations.</a:t>
            </a:r>
          </a:p>
        </p:txBody>
      </p:sp>
      <p:sp>
        <p:nvSpPr>
          <p:cNvPr id="54276" name="Slide Number Placeholder 3"/>
          <p:cNvSpPr>
            <a:spLocks noGrp="1"/>
          </p:cNvSpPr>
          <p:nvPr>
            <p:ph type="sldNum" sz="quarter" idx="12"/>
          </p:nvPr>
        </p:nvSpPr>
        <p:spPr>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rgbClr val="283B6E"/>
                </a:solidFill>
                <a:latin typeface="Arial" charset="0"/>
                <a:ea typeface="ＭＳ Ｐゴシック" charset="0"/>
              </a:defRPr>
            </a:lvl1pPr>
            <a:lvl2pPr>
              <a:defRPr sz="1600">
                <a:solidFill>
                  <a:srgbClr val="283B6E"/>
                </a:solidFill>
                <a:latin typeface="Arial" charset="0"/>
                <a:ea typeface="ＭＳ Ｐゴシック" charset="0"/>
              </a:defRPr>
            </a:lvl2pPr>
            <a:lvl3pPr>
              <a:defRPr sz="1400">
                <a:solidFill>
                  <a:srgbClr val="283B6E"/>
                </a:solidFill>
                <a:latin typeface="Arial" charset="0"/>
                <a:ea typeface="ＭＳ Ｐゴシック" charset="0"/>
              </a:defRPr>
            </a:lvl3pPr>
            <a:lvl4pPr>
              <a:defRPr sz="1200">
                <a:solidFill>
                  <a:srgbClr val="283B6E"/>
                </a:solidFill>
                <a:latin typeface="Arial" charset="0"/>
                <a:ea typeface="ＭＳ Ｐゴシック" charset="0"/>
              </a:defRPr>
            </a:lvl4pPr>
            <a:lvl5pPr>
              <a:defRPr sz="1200">
                <a:solidFill>
                  <a:srgbClr val="283B6E"/>
                </a:solidFill>
                <a:latin typeface="Arial" charset="0"/>
                <a:ea typeface="ＭＳ Ｐゴシック" charset="0"/>
              </a:defRPr>
            </a:lvl5pPr>
            <a:lvl6pPr eaLnBrk="0" hangingPunct="0">
              <a:defRPr sz="1200">
                <a:solidFill>
                  <a:srgbClr val="283B6E"/>
                </a:solidFill>
                <a:latin typeface="Arial" charset="0"/>
                <a:ea typeface="ＭＳ Ｐゴシック" charset="0"/>
              </a:defRPr>
            </a:lvl6pPr>
            <a:lvl7pPr eaLnBrk="0" hangingPunct="0">
              <a:defRPr sz="1200">
                <a:solidFill>
                  <a:srgbClr val="283B6E"/>
                </a:solidFill>
                <a:latin typeface="Arial" charset="0"/>
                <a:ea typeface="ＭＳ Ｐゴシック" charset="0"/>
              </a:defRPr>
            </a:lvl7pPr>
            <a:lvl8pPr eaLnBrk="0" hangingPunct="0">
              <a:defRPr sz="1200">
                <a:solidFill>
                  <a:srgbClr val="283B6E"/>
                </a:solidFill>
                <a:latin typeface="Arial" charset="0"/>
                <a:ea typeface="ＭＳ Ｐゴシック" charset="0"/>
              </a:defRPr>
            </a:lvl8pPr>
            <a:lvl9pPr eaLnBrk="0" hangingPunct="0">
              <a:defRPr sz="1200">
                <a:solidFill>
                  <a:srgbClr val="283B6E"/>
                </a:solidFill>
                <a:latin typeface="Arial" charset="0"/>
                <a:ea typeface="ＭＳ Ｐゴシック" charset="0"/>
              </a:defRPr>
            </a:lvl9pPr>
          </a:lstStyle>
          <a:p>
            <a:fld id="{2C34A422-92A3-EA49-8188-9AC9FF28B31F}" type="slidenum">
              <a:rPr lang="en-US">
                <a:solidFill>
                  <a:srgbClr val="618DD1"/>
                </a:solidFill>
              </a:rPr>
              <a:pPr/>
              <a:t>34</a:t>
            </a:fld>
            <a:endParaRPr lang="en-US" dirty="0">
              <a:solidFill>
                <a:srgbClr val="618DD1"/>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title"/>
          </p:nvPr>
        </p:nvSpPr>
        <p:spPr/>
        <p:txBody>
          <a:bodyPr/>
          <a:lstStyle/>
          <a:p>
            <a:r>
              <a:rPr lang="en-US" dirty="0">
                <a:latin typeface="Arial" charset="0"/>
              </a:rPr>
              <a:t>Withdrawals from Your Account (cont.)</a:t>
            </a:r>
          </a:p>
        </p:txBody>
      </p:sp>
      <p:sp>
        <p:nvSpPr>
          <p:cNvPr id="56323" name="Content Placeholder 2"/>
          <p:cNvSpPr>
            <a:spLocks noGrp="1"/>
          </p:cNvSpPr>
          <p:nvPr>
            <p:ph idx="1"/>
          </p:nvPr>
        </p:nvSpPr>
        <p:spPr/>
        <p:txBody>
          <a:bodyPr/>
          <a:lstStyle/>
          <a:p>
            <a:r>
              <a:rPr lang="en-US" dirty="0">
                <a:latin typeface="Arial" charset="0"/>
              </a:rPr>
              <a:t>If you are married, your spouse</a:t>
            </a:r>
            <a:r>
              <a:rPr lang="ja-JP" altLang="en-US" dirty="0">
                <a:latin typeface="Arial" charset="0"/>
              </a:rPr>
              <a:t>’</a:t>
            </a:r>
            <a:r>
              <a:rPr lang="en-US" dirty="0">
                <a:latin typeface="Arial" charset="0"/>
              </a:rPr>
              <a:t>s consent is required for approval of the withdrawal.</a:t>
            </a:r>
            <a:endParaRPr lang="en-US" b="1" dirty="0">
              <a:latin typeface="Arial" charset="0"/>
            </a:endParaRPr>
          </a:p>
          <a:p>
            <a:pPr>
              <a:buFontTx/>
              <a:buNone/>
            </a:pPr>
            <a:r>
              <a:rPr lang="en-US" b="1" dirty="0">
                <a:solidFill>
                  <a:srgbClr val="FF0000"/>
                </a:solidFill>
                <a:latin typeface="Arial" charset="0"/>
              </a:rPr>
              <a:t>Withdrawals should be your last option. If you take a withdrawal, you will be required to pay 20% mandatory withholding tax on your pretax contributions, as well as an </a:t>
            </a:r>
            <a:r>
              <a:rPr lang="en-US" b="1" i="1" dirty="0">
                <a:solidFill>
                  <a:srgbClr val="FF0000"/>
                </a:solidFill>
                <a:latin typeface="Arial" charset="0"/>
              </a:rPr>
              <a:t>additional</a:t>
            </a:r>
            <a:r>
              <a:rPr lang="en-US" b="1" dirty="0">
                <a:solidFill>
                  <a:srgbClr val="FF0000"/>
                </a:solidFill>
                <a:latin typeface="Arial" charset="0"/>
              </a:rPr>
              <a:t> 10% penalty!</a:t>
            </a:r>
          </a:p>
          <a:p>
            <a:endParaRPr lang="en-US" dirty="0">
              <a:latin typeface="Arial" charset="0"/>
            </a:endParaRPr>
          </a:p>
        </p:txBody>
      </p:sp>
      <p:sp>
        <p:nvSpPr>
          <p:cNvPr id="56324" name="Slide Number Placeholder 3"/>
          <p:cNvSpPr>
            <a:spLocks noGrp="1"/>
          </p:cNvSpPr>
          <p:nvPr>
            <p:ph type="sldNum" sz="quarter" idx="12"/>
          </p:nvPr>
        </p:nvSpPr>
        <p:spPr>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rgbClr val="283B6E"/>
                </a:solidFill>
                <a:latin typeface="Arial" charset="0"/>
                <a:ea typeface="ＭＳ Ｐゴシック" charset="0"/>
              </a:defRPr>
            </a:lvl1pPr>
            <a:lvl2pPr>
              <a:defRPr sz="1600">
                <a:solidFill>
                  <a:srgbClr val="283B6E"/>
                </a:solidFill>
                <a:latin typeface="Arial" charset="0"/>
                <a:ea typeface="ＭＳ Ｐゴシック" charset="0"/>
              </a:defRPr>
            </a:lvl2pPr>
            <a:lvl3pPr>
              <a:defRPr sz="1400">
                <a:solidFill>
                  <a:srgbClr val="283B6E"/>
                </a:solidFill>
                <a:latin typeface="Arial" charset="0"/>
                <a:ea typeface="ＭＳ Ｐゴシック" charset="0"/>
              </a:defRPr>
            </a:lvl3pPr>
            <a:lvl4pPr>
              <a:defRPr sz="1200">
                <a:solidFill>
                  <a:srgbClr val="283B6E"/>
                </a:solidFill>
                <a:latin typeface="Arial" charset="0"/>
                <a:ea typeface="ＭＳ Ｐゴシック" charset="0"/>
              </a:defRPr>
            </a:lvl4pPr>
            <a:lvl5pPr>
              <a:defRPr sz="1200">
                <a:solidFill>
                  <a:srgbClr val="283B6E"/>
                </a:solidFill>
                <a:latin typeface="Arial" charset="0"/>
                <a:ea typeface="ＭＳ Ｐゴシック" charset="0"/>
              </a:defRPr>
            </a:lvl5pPr>
            <a:lvl6pPr eaLnBrk="0" hangingPunct="0">
              <a:defRPr sz="1200">
                <a:solidFill>
                  <a:srgbClr val="283B6E"/>
                </a:solidFill>
                <a:latin typeface="Arial" charset="0"/>
                <a:ea typeface="ＭＳ Ｐゴシック" charset="0"/>
              </a:defRPr>
            </a:lvl6pPr>
            <a:lvl7pPr eaLnBrk="0" hangingPunct="0">
              <a:defRPr sz="1200">
                <a:solidFill>
                  <a:srgbClr val="283B6E"/>
                </a:solidFill>
                <a:latin typeface="Arial" charset="0"/>
                <a:ea typeface="ＭＳ Ｐゴシック" charset="0"/>
              </a:defRPr>
            </a:lvl7pPr>
            <a:lvl8pPr eaLnBrk="0" hangingPunct="0">
              <a:defRPr sz="1200">
                <a:solidFill>
                  <a:srgbClr val="283B6E"/>
                </a:solidFill>
                <a:latin typeface="Arial" charset="0"/>
                <a:ea typeface="ＭＳ Ｐゴシック" charset="0"/>
              </a:defRPr>
            </a:lvl8pPr>
            <a:lvl9pPr eaLnBrk="0" hangingPunct="0">
              <a:defRPr sz="1200">
                <a:solidFill>
                  <a:srgbClr val="283B6E"/>
                </a:solidFill>
                <a:latin typeface="Arial" charset="0"/>
                <a:ea typeface="ＭＳ Ｐゴシック" charset="0"/>
              </a:defRPr>
            </a:lvl9pPr>
          </a:lstStyle>
          <a:p>
            <a:fld id="{FC55FEB3-1375-F54A-AE62-8852EA06D20D}" type="slidenum">
              <a:rPr lang="en-US">
                <a:solidFill>
                  <a:srgbClr val="618DD1"/>
                </a:solidFill>
              </a:rPr>
              <a:pPr/>
              <a:t>35</a:t>
            </a:fld>
            <a:endParaRPr lang="en-US" dirty="0">
              <a:solidFill>
                <a:srgbClr val="618DD1"/>
              </a:solidFil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p:cNvSpPr>
            <a:spLocks noGrp="1"/>
          </p:cNvSpPr>
          <p:nvPr>
            <p:ph type="title"/>
          </p:nvPr>
        </p:nvSpPr>
        <p:spPr/>
        <p:txBody>
          <a:bodyPr/>
          <a:lstStyle/>
          <a:p>
            <a:r>
              <a:rPr lang="en-US" dirty="0">
                <a:latin typeface="Arial" charset="0"/>
              </a:rPr>
              <a:t>Withdrawals from Your Account (cont.) </a:t>
            </a:r>
          </a:p>
        </p:txBody>
      </p:sp>
      <p:sp>
        <p:nvSpPr>
          <p:cNvPr id="58371" name="Content Placeholder 2"/>
          <p:cNvSpPr>
            <a:spLocks noGrp="1"/>
          </p:cNvSpPr>
          <p:nvPr>
            <p:ph idx="1"/>
          </p:nvPr>
        </p:nvSpPr>
        <p:spPr/>
        <p:txBody>
          <a:bodyPr/>
          <a:lstStyle/>
          <a:p>
            <a:r>
              <a:rPr lang="en-US" dirty="0">
                <a:latin typeface="Arial" charset="0"/>
              </a:rPr>
              <a:t>If you are age 59½, you may elect to withdraw your entire vested account balance without penalty.</a:t>
            </a:r>
          </a:p>
          <a:p>
            <a:r>
              <a:rPr lang="en-US" dirty="0">
                <a:latin typeface="Arial" charset="0"/>
              </a:rPr>
              <a:t>If you are married, your spouse</a:t>
            </a:r>
            <a:r>
              <a:rPr lang="en-US" altLang="ja-JP" dirty="0">
                <a:latin typeface="Arial" charset="0"/>
              </a:rPr>
              <a:t>’s</a:t>
            </a:r>
            <a:r>
              <a:rPr lang="en-US" dirty="0">
                <a:latin typeface="Arial" charset="0"/>
              </a:rPr>
              <a:t> consent may be required if any of the assets in your account are attributable to assets transferred from another plan or have retained protected benefits. </a:t>
            </a:r>
          </a:p>
          <a:p>
            <a:r>
              <a:rPr lang="en-US" dirty="0">
                <a:latin typeface="Arial" charset="0"/>
              </a:rPr>
              <a:t>You are required to begin to receive minimum distributions from the plan by April 1 of the calendar year following the calendar year in which you reach age 70½ or you retire, whichever is later. </a:t>
            </a:r>
          </a:p>
        </p:txBody>
      </p:sp>
      <p:sp>
        <p:nvSpPr>
          <p:cNvPr id="58372" name="Slide Number Placeholder 3"/>
          <p:cNvSpPr>
            <a:spLocks noGrp="1"/>
          </p:cNvSpPr>
          <p:nvPr>
            <p:ph type="sldNum" sz="quarter" idx="12"/>
          </p:nvPr>
        </p:nvSpPr>
        <p:spPr>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rgbClr val="283B6E"/>
                </a:solidFill>
                <a:latin typeface="Arial" charset="0"/>
                <a:ea typeface="ＭＳ Ｐゴシック" charset="0"/>
              </a:defRPr>
            </a:lvl1pPr>
            <a:lvl2pPr>
              <a:defRPr sz="1600">
                <a:solidFill>
                  <a:srgbClr val="283B6E"/>
                </a:solidFill>
                <a:latin typeface="Arial" charset="0"/>
                <a:ea typeface="ＭＳ Ｐゴシック" charset="0"/>
              </a:defRPr>
            </a:lvl2pPr>
            <a:lvl3pPr>
              <a:defRPr sz="1400">
                <a:solidFill>
                  <a:srgbClr val="283B6E"/>
                </a:solidFill>
                <a:latin typeface="Arial" charset="0"/>
                <a:ea typeface="ＭＳ Ｐゴシック" charset="0"/>
              </a:defRPr>
            </a:lvl3pPr>
            <a:lvl4pPr>
              <a:defRPr sz="1200">
                <a:solidFill>
                  <a:srgbClr val="283B6E"/>
                </a:solidFill>
                <a:latin typeface="Arial" charset="0"/>
                <a:ea typeface="ＭＳ Ｐゴシック" charset="0"/>
              </a:defRPr>
            </a:lvl4pPr>
            <a:lvl5pPr>
              <a:defRPr sz="1200">
                <a:solidFill>
                  <a:srgbClr val="283B6E"/>
                </a:solidFill>
                <a:latin typeface="Arial" charset="0"/>
                <a:ea typeface="ＭＳ Ｐゴシック" charset="0"/>
              </a:defRPr>
            </a:lvl5pPr>
            <a:lvl6pPr eaLnBrk="0" hangingPunct="0">
              <a:defRPr sz="1200">
                <a:solidFill>
                  <a:srgbClr val="283B6E"/>
                </a:solidFill>
                <a:latin typeface="Arial" charset="0"/>
                <a:ea typeface="ＭＳ Ｐゴシック" charset="0"/>
              </a:defRPr>
            </a:lvl6pPr>
            <a:lvl7pPr eaLnBrk="0" hangingPunct="0">
              <a:defRPr sz="1200">
                <a:solidFill>
                  <a:srgbClr val="283B6E"/>
                </a:solidFill>
                <a:latin typeface="Arial" charset="0"/>
                <a:ea typeface="ＭＳ Ｐゴシック" charset="0"/>
              </a:defRPr>
            </a:lvl7pPr>
            <a:lvl8pPr eaLnBrk="0" hangingPunct="0">
              <a:defRPr sz="1200">
                <a:solidFill>
                  <a:srgbClr val="283B6E"/>
                </a:solidFill>
                <a:latin typeface="Arial" charset="0"/>
                <a:ea typeface="ＭＳ Ｐゴシック" charset="0"/>
              </a:defRPr>
            </a:lvl8pPr>
            <a:lvl9pPr eaLnBrk="0" hangingPunct="0">
              <a:defRPr sz="1200">
                <a:solidFill>
                  <a:srgbClr val="283B6E"/>
                </a:solidFill>
                <a:latin typeface="Arial" charset="0"/>
                <a:ea typeface="ＭＳ Ｐゴシック" charset="0"/>
              </a:defRPr>
            </a:lvl9pPr>
          </a:lstStyle>
          <a:p>
            <a:fld id="{E93EC716-356D-7C47-9F6A-FC141CFC530B}" type="slidenum">
              <a:rPr lang="en-US">
                <a:solidFill>
                  <a:srgbClr val="618DD1"/>
                </a:solidFill>
              </a:rPr>
              <a:pPr/>
              <a:t>36</a:t>
            </a:fld>
            <a:endParaRPr lang="en-US" dirty="0">
              <a:solidFill>
                <a:srgbClr val="618DD1"/>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p:cNvSpPr>
            <a:spLocks noGrp="1"/>
          </p:cNvSpPr>
          <p:nvPr>
            <p:ph type="title"/>
          </p:nvPr>
        </p:nvSpPr>
        <p:spPr/>
        <p:txBody>
          <a:bodyPr/>
          <a:lstStyle/>
          <a:p>
            <a:r>
              <a:rPr lang="en-US" dirty="0">
                <a:latin typeface="Arial" charset="0"/>
              </a:rPr>
              <a:t>Questions? Comments? </a:t>
            </a:r>
          </a:p>
        </p:txBody>
      </p:sp>
      <p:sp>
        <p:nvSpPr>
          <p:cNvPr id="60419" name="Content Placeholder 2"/>
          <p:cNvSpPr>
            <a:spLocks noGrp="1"/>
          </p:cNvSpPr>
          <p:nvPr>
            <p:ph idx="1"/>
          </p:nvPr>
        </p:nvSpPr>
        <p:spPr/>
        <p:txBody>
          <a:bodyPr/>
          <a:lstStyle/>
          <a:p>
            <a:pPr algn="ctr">
              <a:buFontTx/>
              <a:buNone/>
            </a:pPr>
            <a:r>
              <a:rPr lang="en-US" sz="2800" dirty="0">
                <a:latin typeface="Arial" charset="0"/>
              </a:rPr>
              <a:t> </a:t>
            </a:r>
          </a:p>
        </p:txBody>
      </p:sp>
      <p:sp>
        <p:nvSpPr>
          <p:cNvPr id="60420" name="Slide Number Placeholder 3"/>
          <p:cNvSpPr>
            <a:spLocks noGrp="1"/>
          </p:cNvSpPr>
          <p:nvPr>
            <p:ph type="sldNum" sz="quarter" idx="12"/>
          </p:nvPr>
        </p:nvSpPr>
        <p:spPr>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rgbClr val="283B6E"/>
                </a:solidFill>
                <a:latin typeface="Arial" charset="0"/>
                <a:ea typeface="ＭＳ Ｐゴシック" charset="0"/>
              </a:defRPr>
            </a:lvl1pPr>
            <a:lvl2pPr>
              <a:defRPr sz="1600">
                <a:solidFill>
                  <a:srgbClr val="283B6E"/>
                </a:solidFill>
                <a:latin typeface="Arial" charset="0"/>
                <a:ea typeface="ＭＳ Ｐゴシック" charset="0"/>
              </a:defRPr>
            </a:lvl2pPr>
            <a:lvl3pPr>
              <a:defRPr sz="1400">
                <a:solidFill>
                  <a:srgbClr val="283B6E"/>
                </a:solidFill>
                <a:latin typeface="Arial" charset="0"/>
                <a:ea typeface="ＭＳ Ｐゴシック" charset="0"/>
              </a:defRPr>
            </a:lvl3pPr>
            <a:lvl4pPr>
              <a:defRPr sz="1200">
                <a:solidFill>
                  <a:srgbClr val="283B6E"/>
                </a:solidFill>
                <a:latin typeface="Arial" charset="0"/>
                <a:ea typeface="ＭＳ Ｐゴシック" charset="0"/>
              </a:defRPr>
            </a:lvl4pPr>
            <a:lvl5pPr>
              <a:defRPr sz="1200">
                <a:solidFill>
                  <a:srgbClr val="283B6E"/>
                </a:solidFill>
                <a:latin typeface="Arial" charset="0"/>
                <a:ea typeface="ＭＳ Ｐゴシック" charset="0"/>
              </a:defRPr>
            </a:lvl5pPr>
            <a:lvl6pPr eaLnBrk="0" hangingPunct="0">
              <a:defRPr sz="1200">
                <a:solidFill>
                  <a:srgbClr val="283B6E"/>
                </a:solidFill>
                <a:latin typeface="Arial" charset="0"/>
                <a:ea typeface="ＭＳ Ｐゴシック" charset="0"/>
              </a:defRPr>
            </a:lvl6pPr>
            <a:lvl7pPr eaLnBrk="0" hangingPunct="0">
              <a:defRPr sz="1200">
                <a:solidFill>
                  <a:srgbClr val="283B6E"/>
                </a:solidFill>
                <a:latin typeface="Arial" charset="0"/>
                <a:ea typeface="ＭＳ Ｐゴシック" charset="0"/>
              </a:defRPr>
            </a:lvl7pPr>
            <a:lvl8pPr eaLnBrk="0" hangingPunct="0">
              <a:defRPr sz="1200">
                <a:solidFill>
                  <a:srgbClr val="283B6E"/>
                </a:solidFill>
                <a:latin typeface="Arial" charset="0"/>
                <a:ea typeface="ＭＳ Ｐゴシック" charset="0"/>
              </a:defRPr>
            </a:lvl8pPr>
            <a:lvl9pPr eaLnBrk="0" hangingPunct="0">
              <a:defRPr sz="1200">
                <a:solidFill>
                  <a:srgbClr val="283B6E"/>
                </a:solidFill>
                <a:latin typeface="Arial" charset="0"/>
                <a:ea typeface="ＭＳ Ｐゴシック" charset="0"/>
              </a:defRPr>
            </a:lvl9pPr>
          </a:lstStyle>
          <a:p>
            <a:fld id="{53BF551D-7D81-7F44-BB0D-2A7B1521B7A1}" type="slidenum">
              <a:rPr lang="en-US">
                <a:solidFill>
                  <a:srgbClr val="618DD1"/>
                </a:solidFill>
              </a:rPr>
              <a:pPr/>
              <a:t>37</a:t>
            </a:fld>
            <a:endParaRPr lang="en-US" dirty="0">
              <a:solidFill>
                <a:srgbClr val="618DD1"/>
              </a:solidFil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p:nvPr>
        </p:nvSpPr>
        <p:spPr/>
        <p:txBody>
          <a:bodyPr/>
          <a:lstStyle/>
          <a:p>
            <a:r>
              <a:rPr lang="en-US" dirty="0">
                <a:latin typeface="Arial" charset="0"/>
              </a:rPr>
              <a:t>Effect of a Leave of Absence or Termination of Employment</a:t>
            </a:r>
          </a:p>
        </p:txBody>
      </p:sp>
      <p:sp>
        <p:nvSpPr>
          <p:cNvPr id="62467" name="Content Placeholder 2"/>
          <p:cNvSpPr>
            <a:spLocks noGrp="1"/>
          </p:cNvSpPr>
          <p:nvPr>
            <p:ph idx="1"/>
          </p:nvPr>
        </p:nvSpPr>
        <p:spPr/>
        <p:txBody>
          <a:bodyPr/>
          <a:lstStyle/>
          <a:p>
            <a:r>
              <a:rPr lang="en-US" dirty="0">
                <a:latin typeface="Arial" charset="0"/>
              </a:rPr>
              <a:t>During an unpaid leave-of-absence, neither you nor [Company Name] may contribute to the 401(k) plan. However, your account will be maintained, and you will continue to participate in the investments you have selected. </a:t>
            </a:r>
          </a:p>
          <a:p>
            <a:r>
              <a:rPr lang="en-US" dirty="0">
                <a:latin typeface="Arial" charset="0"/>
              </a:rPr>
              <a:t>During a paid leave-of-absence, you may continue to contribute to the 401(k) plan by payroll deduction. Contributions will be based on your salary during your leave, and [Company Name] will continue to match your contributions. </a:t>
            </a:r>
          </a:p>
          <a:p>
            <a:endParaRPr lang="en-US" dirty="0">
              <a:latin typeface="Arial" charset="0"/>
            </a:endParaRPr>
          </a:p>
          <a:p>
            <a:endParaRPr lang="en-US" dirty="0">
              <a:latin typeface="Arial" charset="0"/>
            </a:endParaRPr>
          </a:p>
          <a:p>
            <a:pPr>
              <a:buFontTx/>
              <a:buNone/>
            </a:pPr>
            <a:endParaRPr lang="en-US" dirty="0">
              <a:latin typeface="Arial" charset="0"/>
            </a:endParaRPr>
          </a:p>
          <a:p>
            <a:pPr>
              <a:buFontTx/>
              <a:buNone/>
            </a:pPr>
            <a:r>
              <a:rPr lang="en-US" dirty="0">
                <a:latin typeface="Arial" charset="0"/>
              </a:rPr>
              <a:t> </a:t>
            </a:r>
          </a:p>
          <a:p>
            <a:pPr>
              <a:buFontTx/>
              <a:buNone/>
            </a:pPr>
            <a:endParaRPr lang="en-US" dirty="0">
              <a:latin typeface="Arial" charset="0"/>
            </a:endParaRPr>
          </a:p>
        </p:txBody>
      </p:sp>
      <p:sp>
        <p:nvSpPr>
          <p:cNvPr id="62468" name="Slide Number Placeholder 3"/>
          <p:cNvSpPr>
            <a:spLocks noGrp="1"/>
          </p:cNvSpPr>
          <p:nvPr>
            <p:ph type="sldNum" sz="quarter" idx="12"/>
          </p:nvPr>
        </p:nvSpPr>
        <p:spPr>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rgbClr val="283B6E"/>
                </a:solidFill>
                <a:latin typeface="Arial" charset="0"/>
                <a:ea typeface="ＭＳ Ｐゴシック" charset="0"/>
              </a:defRPr>
            </a:lvl1pPr>
            <a:lvl2pPr>
              <a:defRPr sz="1600">
                <a:solidFill>
                  <a:srgbClr val="283B6E"/>
                </a:solidFill>
                <a:latin typeface="Arial" charset="0"/>
                <a:ea typeface="ＭＳ Ｐゴシック" charset="0"/>
              </a:defRPr>
            </a:lvl2pPr>
            <a:lvl3pPr>
              <a:defRPr sz="1400">
                <a:solidFill>
                  <a:srgbClr val="283B6E"/>
                </a:solidFill>
                <a:latin typeface="Arial" charset="0"/>
                <a:ea typeface="ＭＳ Ｐゴシック" charset="0"/>
              </a:defRPr>
            </a:lvl3pPr>
            <a:lvl4pPr>
              <a:defRPr sz="1200">
                <a:solidFill>
                  <a:srgbClr val="283B6E"/>
                </a:solidFill>
                <a:latin typeface="Arial" charset="0"/>
                <a:ea typeface="ＭＳ Ｐゴシック" charset="0"/>
              </a:defRPr>
            </a:lvl4pPr>
            <a:lvl5pPr>
              <a:defRPr sz="1200">
                <a:solidFill>
                  <a:srgbClr val="283B6E"/>
                </a:solidFill>
                <a:latin typeface="Arial" charset="0"/>
                <a:ea typeface="ＭＳ Ｐゴシック" charset="0"/>
              </a:defRPr>
            </a:lvl5pPr>
            <a:lvl6pPr eaLnBrk="0" hangingPunct="0">
              <a:defRPr sz="1200">
                <a:solidFill>
                  <a:srgbClr val="283B6E"/>
                </a:solidFill>
                <a:latin typeface="Arial" charset="0"/>
                <a:ea typeface="ＭＳ Ｐゴシック" charset="0"/>
              </a:defRPr>
            </a:lvl6pPr>
            <a:lvl7pPr eaLnBrk="0" hangingPunct="0">
              <a:defRPr sz="1200">
                <a:solidFill>
                  <a:srgbClr val="283B6E"/>
                </a:solidFill>
                <a:latin typeface="Arial" charset="0"/>
                <a:ea typeface="ＭＳ Ｐゴシック" charset="0"/>
              </a:defRPr>
            </a:lvl7pPr>
            <a:lvl8pPr eaLnBrk="0" hangingPunct="0">
              <a:defRPr sz="1200">
                <a:solidFill>
                  <a:srgbClr val="283B6E"/>
                </a:solidFill>
                <a:latin typeface="Arial" charset="0"/>
                <a:ea typeface="ＭＳ Ｐゴシック" charset="0"/>
              </a:defRPr>
            </a:lvl8pPr>
            <a:lvl9pPr eaLnBrk="0" hangingPunct="0">
              <a:defRPr sz="1200">
                <a:solidFill>
                  <a:srgbClr val="283B6E"/>
                </a:solidFill>
                <a:latin typeface="Arial" charset="0"/>
                <a:ea typeface="ＭＳ Ｐゴシック" charset="0"/>
              </a:defRPr>
            </a:lvl9pPr>
          </a:lstStyle>
          <a:p>
            <a:fld id="{C134A72B-DE9F-6844-964D-3A7A540AB8A6}" type="slidenum">
              <a:rPr lang="en-US">
                <a:solidFill>
                  <a:srgbClr val="618DD1"/>
                </a:solidFill>
              </a:rPr>
              <a:pPr/>
              <a:t>38</a:t>
            </a:fld>
            <a:endParaRPr lang="en-US" dirty="0">
              <a:solidFill>
                <a:srgbClr val="618DD1"/>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p:cNvSpPr>
            <a:spLocks noGrp="1"/>
          </p:cNvSpPr>
          <p:nvPr>
            <p:ph type="title"/>
          </p:nvPr>
        </p:nvSpPr>
        <p:spPr/>
        <p:txBody>
          <a:bodyPr/>
          <a:lstStyle/>
          <a:p>
            <a:r>
              <a:rPr lang="en-US" dirty="0">
                <a:latin typeface="Arial" charset="0"/>
              </a:rPr>
              <a:t>Effect of a Leave of Absence or Termination of Employment (cont.)</a:t>
            </a:r>
          </a:p>
        </p:txBody>
      </p:sp>
      <p:sp>
        <p:nvSpPr>
          <p:cNvPr id="64515" name="Content Placeholder 2"/>
          <p:cNvSpPr>
            <a:spLocks noGrp="1"/>
          </p:cNvSpPr>
          <p:nvPr>
            <p:ph idx="1"/>
          </p:nvPr>
        </p:nvSpPr>
        <p:spPr/>
        <p:txBody>
          <a:bodyPr/>
          <a:lstStyle/>
          <a:p>
            <a:r>
              <a:rPr lang="en-US" dirty="0">
                <a:latin typeface="Arial" charset="0"/>
              </a:rPr>
              <a:t>If you terminate employment, die, become disabled or retire, your account balance is distributable. </a:t>
            </a:r>
          </a:p>
          <a:p>
            <a:r>
              <a:rPr lang="en-US" dirty="0">
                <a:latin typeface="Arial" charset="0"/>
              </a:rPr>
              <a:t>Upon termination, if your account balance is $5,000 or less, your account balance will be automatically distributed to you. </a:t>
            </a:r>
            <a:r>
              <a:rPr lang="en-US" b="1" dirty="0">
                <a:latin typeface="Arial" charset="0"/>
              </a:rPr>
              <a:t>To avoid the mandatory 20% withholding tax as well as the additional 10% penalty, be sure to roll over your balance into a qualified plan within 60 days of termination. </a:t>
            </a:r>
            <a:r>
              <a:rPr lang="en-US" dirty="0">
                <a:latin typeface="Arial" charset="0"/>
              </a:rPr>
              <a:t>Rollover forms will be available upon termination.</a:t>
            </a:r>
          </a:p>
          <a:p>
            <a:r>
              <a:rPr lang="en-US" dirty="0">
                <a:latin typeface="Arial" charset="0"/>
              </a:rPr>
              <a:t>If your balance exceeds $5,000, you must consent in writing to receive the distribution from the plan. Your balance will remain with the plan until you actively elect distribution.</a:t>
            </a:r>
          </a:p>
        </p:txBody>
      </p:sp>
      <p:sp>
        <p:nvSpPr>
          <p:cNvPr id="64516" name="Slide Number Placeholder 3"/>
          <p:cNvSpPr>
            <a:spLocks noGrp="1"/>
          </p:cNvSpPr>
          <p:nvPr>
            <p:ph type="sldNum" sz="quarter" idx="12"/>
          </p:nvPr>
        </p:nvSpPr>
        <p:spPr>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rgbClr val="283B6E"/>
                </a:solidFill>
                <a:latin typeface="Arial" charset="0"/>
                <a:ea typeface="ＭＳ Ｐゴシック" charset="0"/>
              </a:defRPr>
            </a:lvl1pPr>
            <a:lvl2pPr>
              <a:defRPr sz="1600">
                <a:solidFill>
                  <a:srgbClr val="283B6E"/>
                </a:solidFill>
                <a:latin typeface="Arial" charset="0"/>
                <a:ea typeface="ＭＳ Ｐゴシック" charset="0"/>
              </a:defRPr>
            </a:lvl2pPr>
            <a:lvl3pPr>
              <a:defRPr sz="1400">
                <a:solidFill>
                  <a:srgbClr val="283B6E"/>
                </a:solidFill>
                <a:latin typeface="Arial" charset="0"/>
                <a:ea typeface="ＭＳ Ｐゴシック" charset="0"/>
              </a:defRPr>
            </a:lvl3pPr>
            <a:lvl4pPr>
              <a:defRPr sz="1200">
                <a:solidFill>
                  <a:srgbClr val="283B6E"/>
                </a:solidFill>
                <a:latin typeface="Arial" charset="0"/>
                <a:ea typeface="ＭＳ Ｐゴシック" charset="0"/>
              </a:defRPr>
            </a:lvl4pPr>
            <a:lvl5pPr>
              <a:defRPr sz="1200">
                <a:solidFill>
                  <a:srgbClr val="283B6E"/>
                </a:solidFill>
                <a:latin typeface="Arial" charset="0"/>
                <a:ea typeface="ＭＳ Ｐゴシック" charset="0"/>
              </a:defRPr>
            </a:lvl5pPr>
            <a:lvl6pPr eaLnBrk="0" hangingPunct="0">
              <a:defRPr sz="1200">
                <a:solidFill>
                  <a:srgbClr val="283B6E"/>
                </a:solidFill>
                <a:latin typeface="Arial" charset="0"/>
                <a:ea typeface="ＭＳ Ｐゴシック" charset="0"/>
              </a:defRPr>
            </a:lvl6pPr>
            <a:lvl7pPr eaLnBrk="0" hangingPunct="0">
              <a:defRPr sz="1200">
                <a:solidFill>
                  <a:srgbClr val="283B6E"/>
                </a:solidFill>
                <a:latin typeface="Arial" charset="0"/>
                <a:ea typeface="ＭＳ Ｐゴシック" charset="0"/>
              </a:defRPr>
            </a:lvl7pPr>
            <a:lvl8pPr eaLnBrk="0" hangingPunct="0">
              <a:defRPr sz="1200">
                <a:solidFill>
                  <a:srgbClr val="283B6E"/>
                </a:solidFill>
                <a:latin typeface="Arial" charset="0"/>
                <a:ea typeface="ＭＳ Ｐゴシック" charset="0"/>
              </a:defRPr>
            </a:lvl8pPr>
            <a:lvl9pPr eaLnBrk="0" hangingPunct="0">
              <a:defRPr sz="1200">
                <a:solidFill>
                  <a:srgbClr val="283B6E"/>
                </a:solidFill>
                <a:latin typeface="Arial" charset="0"/>
                <a:ea typeface="ＭＳ Ｐゴシック" charset="0"/>
              </a:defRPr>
            </a:lvl9pPr>
          </a:lstStyle>
          <a:p>
            <a:fld id="{2196ECAA-5D43-544D-B0D2-AB967C5F5E1B}" type="slidenum">
              <a:rPr lang="en-US">
                <a:solidFill>
                  <a:srgbClr val="618DD1"/>
                </a:solidFill>
              </a:rPr>
              <a:pPr/>
              <a:t>39</a:t>
            </a:fld>
            <a:endParaRPr lang="en-US" dirty="0">
              <a:solidFill>
                <a:srgbClr val="618DD1"/>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2"/>
          <p:cNvSpPr>
            <a:spLocks noGrp="1" noChangeArrowheads="1"/>
          </p:cNvSpPr>
          <p:nvPr>
            <p:ph type="title"/>
          </p:nvPr>
        </p:nvSpPr>
        <p:spPr/>
        <p:txBody>
          <a:bodyPr/>
          <a:lstStyle/>
          <a:p>
            <a:pPr eaLnBrk="1" hangingPunct="1"/>
            <a:r>
              <a:rPr lang="en-US" dirty="0">
                <a:latin typeface="Arial" charset="0"/>
              </a:rPr>
              <a:t>Agenda (cont.)</a:t>
            </a:r>
          </a:p>
        </p:txBody>
      </p:sp>
      <p:sp>
        <p:nvSpPr>
          <p:cNvPr id="9220" name="Rectangle 3"/>
          <p:cNvSpPr>
            <a:spLocks noGrp="1" noChangeArrowheads="1"/>
          </p:cNvSpPr>
          <p:nvPr>
            <p:ph idx="1"/>
          </p:nvPr>
        </p:nvSpPr>
        <p:spPr/>
        <p:txBody>
          <a:bodyPr/>
          <a:lstStyle/>
          <a:p>
            <a:pPr marL="342900" indent="-342900" eaLnBrk="1" hangingPunct="1">
              <a:lnSpc>
                <a:spcPct val="90000"/>
              </a:lnSpc>
              <a:buFont typeface="+mj-lt"/>
              <a:buAutoNum type="arabicPeriod" startAt="8"/>
            </a:pPr>
            <a:r>
              <a:rPr lang="en-US" dirty="0">
                <a:latin typeface="Arial" charset="0"/>
              </a:rPr>
              <a:t>Vesting schedule</a:t>
            </a:r>
          </a:p>
          <a:p>
            <a:pPr marL="342900" indent="-342900" eaLnBrk="1" hangingPunct="1">
              <a:lnSpc>
                <a:spcPct val="90000"/>
              </a:lnSpc>
              <a:buFont typeface="+mj-lt"/>
              <a:buAutoNum type="arabicPeriod" startAt="8"/>
            </a:pPr>
            <a:r>
              <a:rPr lang="en-US" dirty="0">
                <a:latin typeface="Arial" charset="0"/>
              </a:rPr>
              <a:t>Changes to elections</a:t>
            </a:r>
          </a:p>
          <a:p>
            <a:pPr marL="342900" indent="-342900" eaLnBrk="1" hangingPunct="1">
              <a:lnSpc>
                <a:spcPct val="90000"/>
              </a:lnSpc>
              <a:buFont typeface="+mj-lt"/>
              <a:buAutoNum type="arabicPeriod" startAt="8"/>
            </a:pPr>
            <a:r>
              <a:rPr lang="en-US" dirty="0">
                <a:latin typeface="Arial" charset="0"/>
              </a:rPr>
              <a:t> Loans from your account</a:t>
            </a:r>
          </a:p>
          <a:p>
            <a:pPr marL="342900" indent="-342900" eaLnBrk="1" hangingPunct="1">
              <a:lnSpc>
                <a:spcPct val="90000"/>
              </a:lnSpc>
              <a:buFont typeface="+mj-lt"/>
              <a:buAutoNum type="arabicPeriod" startAt="8"/>
            </a:pPr>
            <a:r>
              <a:rPr lang="en-US" dirty="0">
                <a:latin typeface="Arial" charset="0"/>
              </a:rPr>
              <a:t>Withdrawals from your account</a:t>
            </a:r>
          </a:p>
          <a:p>
            <a:pPr marL="342900" indent="-342900" eaLnBrk="1" hangingPunct="1">
              <a:lnSpc>
                <a:spcPct val="90000"/>
              </a:lnSpc>
              <a:buFont typeface="+mj-lt"/>
              <a:buAutoNum type="arabicPeriod" startAt="8"/>
            </a:pPr>
            <a:r>
              <a:rPr lang="en-US" dirty="0">
                <a:latin typeface="Arial" charset="0"/>
              </a:rPr>
              <a:t>Effect of a leave of absence or termination of employment</a:t>
            </a:r>
          </a:p>
          <a:p>
            <a:pPr marL="342900" indent="-342900" eaLnBrk="1" hangingPunct="1">
              <a:lnSpc>
                <a:spcPct val="90000"/>
              </a:lnSpc>
              <a:buFont typeface="+mj-lt"/>
              <a:buAutoNum type="arabicPeriod" startAt="8"/>
            </a:pPr>
            <a:r>
              <a:rPr lang="en-US" dirty="0">
                <a:latin typeface="Arial" charset="0"/>
              </a:rPr>
              <a:t>Tips for participating </a:t>
            </a:r>
          </a:p>
          <a:p>
            <a:pPr eaLnBrk="1" hangingPunct="1">
              <a:lnSpc>
                <a:spcPct val="90000"/>
              </a:lnSpc>
            </a:pPr>
            <a:endParaRPr lang="en-US" sz="1600" dirty="0">
              <a:latin typeface="Arial" charset="0"/>
            </a:endParaRPr>
          </a:p>
          <a:p>
            <a:pPr eaLnBrk="1" hangingPunct="1">
              <a:lnSpc>
                <a:spcPct val="90000"/>
              </a:lnSpc>
            </a:pPr>
            <a:endParaRPr lang="en-US" sz="1600" dirty="0">
              <a:latin typeface="Arial" charset="0"/>
            </a:endParaRPr>
          </a:p>
        </p:txBody>
      </p:sp>
      <p:sp>
        <p:nvSpPr>
          <p:cNvPr id="9218" name="Slide Number Placeholder 3"/>
          <p:cNvSpPr>
            <a:spLocks noGrp="1"/>
          </p:cNvSpPr>
          <p:nvPr>
            <p:ph type="sldNum" sz="quarter" idx="12"/>
          </p:nvPr>
        </p:nvSpPr>
        <p:spPr>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rgbClr val="283B6E"/>
                </a:solidFill>
                <a:latin typeface="Arial" charset="0"/>
                <a:ea typeface="ＭＳ Ｐゴシック" charset="0"/>
              </a:defRPr>
            </a:lvl1pPr>
            <a:lvl2pPr>
              <a:defRPr sz="1600">
                <a:solidFill>
                  <a:srgbClr val="283B6E"/>
                </a:solidFill>
                <a:latin typeface="Arial" charset="0"/>
                <a:ea typeface="ＭＳ Ｐゴシック" charset="0"/>
              </a:defRPr>
            </a:lvl2pPr>
            <a:lvl3pPr>
              <a:defRPr sz="1400">
                <a:solidFill>
                  <a:srgbClr val="283B6E"/>
                </a:solidFill>
                <a:latin typeface="Arial" charset="0"/>
                <a:ea typeface="ＭＳ Ｐゴシック" charset="0"/>
              </a:defRPr>
            </a:lvl3pPr>
            <a:lvl4pPr>
              <a:defRPr sz="1200">
                <a:solidFill>
                  <a:srgbClr val="283B6E"/>
                </a:solidFill>
                <a:latin typeface="Arial" charset="0"/>
                <a:ea typeface="ＭＳ Ｐゴシック" charset="0"/>
              </a:defRPr>
            </a:lvl4pPr>
            <a:lvl5pPr>
              <a:defRPr sz="1200">
                <a:solidFill>
                  <a:srgbClr val="283B6E"/>
                </a:solidFill>
                <a:latin typeface="Arial" charset="0"/>
                <a:ea typeface="ＭＳ Ｐゴシック" charset="0"/>
              </a:defRPr>
            </a:lvl5pPr>
            <a:lvl6pPr eaLnBrk="0" hangingPunct="0">
              <a:defRPr sz="1200">
                <a:solidFill>
                  <a:srgbClr val="283B6E"/>
                </a:solidFill>
                <a:latin typeface="Arial" charset="0"/>
                <a:ea typeface="ＭＳ Ｐゴシック" charset="0"/>
              </a:defRPr>
            </a:lvl6pPr>
            <a:lvl7pPr eaLnBrk="0" hangingPunct="0">
              <a:defRPr sz="1200">
                <a:solidFill>
                  <a:srgbClr val="283B6E"/>
                </a:solidFill>
                <a:latin typeface="Arial" charset="0"/>
                <a:ea typeface="ＭＳ Ｐゴシック" charset="0"/>
              </a:defRPr>
            </a:lvl7pPr>
            <a:lvl8pPr eaLnBrk="0" hangingPunct="0">
              <a:defRPr sz="1200">
                <a:solidFill>
                  <a:srgbClr val="283B6E"/>
                </a:solidFill>
                <a:latin typeface="Arial" charset="0"/>
                <a:ea typeface="ＭＳ Ｐゴシック" charset="0"/>
              </a:defRPr>
            </a:lvl8pPr>
            <a:lvl9pPr eaLnBrk="0" hangingPunct="0">
              <a:defRPr sz="1200">
                <a:solidFill>
                  <a:srgbClr val="283B6E"/>
                </a:solidFill>
                <a:latin typeface="Arial" charset="0"/>
                <a:ea typeface="ＭＳ Ｐゴシック" charset="0"/>
              </a:defRPr>
            </a:lvl9pPr>
          </a:lstStyle>
          <a:p>
            <a:fld id="{743F9953-C2CC-264F-9826-0BA01F58596B}" type="slidenum">
              <a:rPr lang="en-US">
                <a:solidFill>
                  <a:srgbClr val="618DD1"/>
                </a:solidFill>
              </a:rPr>
              <a:pPr/>
              <a:t>4</a:t>
            </a:fld>
            <a:endParaRPr lang="en-US" dirty="0">
              <a:solidFill>
                <a:srgbClr val="618DD1"/>
              </a:solidFill>
            </a:endParaRPr>
          </a:p>
        </p:txBody>
      </p:sp>
    </p:spTree>
    <p:extLst>
      <p:ext uri="{BB962C8B-B14F-4D97-AF65-F5344CB8AC3E}">
        <p14:creationId xmlns:p14="http://schemas.microsoft.com/office/powerpoint/2010/main" val="39775871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p:txBody>
          <a:bodyPr/>
          <a:lstStyle/>
          <a:p>
            <a:r>
              <a:rPr lang="en-US" dirty="0">
                <a:latin typeface="Arial" charset="0"/>
              </a:rPr>
              <a:t>Effect of a Leave of </a:t>
            </a:r>
            <a:r>
              <a:rPr lang="en-US" dirty="0"/>
              <a:t>Absence or </a:t>
            </a:r>
            <a:r>
              <a:rPr lang="en-US" dirty="0">
                <a:latin typeface="Arial" charset="0"/>
              </a:rPr>
              <a:t>Termination (cont.)</a:t>
            </a:r>
          </a:p>
        </p:txBody>
      </p:sp>
      <p:sp>
        <p:nvSpPr>
          <p:cNvPr id="66563" name="Content Placeholder 2"/>
          <p:cNvSpPr>
            <a:spLocks noGrp="1"/>
          </p:cNvSpPr>
          <p:nvPr>
            <p:ph idx="1"/>
          </p:nvPr>
        </p:nvSpPr>
        <p:spPr/>
        <p:txBody>
          <a:bodyPr/>
          <a:lstStyle/>
          <a:p>
            <a:r>
              <a:rPr lang="en-US" dirty="0">
                <a:latin typeface="Arial" charset="0"/>
              </a:rPr>
              <a:t>In the event of your death, the value of your account is payable to your beneficiary. If you are married, your sole beneficiary will be your spouse. If you are married and you designate a person other than your spouse as your beneficiary, your spouse must consent in writing to the designation. </a:t>
            </a:r>
          </a:p>
          <a:p>
            <a:pPr lvl="1"/>
            <a:endParaRPr lang="en-US" dirty="0">
              <a:latin typeface="Arial" charset="0"/>
            </a:endParaRPr>
          </a:p>
          <a:p>
            <a:r>
              <a:rPr lang="en-US" dirty="0">
                <a:latin typeface="Arial" charset="0"/>
              </a:rPr>
              <a:t>If you become disabled while you are a participant in the plan and you terminate your employment with the employer, you are eligible to receive a distribution of your account balance.</a:t>
            </a:r>
          </a:p>
          <a:p>
            <a:pPr>
              <a:buFontTx/>
              <a:buNone/>
            </a:pPr>
            <a:endParaRPr lang="en-US" dirty="0">
              <a:latin typeface="Arial" charset="0"/>
            </a:endParaRPr>
          </a:p>
          <a:p>
            <a:pPr>
              <a:buFontTx/>
              <a:buNone/>
            </a:pPr>
            <a:endParaRPr lang="en-US" dirty="0">
              <a:latin typeface="Arial" charset="0"/>
            </a:endParaRPr>
          </a:p>
        </p:txBody>
      </p:sp>
      <p:sp>
        <p:nvSpPr>
          <p:cNvPr id="66564" name="Slide Number Placeholder 3"/>
          <p:cNvSpPr>
            <a:spLocks noGrp="1"/>
          </p:cNvSpPr>
          <p:nvPr>
            <p:ph type="sldNum" sz="quarter" idx="12"/>
          </p:nvPr>
        </p:nvSpPr>
        <p:spPr>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rgbClr val="283B6E"/>
                </a:solidFill>
                <a:latin typeface="Arial" charset="0"/>
                <a:ea typeface="ＭＳ Ｐゴシック" charset="0"/>
              </a:defRPr>
            </a:lvl1pPr>
            <a:lvl2pPr>
              <a:defRPr sz="1600">
                <a:solidFill>
                  <a:srgbClr val="283B6E"/>
                </a:solidFill>
                <a:latin typeface="Arial" charset="0"/>
                <a:ea typeface="ＭＳ Ｐゴシック" charset="0"/>
              </a:defRPr>
            </a:lvl2pPr>
            <a:lvl3pPr>
              <a:defRPr sz="1400">
                <a:solidFill>
                  <a:srgbClr val="283B6E"/>
                </a:solidFill>
                <a:latin typeface="Arial" charset="0"/>
                <a:ea typeface="ＭＳ Ｐゴシック" charset="0"/>
              </a:defRPr>
            </a:lvl3pPr>
            <a:lvl4pPr>
              <a:defRPr sz="1200">
                <a:solidFill>
                  <a:srgbClr val="283B6E"/>
                </a:solidFill>
                <a:latin typeface="Arial" charset="0"/>
                <a:ea typeface="ＭＳ Ｐゴシック" charset="0"/>
              </a:defRPr>
            </a:lvl4pPr>
            <a:lvl5pPr>
              <a:defRPr sz="1200">
                <a:solidFill>
                  <a:srgbClr val="283B6E"/>
                </a:solidFill>
                <a:latin typeface="Arial" charset="0"/>
                <a:ea typeface="ＭＳ Ｐゴシック" charset="0"/>
              </a:defRPr>
            </a:lvl5pPr>
            <a:lvl6pPr eaLnBrk="0" hangingPunct="0">
              <a:defRPr sz="1200">
                <a:solidFill>
                  <a:srgbClr val="283B6E"/>
                </a:solidFill>
                <a:latin typeface="Arial" charset="0"/>
                <a:ea typeface="ＭＳ Ｐゴシック" charset="0"/>
              </a:defRPr>
            </a:lvl6pPr>
            <a:lvl7pPr eaLnBrk="0" hangingPunct="0">
              <a:defRPr sz="1200">
                <a:solidFill>
                  <a:srgbClr val="283B6E"/>
                </a:solidFill>
                <a:latin typeface="Arial" charset="0"/>
                <a:ea typeface="ＭＳ Ｐゴシック" charset="0"/>
              </a:defRPr>
            </a:lvl7pPr>
            <a:lvl8pPr eaLnBrk="0" hangingPunct="0">
              <a:defRPr sz="1200">
                <a:solidFill>
                  <a:srgbClr val="283B6E"/>
                </a:solidFill>
                <a:latin typeface="Arial" charset="0"/>
                <a:ea typeface="ＭＳ Ｐゴシック" charset="0"/>
              </a:defRPr>
            </a:lvl8pPr>
            <a:lvl9pPr eaLnBrk="0" hangingPunct="0">
              <a:defRPr sz="1200">
                <a:solidFill>
                  <a:srgbClr val="283B6E"/>
                </a:solidFill>
                <a:latin typeface="Arial" charset="0"/>
                <a:ea typeface="ＭＳ Ｐゴシック" charset="0"/>
              </a:defRPr>
            </a:lvl9pPr>
          </a:lstStyle>
          <a:p>
            <a:fld id="{207E1FBA-2532-2D42-8D3E-7A9BCB43F1D5}" type="slidenum">
              <a:rPr lang="en-US">
                <a:solidFill>
                  <a:srgbClr val="618DD1"/>
                </a:solidFill>
              </a:rPr>
              <a:pPr/>
              <a:t>40</a:t>
            </a:fld>
            <a:endParaRPr lang="en-US" dirty="0">
              <a:solidFill>
                <a:srgbClr val="618DD1"/>
              </a:solidFil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Number Placeholder 3"/>
          <p:cNvSpPr txBox="1">
            <a:spLocks noGrp="1"/>
          </p:cNvSpPr>
          <p:nvPr/>
        </p:nvSpPr>
        <p:spPr bwMode="auto">
          <a:xfrm>
            <a:off x="8531225" y="6629400"/>
            <a:ext cx="311150"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a:defRPr>
                <a:solidFill>
                  <a:srgbClr val="283B6E"/>
                </a:solidFill>
                <a:latin typeface="Arial" charset="0"/>
                <a:ea typeface="ＭＳ Ｐゴシック" charset="0"/>
              </a:defRPr>
            </a:lvl1pPr>
            <a:lvl2pPr>
              <a:defRPr sz="1600">
                <a:solidFill>
                  <a:srgbClr val="283B6E"/>
                </a:solidFill>
                <a:latin typeface="Arial" charset="0"/>
                <a:ea typeface="ＭＳ Ｐゴシック" charset="0"/>
              </a:defRPr>
            </a:lvl2pPr>
            <a:lvl3pPr>
              <a:defRPr sz="1400">
                <a:solidFill>
                  <a:srgbClr val="283B6E"/>
                </a:solidFill>
                <a:latin typeface="Arial" charset="0"/>
                <a:ea typeface="ＭＳ Ｐゴシック" charset="0"/>
              </a:defRPr>
            </a:lvl3pPr>
            <a:lvl4pPr>
              <a:defRPr sz="1200">
                <a:solidFill>
                  <a:srgbClr val="283B6E"/>
                </a:solidFill>
                <a:latin typeface="Arial" charset="0"/>
                <a:ea typeface="ＭＳ Ｐゴシック" charset="0"/>
              </a:defRPr>
            </a:lvl4pPr>
            <a:lvl5pPr>
              <a:defRPr sz="1200">
                <a:solidFill>
                  <a:srgbClr val="283B6E"/>
                </a:solidFill>
                <a:latin typeface="Arial" charset="0"/>
                <a:ea typeface="ＭＳ Ｐゴシック" charset="0"/>
              </a:defRPr>
            </a:lvl5pPr>
            <a:lvl6pPr eaLnBrk="0" hangingPunct="0">
              <a:defRPr sz="1200">
                <a:solidFill>
                  <a:srgbClr val="283B6E"/>
                </a:solidFill>
                <a:latin typeface="Arial" charset="0"/>
                <a:ea typeface="ＭＳ Ｐゴシック" charset="0"/>
              </a:defRPr>
            </a:lvl6pPr>
            <a:lvl7pPr eaLnBrk="0" hangingPunct="0">
              <a:defRPr sz="1200">
                <a:solidFill>
                  <a:srgbClr val="283B6E"/>
                </a:solidFill>
                <a:latin typeface="Arial" charset="0"/>
                <a:ea typeface="ＭＳ Ｐゴシック" charset="0"/>
              </a:defRPr>
            </a:lvl7pPr>
            <a:lvl8pPr eaLnBrk="0" hangingPunct="0">
              <a:defRPr sz="1200">
                <a:solidFill>
                  <a:srgbClr val="283B6E"/>
                </a:solidFill>
                <a:latin typeface="Arial" charset="0"/>
                <a:ea typeface="ＭＳ Ｐゴシック" charset="0"/>
              </a:defRPr>
            </a:lvl8pPr>
            <a:lvl9pPr eaLnBrk="0" hangingPunct="0">
              <a:defRPr sz="1200">
                <a:solidFill>
                  <a:srgbClr val="283B6E"/>
                </a:solidFill>
                <a:latin typeface="Arial" charset="0"/>
                <a:ea typeface="ＭＳ Ｐゴシック" charset="0"/>
              </a:defRPr>
            </a:lvl9pPr>
          </a:lstStyle>
          <a:p>
            <a:pPr algn="r" eaLnBrk="1" hangingPunct="1"/>
            <a:fld id="{FF5E25ED-4A3F-BB41-A843-E7E948D81BBA}" type="slidenum">
              <a:rPr lang="en-US" sz="900">
                <a:solidFill>
                  <a:srgbClr val="618DD1"/>
                </a:solidFill>
              </a:rPr>
              <a:pPr algn="r" eaLnBrk="1" hangingPunct="1"/>
              <a:t>41</a:t>
            </a:fld>
            <a:endParaRPr lang="en-US" sz="900" dirty="0">
              <a:solidFill>
                <a:srgbClr val="618DD1"/>
              </a:solidFill>
            </a:endParaRPr>
          </a:p>
        </p:txBody>
      </p:sp>
      <p:sp>
        <p:nvSpPr>
          <p:cNvPr id="76803" name="Rectangle 2"/>
          <p:cNvSpPr>
            <a:spLocks noGrp="1" noChangeArrowheads="1"/>
          </p:cNvSpPr>
          <p:nvPr>
            <p:ph type="title"/>
          </p:nvPr>
        </p:nvSpPr>
        <p:spPr>
          <a:prstGeom prst="rect">
            <a:avLst/>
          </a:prstGeom>
        </p:spPr>
        <p:txBody>
          <a:bodyPr/>
          <a:lstStyle/>
          <a:p>
            <a:pPr eaLnBrk="1" hangingPunct="1"/>
            <a:r>
              <a:rPr lang="en-US" dirty="0">
                <a:latin typeface="Arial" charset="0"/>
              </a:rPr>
              <a:t>Questions? Comments? </a:t>
            </a:r>
          </a:p>
        </p:txBody>
      </p:sp>
      <p:sp>
        <p:nvSpPr>
          <p:cNvPr id="76804" name="Rectangle 3"/>
          <p:cNvSpPr>
            <a:spLocks noGrp="1" noChangeArrowheads="1"/>
          </p:cNvSpPr>
          <p:nvPr>
            <p:ph idx="1"/>
          </p:nvPr>
        </p:nvSpPr>
        <p:spPr>
          <a:prstGeom prst="rect">
            <a:avLst/>
          </a:prstGeom>
        </p:spPr>
        <p:txBody>
          <a:bodyPr/>
          <a:lstStyle/>
          <a:p>
            <a:pPr algn="ctr" eaLnBrk="1" hangingPunct="1">
              <a:buFontTx/>
              <a:buNone/>
            </a:pPr>
            <a:r>
              <a:rPr lang="en-US" sz="2400" dirty="0">
                <a:latin typeface="Arial" charset="0"/>
              </a:rPr>
              <a:t> </a:t>
            </a:r>
          </a:p>
        </p:txBody>
      </p:sp>
    </p:spTree>
    <p:extLst>
      <p:ext uri="{BB962C8B-B14F-4D97-AF65-F5344CB8AC3E}">
        <p14:creationId xmlns:p14="http://schemas.microsoft.com/office/powerpoint/2010/main" val="45398970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1"/>
          <p:cNvSpPr>
            <a:spLocks noGrp="1"/>
          </p:cNvSpPr>
          <p:nvPr>
            <p:ph type="title"/>
          </p:nvPr>
        </p:nvSpPr>
        <p:spPr/>
        <p:txBody>
          <a:bodyPr/>
          <a:lstStyle/>
          <a:p>
            <a:r>
              <a:rPr lang="en-US" dirty="0">
                <a:latin typeface="Arial" charset="0"/>
              </a:rPr>
              <a:t>Tips for Participating</a:t>
            </a:r>
          </a:p>
        </p:txBody>
      </p:sp>
      <p:sp>
        <p:nvSpPr>
          <p:cNvPr id="68611" name="Content Placeholder 2"/>
          <p:cNvSpPr>
            <a:spLocks noGrp="1"/>
          </p:cNvSpPr>
          <p:nvPr>
            <p:ph idx="1"/>
          </p:nvPr>
        </p:nvSpPr>
        <p:spPr/>
        <p:txBody>
          <a:bodyPr/>
          <a:lstStyle/>
          <a:p>
            <a:r>
              <a:rPr lang="en-US" dirty="0">
                <a:latin typeface="Arial" charset="0"/>
              </a:rPr>
              <a:t>Remember that your 401(k) plan account is intended to be a long-term retirement savings plan. Do not think of it as a bank account to be used for short-term expenses.</a:t>
            </a:r>
          </a:p>
          <a:p>
            <a:r>
              <a:rPr lang="en-US" dirty="0">
                <a:latin typeface="Arial" charset="0"/>
              </a:rPr>
              <a:t>Plan your contributions carefully and diversify your elections. Review options with a financial planner.</a:t>
            </a:r>
          </a:p>
          <a:p>
            <a:r>
              <a:rPr lang="en-US" dirty="0">
                <a:latin typeface="Arial" charset="0"/>
              </a:rPr>
              <a:t>Monitor your balance periodically to keep track of your account. In a volatile market, you may want to consider revising your investment options to minimize loss.</a:t>
            </a:r>
          </a:p>
          <a:p>
            <a:endParaRPr lang="en-US" dirty="0">
              <a:latin typeface="Arial" charset="0"/>
            </a:endParaRPr>
          </a:p>
          <a:p>
            <a:endParaRPr lang="en-US" dirty="0">
              <a:latin typeface="Arial" charset="0"/>
            </a:endParaRPr>
          </a:p>
          <a:p>
            <a:endParaRPr lang="en-US" dirty="0">
              <a:latin typeface="Arial" charset="0"/>
            </a:endParaRPr>
          </a:p>
        </p:txBody>
      </p:sp>
      <p:sp>
        <p:nvSpPr>
          <p:cNvPr id="68612" name="Slide Number Placeholder 3"/>
          <p:cNvSpPr>
            <a:spLocks noGrp="1"/>
          </p:cNvSpPr>
          <p:nvPr>
            <p:ph type="sldNum" sz="quarter" idx="12"/>
          </p:nvPr>
        </p:nvSpPr>
        <p:spPr>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rgbClr val="283B6E"/>
                </a:solidFill>
                <a:latin typeface="Arial" charset="0"/>
                <a:ea typeface="ＭＳ Ｐゴシック" charset="0"/>
              </a:defRPr>
            </a:lvl1pPr>
            <a:lvl2pPr>
              <a:defRPr sz="1600">
                <a:solidFill>
                  <a:srgbClr val="283B6E"/>
                </a:solidFill>
                <a:latin typeface="Arial" charset="0"/>
                <a:ea typeface="ＭＳ Ｐゴシック" charset="0"/>
              </a:defRPr>
            </a:lvl2pPr>
            <a:lvl3pPr>
              <a:defRPr sz="1400">
                <a:solidFill>
                  <a:srgbClr val="283B6E"/>
                </a:solidFill>
                <a:latin typeface="Arial" charset="0"/>
                <a:ea typeface="ＭＳ Ｐゴシック" charset="0"/>
              </a:defRPr>
            </a:lvl3pPr>
            <a:lvl4pPr>
              <a:defRPr sz="1200">
                <a:solidFill>
                  <a:srgbClr val="283B6E"/>
                </a:solidFill>
                <a:latin typeface="Arial" charset="0"/>
                <a:ea typeface="ＭＳ Ｐゴシック" charset="0"/>
              </a:defRPr>
            </a:lvl4pPr>
            <a:lvl5pPr>
              <a:defRPr sz="1200">
                <a:solidFill>
                  <a:srgbClr val="283B6E"/>
                </a:solidFill>
                <a:latin typeface="Arial" charset="0"/>
                <a:ea typeface="ＭＳ Ｐゴシック" charset="0"/>
              </a:defRPr>
            </a:lvl5pPr>
            <a:lvl6pPr eaLnBrk="0" hangingPunct="0">
              <a:defRPr sz="1200">
                <a:solidFill>
                  <a:srgbClr val="283B6E"/>
                </a:solidFill>
                <a:latin typeface="Arial" charset="0"/>
                <a:ea typeface="ＭＳ Ｐゴシック" charset="0"/>
              </a:defRPr>
            </a:lvl6pPr>
            <a:lvl7pPr eaLnBrk="0" hangingPunct="0">
              <a:defRPr sz="1200">
                <a:solidFill>
                  <a:srgbClr val="283B6E"/>
                </a:solidFill>
                <a:latin typeface="Arial" charset="0"/>
                <a:ea typeface="ＭＳ Ｐゴシック" charset="0"/>
              </a:defRPr>
            </a:lvl7pPr>
            <a:lvl8pPr eaLnBrk="0" hangingPunct="0">
              <a:defRPr sz="1200">
                <a:solidFill>
                  <a:srgbClr val="283B6E"/>
                </a:solidFill>
                <a:latin typeface="Arial" charset="0"/>
                <a:ea typeface="ＭＳ Ｐゴシック" charset="0"/>
              </a:defRPr>
            </a:lvl8pPr>
            <a:lvl9pPr eaLnBrk="0" hangingPunct="0">
              <a:defRPr sz="1200">
                <a:solidFill>
                  <a:srgbClr val="283B6E"/>
                </a:solidFill>
                <a:latin typeface="Arial" charset="0"/>
                <a:ea typeface="ＭＳ Ｐゴシック" charset="0"/>
              </a:defRPr>
            </a:lvl9pPr>
          </a:lstStyle>
          <a:p>
            <a:fld id="{BFAF9E2B-1B7B-D14F-A9C6-EB8555849DBC}" type="slidenum">
              <a:rPr lang="en-US">
                <a:solidFill>
                  <a:srgbClr val="618DD1"/>
                </a:solidFill>
              </a:rPr>
              <a:pPr/>
              <a:t>42</a:t>
            </a:fld>
            <a:endParaRPr lang="en-US" dirty="0">
              <a:solidFill>
                <a:srgbClr val="618DD1"/>
              </a:solidFil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2"/>
          <p:cNvSpPr>
            <a:spLocks noGrp="1" noChangeArrowheads="1"/>
          </p:cNvSpPr>
          <p:nvPr>
            <p:ph type="title"/>
          </p:nvPr>
        </p:nvSpPr>
        <p:spPr/>
        <p:txBody>
          <a:bodyPr/>
          <a:lstStyle/>
          <a:p>
            <a:pPr eaLnBrk="1" hangingPunct="1"/>
            <a:r>
              <a:rPr lang="en-US" dirty="0">
                <a:latin typeface="Arial" charset="0"/>
              </a:rPr>
              <a:t>Questions?	Comments?</a:t>
            </a:r>
          </a:p>
        </p:txBody>
      </p:sp>
      <p:sp>
        <p:nvSpPr>
          <p:cNvPr id="18434" name="Slide Number Placeholder 3"/>
          <p:cNvSpPr>
            <a:spLocks noGrp="1"/>
          </p:cNvSpPr>
          <p:nvPr>
            <p:ph type="sldNum" sz="quarter" idx="12"/>
          </p:nvPr>
        </p:nvSpPr>
        <p:spPr>
          <a:prstGeom prst="rect">
            <a:avLst/>
          </a:prstGeom>
          <a:noFill/>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lgn="ctr">
              <a:defRPr b="1">
                <a:solidFill>
                  <a:schemeClr val="tx1"/>
                </a:solidFill>
                <a:latin typeface="Arial" charset="0"/>
                <a:ea typeface="ＭＳ Ｐゴシック" charset="0"/>
              </a:defRPr>
            </a:lvl1pPr>
            <a:lvl2pPr marL="742950" indent="-285750" algn="ctr">
              <a:defRPr b="1">
                <a:solidFill>
                  <a:schemeClr val="tx1"/>
                </a:solidFill>
                <a:latin typeface="Arial" charset="0"/>
                <a:ea typeface="ＭＳ Ｐゴシック" charset="0"/>
              </a:defRPr>
            </a:lvl2pPr>
            <a:lvl3pPr marL="1143000" indent="-228600" algn="ctr">
              <a:defRPr b="1">
                <a:solidFill>
                  <a:schemeClr val="tx1"/>
                </a:solidFill>
                <a:latin typeface="Arial" charset="0"/>
                <a:ea typeface="ＭＳ Ｐゴシック" charset="0"/>
              </a:defRPr>
            </a:lvl3pPr>
            <a:lvl4pPr marL="1600200" indent="-228600" algn="ctr">
              <a:defRPr b="1">
                <a:solidFill>
                  <a:schemeClr val="tx1"/>
                </a:solidFill>
                <a:latin typeface="Arial" charset="0"/>
                <a:ea typeface="ＭＳ Ｐゴシック" charset="0"/>
              </a:defRPr>
            </a:lvl4pPr>
            <a:lvl5pPr marL="2057400" indent="-228600" algn="ctr">
              <a:defRPr b="1">
                <a:solidFill>
                  <a:schemeClr val="tx1"/>
                </a:solidFill>
                <a:latin typeface="Arial" charset="0"/>
                <a:ea typeface="ＭＳ Ｐゴシック" charset="0"/>
              </a:defRPr>
            </a:lvl5pPr>
            <a:lvl6pPr marL="2514600" indent="-228600" algn="ctr" eaLnBrk="0" fontAlgn="base" hangingPunct="0">
              <a:spcBef>
                <a:spcPct val="0"/>
              </a:spcBef>
              <a:spcAft>
                <a:spcPct val="0"/>
              </a:spcAft>
              <a:defRPr b="1">
                <a:solidFill>
                  <a:schemeClr val="tx1"/>
                </a:solidFill>
                <a:latin typeface="Arial" charset="0"/>
                <a:ea typeface="ＭＳ Ｐゴシック" charset="0"/>
              </a:defRPr>
            </a:lvl6pPr>
            <a:lvl7pPr marL="2971800" indent="-228600" algn="ctr" eaLnBrk="0" fontAlgn="base" hangingPunct="0">
              <a:spcBef>
                <a:spcPct val="0"/>
              </a:spcBef>
              <a:spcAft>
                <a:spcPct val="0"/>
              </a:spcAft>
              <a:defRPr b="1">
                <a:solidFill>
                  <a:schemeClr val="tx1"/>
                </a:solidFill>
                <a:latin typeface="Arial" charset="0"/>
                <a:ea typeface="ＭＳ Ｐゴシック" charset="0"/>
              </a:defRPr>
            </a:lvl7pPr>
            <a:lvl8pPr marL="3429000" indent="-228600" algn="ctr" eaLnBrk="0" fontAlgn="base" hangingPunct="0">
              <a:spcBef>
                <a:spcPct val="0"/>
              </a:spcBef>
              <a:spcAft>
                <a:spcPct val="0"/>
              </a:spcAft>
              <a:defRPr b="1">
                <a:solidFill>
                  <a:schemeClr val="tx1"/>
                </a:solidFill>
                <a:latin typeface="Arial" charset="0"/>
                <a:ea typeface="ＭＳ Ｐゴシック" charset="0"/>
              </a:defRPr>
            </a:lvl8pPr>
            <a:lvl9pPr marL="3886200" indent="-228600" algn="ctr" eaLnBrk="0" fontAlgn="base" hangingPunct="0">
              <a:spcBef>
                <a:spcPct val="0"/>
              </a:spcBef>
              <a:spcAft>
                <a:spcPct val="0"/>
              </a:spcAft>
              <a:defRPr b="1">
                <a:solidFill>
                  <a:schemeClr val="tx1"/>
                </a:solidFill>
                <a:latin typeface="Arial" charset="0"/>
                <a:ea typeface="ＭＳ Ｐゴシック" charset="0"/>
              </a:defRPr>
            </a:lvl9pPr>
          </a:lstStyle>
          <a:p>
            <a:pPr algn="r"/>
            <a:fld id="{EBF827EC-9B47-4C4B-A2A3-EE933916552A}" type="slidenum">
              <a:rPr lang="en-US">
                <a:solidFill>
                  <a:srgbClr val="618DD1"/>
                </a:solidFill>
              </a:rPr>
              <a:pPr algn="r"/>
              <a:t>43</a:t>
            </a:fld>
            <a:endParaRPr lang="en-US" dirty="0">
              <a:solidFill>
                <a:srgbClr val="618DD1"/>
              </a:solidFill>
            </a:endParaRPr>
          </a:p>
        </p:txBody>
      </p:sp>
    </p:spTree>
    <p:extLst>
      <p:ext uri="{BB962C8B-B14F-4D97-AF65-F5344CB8AC3E}">
        <p14:creationId xmlns:p14="http://schemas.microsoft.com/office/powerpoint/2010/main" val="418147623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Number Placeholder 3"/>
          <p:cNvSpPr txBox="1">
            <a:spLocks noGrp="1"/>
          </p:cNvSpPr>
          <p:nvPr/>
        </p:nvSpPr>
        <p:spPr bwMode="auto">
          <a:xfrm>
            <a:off x="8531225" y="6629400"/>
            <a:ext cx="311150"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a:defRPr>
                <a:solidFill>
                  <a:srgbClr val="283B6E"/>
                </a:solidFill>
                <a:latin typeface="Arial" charset="0"/>
                <a:ea typeface="ＭＳ Ｐゴシック" charset="0"/>
              </a:defRPr>
            </a:lvl1pPr>
            <a:lvl2pPr>
              <a:defRPr sz="1600">
                <a:solidFill>
                  <a:srgbClr val="283B6E"/>
                </a:solidFill>
                <a:latin typeface="Arial" charset="0"/>
                <a:ea typeface="ＭＳ Ｐゴシック" charset="0"/>
              </a:defRPr>
            </a:lvl2pPr>
            <a:lvl3pPr>
              <a:defRPr sz="1400">
                <a:solidFill>
                  <a:srgbClr val="283B6E"/>
                </a:solidFill>
                <a:latin typeface="Arial" charset="0"/>
                <a:ea typeface="ＭＳ Ｐゴシック" charset="0"/>
              </a:defRPr>
            </a:lvl3pPr>
            <a:lvl4pPr>
              <a:defRPr sz="1200">
                <a:solidFill>
                  <a:srgbClr val="283B6E"/>
                </a:solidFill>
                <a:latin typeface="Arial" charset="0"/>
                <a:ea typeface="ＭＳ Ｐゴシック" charset="0"/>
              </a:defRPr>
            </a:lvl4pPr>
            <a:lvl5pPr>
              <a:defRPr sz="1200">
                <a:solidFill>
                  <a:srgbClr val="283B6E"/>
                </a:solidFill>
                <a:latin typeface="Arial" charset="0"/>
                <a:ea typeface="ＭＳ Ｐゴシック" charset="0"/>
              </a:defRPr>
            </a:lvl5pPr>
            <a:lvl6pPr eaLnBrk="0" hangingPunct="0">
              <a:defRPr sz="1200">
                <a:solidFill>
                  <a:srgbClr val="283B6E"/>
                </a:solidFill>
                <a:latin typeface="Arial" charset="0"/>
                <a:ea typeface="ＭＳ Ｐゴシック" charset="0"/>
              </a:defRPr>
            </a:lvl6pPr>
            <a:lvl7pPr eaLnBrk="0" hangingPunct="0">
              <a:defRPr sz="1200">
                <a:solidFill>
                  <a:srgbClr val="283B6E"/>
                </a:solidFill>
                <a:latin typeface="Arial" charset="0"/>
                <a:ea typeface="ＭＳ Ｐゴシック" charset="0"/>
              </a:defRPr>
            </a:lvl7pPr>
            <a:lvl8pPr eaLnBrk="0" hangingPunct="0">
              <a:defRPr sz="1200">
                <a:solidFill>
                  <a:srgbClr val="283B6E"/>
                </a:solidFill>
                <a:latin typeface="Arial" charset="0"/>
                <a:ea typeface="ＭＳ Ｐゴシック" charset="0"/>
              </a:defRPr>
            </a:lvl8pPr>
            <a:lvl9pPr eaLnBrk="0" hangingPunct="0">
              <a:defRPr sz="1200">
                <a:solidFill>
                  <a:srgbClr val="283B6E"/>
                </a:solidFill>
                <a:latin typeface="Arial" charset="0"/>
                <a:ea typeface="ＭＳ Ｐゴシック" charset="0"/>
              </a:defRPr>
            </a:lvl9pPr>
          </a:lstStyle>
          <a:p>
            <a:pPr algn="r" eaLnBrk="1" hangingPunct="1"/>
            <a:fld id="{2991DEE6-E89C-B940-9F25-DF4235EFC5C8}" type="slidenum">
              <a:rPr lang="en-US" sz="900">
                <a:solidFill>
                  <a:srgbClr val="618DD1"/>
                </a:solidFill>
              </a:rPr>
              <a:pPr algn="r" eaLnBrk="1" hangingPunct="1"/>
              <a:t>44</a:t>
            </a:fld>
            <a:endParaRPr lang="en-US" sz="900" dirty="0">
              <a:solidFill>
                <a:srgbClr val="618DD1"/>
              </a:solidFill>
            </a:endParaRPr>
          </a:p>
        </p:txBody>
      </p:sp>
      <p:sp>
        <p:nvSpPr>
          <p:cNvPr id="70659" name="Rectangle 2"/>
          <p:cNvSpPr>
            <a:spLocks noGrp="1" noChangeArrowheads="1"/>
          </p:cNvSpPr>
          <p:nvPr>
            <p:ph type="title"/>
          </p:nvPr>
        </p:nvSpPr>
        <p:spPr>
          <a:prstGeom prst="rect">
            <a:avLst/>
          </a:prstGeom>
        </p:spPr>
        <p:txBody>
          <a:bodyPr/>
          <a:lstStyle/>
          <a:p>
            <a:pPr eaLnBrk="1" hangingPunct="1"/>
            <a:r>
              <a:rPr lang="en-US" dirty="0">
                <a:latin typeface="Arial" charset="0"/>
              </a:rPr>
              <a:t>Summary</a:t>
            </a:r>
          </a:p>
        </p:txBody>
      </p:sp>
      <p:sp>
        <p:nvSpPr>
          <p:cNvPr id="70660" name="Rectangle 3"/>
          <p:cNvSpPr>
            <a:spLocks noGrp="1" noChangeArrowheads="1"/>
          </p:cNvSpPr>
          <p:nvPr>
            <p:ph idx="1"/>
          </p:nvPr>
        </p:nvSpPr>
        <p:spPr>
          <a:prstGeom prst="rect">
            <a:avLst/>
          </a:prstGeom>
        </p:spPr>
        <p:txBody>
          <a:bodyPr/>
          <a:lstStyle/>
          <a:p>
            <a:pPr eaLnBrk="1" hangingPunct="1">
              <a:lnSpc>
                <a:spcPct val="90000"/>
              </a:lnSpc>
            </a:pPr>
            <a:r>
              <a:rPr lang="en-US" dirty="0">
                <a:latin typeface="Arial" charset="0"/>
              </a:rPr>
              <a:t>A 401(k) plan is an employer-sponsored retirement savings plan that is funded by your pretax contributions and by [Company Name]</a:t>
            </a:r>
            <a:r>
              <a:rPr lang="en-US" altLang="ja-JP" dirty="0">
                <a:latin typeface="Arial" charset="0"/>
              </a:rPr>
              <a:t>’s </a:t>
            </a:r>
            <a:r>
              <a:rPr lang="en-US" dirty="0">
                <a:latin typeface="Arial" charset="0"/>
              </a:rPr>
              <a:t>matching contributions. </a:t>
            </a:r>
          </a:p>
          <a:p>
            <a:r>
              <a:rPr lang="en-US" dirty="0">
                <a:latin typeface="Arial" charset="0"/>
              </a:rPr>
              <a:t>[Company Name]’s investment committee chooses the investment funds. You decide how much money you want to go into your account and into which funds, and [insert name of administrator] invests the money in mutual funds, bonds and money market accounts.</a:t>
            </a:r>
          </a:p>
          <a:p>
            <a:endParaRPr lang="en-US" dirty="0">
              <a:latin typeface="Arial" charset="0"/>
            </a:endParaRPr>
          </a:p>
          <a:p>
            <a:endParaRPr lang="en-US" dirty="0">
              <a:latin typeface="Arial" charset="0"/>
            </a:endParaRPr>
          </a:p>
          <a:p>
            <a:pPr eaLnBrk="1" hangingPunct="1">
              <a:buFontTx/>
              <a:buNone/>
            </a:pPr>
            <a:endParaRPr lang="en-US" b="1" dirty="0">
              <a:latin typeface="Arial" charset="0"/>
            </a:endParaRPr>
          </a:p>
          <a:p>
            <a:pPr>
              <a:buFontTx/>
              <a:buNone/>
            </a:pPr>
            <a:endParaRPr lang="en-US" sz="1600" dirty="0">
              <a:latin typeface="Arial"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Number Placeholder 3"/>
          <p:cNvSpPr txBox="1">
            <a:spLocks noGrp="1"/>
          </p:cNvSpPr>
          <p:nvPr/>
        </p:nvSpPr>
        <p:spPr bwMode="auto">
          <a:xfrm>
            <a:off x="8531225" y="6629400"/>
            <a:ext cx="311150"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a:defRPr>
                <a:solidFill>
                  <a:srgbClr val="283B6E"/>
                </a:solidFill>
                <a:latin typeface="Arial" charset="0"/>
                <a:ea typeface="ＭＳ Ｐゴシック" charset="0"/>
              </a:defRPr>
            </a:lvl1pPr>
            <a:lvl2pPr>
              <a:defRPr sz="1600">
                <a:solidFill>
                  <a:srgbClr val="283B6E"/>
                </a:solidFill>
                <a:latin typeface="Arial" charset="0"/>
                <a:ea typeface="ＭＳ Ｐゴシック" charset="0"/>
              </a:defRPr>
            </a:lvl2pPr>
            <a:lvl3pPr>
              <a:defRPr sz="1400">
                <a:solidFill>
                  <a:srgbClr val="283B6E"/>
                </a:solidFill>
                <a:latin typeface="Arial" charset="0"/>
                <a:ea typeface="ＭＳ Ｐゴシック" charset="0"/>
              </a:defRPr>
            </a:lvl3pPr>
            <a:lvl4pPr>
              <a:defRPr sz="1200">
                <a:solidFill>
                  <a:srgbClr val="283B6E"/>
                </a:solidFill>
                <a:latin typeface="Arial" charset="0"/>
                <a:ea typeface="ＭＳ Ｐゴシック" charset="0"/>
              </a:defRPr>
            </a:lvl4pPr>
            <a:lvl5pPr>
              <a:defRPr sz="1200">
                <a:solidFill>
                  <a:srgbClr val="283B6E"/>
                </a:solidFill>
                <a:latin typeface="Arial" charset="0"/>
                <a:ea typeface="ＭＳ Ｐゴシック" charset="0"/>
              </a:defRPr>
            </a:lvl5pPr>
            <a:lvl6pPr eaLnBrk="0" hangingPunct="0">
              <a:defRPr sz="1200">
                <a:solidFill>
                  <a:srgbClr val="283B6E"/>
                </a:solidFill>
                <a:latin typeface="Arial" charset="0"/>
                <a:ea typeface="ＭＳ Ｐゴシック" charset="0"/>
              </a:defRPr>
            </a:lvl6pPr>
            <a:lvl7pPr eaLnBrk="0" hangingPunct="0">
              <a:defRPr sz="1200">
                <a:solidFill>
                  <a:srgbClr val="283B6E"/>
                </a:solidFill>
                <a:latin typeface="Arial" charset="0"/>
                <a:ea typeface="ＭＳ Ｐゴシック" charset="0"/>
              </a:defRPr>
            </a:lvl7pPr>
            <a:lvl8pPr eaLnBrk="0" hangingPunct="0">
              <a:defRPr sz="1200">
                <a:solidFill>
                  <a:srgbClr val="283B6E"/>
                </a:solidFill>
                <a:latin typeface="Arial" charset="0"/>
                <a:ea typeface="ＭＳ Ｐゴシック" charset="0"/>
              </a:defRPr>
            </a:lvl8pPr>
            <a:lvl9pPr eaLnBrk="0" hangingPunct="0">
              <a:defRPr sz="1200">
                <a:solidFill>
                  <a:srgbClr val="283B6E"/>
                </a:solidFill>
                <a:latin typeface="Arial" charset="0"/>
                <a:ea typeface="ＭＳ Ｐゴシック" charset="0"/>
              </a:defRPr>
            </a:lvl9pPr>
          </a:lstStyle>
          <a:p>
            <a:pPr algn="r" eaLnBrk="1" hangingPunct="1"/>
            <a:fld id="{2991DEE6-E89C-B940-9F25-DF4235EFC5C8}" type="slidenum">
              <a:rPr lang="en-US" sz="900">
                <a:solidFill>
                  <a:srgbClr val="618DD1"/>
                </a:solidFill>
              </a:rPr>
              <a:pPr algn="r" eaLnBrk="1" hangingPunct="1"/>
              <a:t>45</a:t>
            </a:fld>
            <a:endParaRPr lang="en-US" sz="900" dirty="0">
              <a:solidFill>
                <a:srgbClr val="618DD1"/>
              </a:solidFill>
            </a:endParaRPr>
          </a:p>
        </p:txBody>
      </p:sp>
      <p:sp>
        <p:nvSpPr>
          <p:cNvPr id="70659" name="Rectangle 2"/>
          <p:cNvSpPr>
            <a:spLocks noGrp="1" noChangeArrowheads="1"/>
          </p:cNvSpPr>
          <p:nvPr>
            <p:ph type="title"/>
          </p:nvPr>
        </p:nvSpPr>
        <p:spPr>
          <a:prstGeom prst="rect">
            <a:avLst/>
          </a:prstGeom>
        </p:spPr>
        <p:txBody>
          <a:bodyPr/>
          <a:lstStyle/>
          <a:p>
            <a:pPr eaLnBrk="1" hangingPunct="1"/>
            <a:r>
              <a:rPr lang="en-US" dirty="0">
                <a:latin typeface="Arial" charset="0"/>
              </a:rPr>
              <a:t>Summary (cont.)</a:t>
            </a:r>
          </a:p>
        </p:txBody>
      </p:sp>
      <p:sp>
        <p:nvSpPr>
          <p:cNvPr id="70660" name="Rectangle 3"/>
          <p:cNvSpPr>
            <a:spLocks noGrp="1" noChangeArrowheads="1"/>
          </p:cNvSpPr>
          <p:nvPr>
            <p:ph idx="1"/>
          </p:nvPr>
        </p:nvSpPr>
        <p:spPr>
          <a:prstGeom prst="rect">
            <a:avLst/>
          </a:prstGeom>
        </p:spPr>
        <p:txBody>
          <a:bodyPr/>
          <a:lstStyle/>
          <a:p>
            <a:r>
              <a:rPr lang="en-US" dirty="0">
                <a:latin typeface="Arial" charset="0"/>
              </a:rPr>
              <a:t>Advantages of participating in the plan include reducing your taxable income, receiving employer matching contributions and experiencing growth in your account tax-free until you are ready to withdraw. </a:t>
            </a:r>
          </a:p>
          <a:p>
            <a:r>
              <a:rPr lang="en-US" dirty="0">
                <a:latin typeface="Arial" charset="0"/>
              </a:rPr>
              <a:t>Disadvantages of participating include somewhat limited investment options and difficulty in accessing funds without penalties before age 59½.</a:t>
            </a:r>
          </a:p>
          <a:p>
            <a:endParaRPr lang="en-US" dirty="0">
              <a:latin typeface="Arial" charset="0"/>
            </a:endParaRPr>
          </a:p>
          <a:p>
            <a:endParaRPr lang="en-US" dirty="0">
              <a:latin typeface="Arial" charset="0"/>
            </a:endParaRPr>
          </a:p>
          <a:p>
            <a:pPr eaLnBrk="1" hangingPunct="1">
              <a:buFontTx/>
              <a:buNone/>
            </a:pPr>
            <a:endParaRPr lang="en-US" b="1" dirty="0">
              <a:latin typeface="Arial" charset="0"/>
            </a:endParaRPr>
          </a:p>
          <a:p>
            <a:pPr>
              <a:buFontTx/>
              <a:buNone/>
            </a:pPr>
            <a:endParaRPr lang="en-US" sz="1600" dirty="0">
              <a:latin typeface="Arial" charset="0"/>
            </a:endParaRPr>
          </a:p>
        </p:txBody>
      </p:sp>
    </p:spTree>
    <p:extLst>
      <p:ext uri="{BB962C8B-B14F-4D97-AF65-F5344CB8AC3E}">
        <p14:creationId xmlns:p14="http://schemas.microsoft.com/office/powerpoint/2010/main" val="383255745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2"/>
          <p:cNvSpPr>
            <a:spLocks noGrp="1"/>
          </p:cNvSpPr>
          <p:nvPr>
            <p:ph type="title"/>
          </p:nvPr>
        </p:nvSpPr>
        <p:spPr/>
        <p:txBody>
          <a:bodyPr/>
          <a:lstStyle/>
          <a:p>
            <a:r>
              <a:rPr lang="en-US" dirty="0">
                <a:latin typeface="Arial" charset="0"/>
              </a:rPr>
              <a:t>Summary (cont.)</a:t>
            </a:r>
          </a:p>
        </p:txBody>
      </p:sp>
      <p:sp>
        <p:nvSpPr>
          <p:cNvPr id="72707" name="Content Placeholder 3"/>
          <p:cNvSpPr>
            <a:spLocks noGrp="1"/>
          </p:cNvSpPr>
          <p:nvPr>
            <p:ph idx="1"/>
          </p:nvPr>
        </p:nvSpPr>
        <p:spPr/>
        <p:txBody>
          <a:bodyPr/>
          <a:lstStyle/>
          <a:p>
            <a:r>
              <a:rPr lang="en-US" dirty="0">
                <a:latin typeface="Arial" charset="0"/>
              </a:rPr>
              <a:t>You can enroll in the plan as long as you have worked three months and at least 50% of a full-time schedule or at least 1000 hours in the year. You may make changes to the plan at any time. You may download forms from our intranet and complete and return them to HR to be processed.</a:t>
            </a:r>
          </a:p>
          <a:p>
            <a:pPr eaLnBrk="1" hangingPunct="1">
              <a:lnSpc>
                <a:spcPct val="90000"/>
              </a:lnSpc>
            </a:pPr>
            <a:r>
              <a:rPr lang="en-US" dirty="0">
                <a:latin typeface="Arial" charset="0"/>
              </a:rPr>
              <a:t>The maximum you may contribute is set by annual IRS limits. The minimum you may contribute is 1% of your pay. </a:t>
            </a:r>
          </a:p>
          <a:p>
            <a:pPr eaLnBrk="1" hangingPunct="1">
              <a:lnSpc>
                <a:spcPct val="90000"/>
              </a:lnSpc>
            </a:pPr>
            <a:r>
              <a:rPr lang="en-US" dirty="0">
                <a:latin typeface="Arial" charset="0"/>
              </a:rPr>
              <a:t>[Company Name] matches [insert matching amount here].</a:t>
            </a:r>
          </a:p>
          <a:p>
            <a:pPr eaLnBrk="1" hangingPunct="1">
              <a:lnSpc>
                <a:spcPct val="90000"/>
              </a:lnSpc>
            </a:pPr>
            <a:r>
              <a:rPr lang="en-US" dirty="0">
                <a:latin typeface="Arial" charset="0"/>
              </a:rPr>
              <a:t>[Company Name] has a tiered vesting schedule, based on years of service. After seven years of service, you are fully vested in the employer matching contributions. You are always 100% vested in your own contributions.</a:t>
            </a:r>
          </a:p>
          <a:p>
            <a:pPr eaLnBrk="1" hangingPunct="1">
              <a:buFontTx/>
              <a:buNone/>
            </a:pPr>
            <a:endParaRPr lang="en-US" b="1" dirty="0">
              <a:latin typeface="Arial" charset="0"/>
            </a:endParaRPr>
          </a:p>
          <a:p>
            <a:endParaRPr lang="en-US" dirty="0">
              <a:latin typeface="Arial" charset="0"/>
            </a:endParaRPr>
          </a:p>
        </p:txBody>
      </p:sp>
      <p:sp>
        <p:nvSpPr>
          <p:cNvPr id="72708" name="Slide Number Placeholder 1"/>
          <p:cNvSpPr>
            <a:spLocks noGrp="1"/>
          </p:cNvSpPr>
          <p:nvPr>
            <p:ph type="sldNum" sz="quarter" idx="12"/>
          </p:nvPr>
        </p:nvSpPr>
        <p:spPr>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rgbClr val="283B6E"/>
                </a:solidFill>
                <a:latin typeface="Arial" charset="0"/>
                <a:ea typeface="ＭＳ Ｐゴシック" charset="0"/>
              </a:defRPr>
            </a:lvl1pPr>
            <a:lvl2pPr>
              <a:defRPr sz="1600">
                <a:solidFill>
                  <a:srgbClr val="283B6E"/>
                </a:solidFill>
                <a:latin typeface="Arial" charset="0"/>
                <a:ea typeface="ＭＳ Ｐゴシック" charset="0"/>
              </a:defRPr>
            </a:lvl2pPr>
            <a:lvl3pPr>
              <a:defRPr sz="1400">
                <a:solidFill>
                  <a:srgbClr val="283B6E"/>
                </a:solidFill>
                <a:latin typeface="Arial" charset="0"/>
                <a:ea typeface="ＭＳ Ｐゴシック" charset="0"/>
              </a:defRPr>
            </a:lvl3pPr>
            <a:lvl4pPr>
              <a:defRPr sz="1200">
                <a:solidFill>
                  <a:srgbClr val="283B6E"/>
                </a:solidFill>
                <a:latin typeface="Arial" charset="0"/>
                <a:ea typeface="ＭＳ Ｐゴシック" charset="0"/>
              </a:defRPr>
            </a:lvl4pPr>
            <a:lvl5pPr>
              <a:defRPr sz="1200">
                <a:solidFill>
                  <a:srgbClr val="283B6E"/>
                </a:solidFill>
                <a:latin typeface="Arial" charset="0"/>
                <a:ea typeface="ＭＳ Ｐゴシック" charset="0"/>
              </a:defRPr>
            </a:lvl5pPr>
            <a:lvl6pPr eaLnBrk="0" hangingPunct="0">
              <a:defRPr sz="1200">
                <a:solidFill>
                  <a:srgbClr val="283B6E"/>
                </a:solidFill>
                <a:latin typeface="Arial" charset="0"/>
                <a:ea typeface="ＭＳ Ｐゴシック" charset="0"/>
              </a:defRPr>
            </a:lvl6pPr>
            <a:lvl7pPr eaLnBrk="0" hangingPunct="0">
              <a:defRPr sz="1200">
                <a:solidFill>
                  <a:srgbClr val="283B6E"/>
                </a:solidFill>
                <a:latin typeface="Arial" charset="0"/>
                <a:ea typeface="ＭＳ Ｐゴシック" charset="0"/>
              </a:defRPr>
            </a:lvl7pPr>
            <a:lvl8pPr eaLnBrk="0" hangingPunct="0">
              <a:defRPr sz="1200">
                <a:solidFill>
                  <a:srgbClr val="283B6E"/>
                </a:solidFill>
                <a:latin typeface="Arial" charset="0"/>
                <a:ea typeface="ＭＳ Ｐゴシック" charset="0"/>
              </a:defRPr>
            </a:lvl8pPr>
            <a:lvl9pPr eaLnBrk="0" hangingPunct="0">
              <a:defRPr sz="1200">
                <a:solidFill>
                  <a:srgbClr val="283B6E"/>
                </a:solidFill>
                <a:latin typeface="Arial" charset="0"/>
                <a:ea typeface="ＭＳ Ｐゴシック" charset="0"/>
              </a:defRPr>
            </a:lvl9pPr>
          </a:lstStyle>
          <a:p>
            <a:fld id="{8C7CF99C-43A6-4F4D-B9A7-AC0D1C20D9F0}" type="slidenum">
              <a:rPr lang="en-US">
                <a:solidFill>
                  <a:srgbClr val="618DD1"/>
                </a:solidFill>
              </a:rPr>
              <a:pPr/>
              <a:t>46</a:t>
            </a:fld>
            <a:endParaRPr lang="en-US" dirty="0">
              <a:solidFill>
                <a:srgbClr val="618DD1"/>
              </a:solidFil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
          <p:cNvSpPr>
            <a:spLocks noGrp="1"/>
          </p:cNvSpPr>
          <p:nvPr>
            <p:ph type="title"/>
          </p:nvPr>
        </p:nvSpPr>
        <p:spPr/>
        <p:txBody>
          <a:bodyPr/>
          <a:lstStyle/>
          <a:p>
            <a:r>
              <a:rPr lang="en-US" dirty="0">
                <a:latin typeface="Arial" charset="0"/>
              </a:rPr>
              <a:t>Summary (cont.)</a:t>
            </a:r>
          </a:p>
        </p:txBody>
      </p:sp>
      <p:sp>
        <p:nvSpPr>
          <p:cNvPr id="74755" name="Content Placeholder 2"/>
          <p:cNvSpPr>
            <a:spLocks noGrp="1"/>
          </p:cNvSpPr>
          <p:nvPr>
            <p:ph idx="1"/>
          </p:nvPr>
        </p:nvSpPr>
        <p:spPr/>
        <p:txBody>
          <a:bodyPr/>
          <a:lstStyle/>
          <a:p>
            <a:pPr eaLnBrk="1" hangingPunct="1">
              <a:lnSpc>
                <a:spcPct val="90000"/>
              </a:lnSpc>
            </a:pPr>
            <a:r>
              <a:rPr lang="en-US" dirty="0">
                <a:latin typeface="Arial" charset="0"/>
              </a:rPr>
              <a:t>You are eligible for loans and withdrawals from the 401(k) plan. However, fees and penalties may be involved. </a:t>
            </a:r>
          </a:p>
          <a:p>
            <a:pPr eaLnBrk="1" hangingPunct="1">
              <a:lnSpc>
                <a:spcPct val="90000"/>
              </a:lnSpc>
            </a:pPr>
            <a:r>
              <a:rPr lang="en-US" dirty="0">
                <a:latin typeface="Arial" charset="0"/>
              </a:rPr>
              <a:t>You may be able to continue participating in the plan while on a leave of absence, depending on if the leave is paid or unpaid.</a:t>
            </a:r>
          </a:p>
          <a:p>
            <a:pPr eaLnBrk="1" hangingPunct="1">
              <a:lnSpc>
                <a:spcPct val="90000"/>
              </a:lnSpc>
            </a:pPr>
            <a:r>
              <a:rPr lang="en-US" dirty="0">
                <a:latin typeface="Arial" charset="0"/>
              </a:rPr>
              <a:t>If you terminate employment, you will be eligible for account distributions.</a:t>
            </a:r>
          </a:p>
          <a:p>
            <a:r>
              <a:rPr lang="en-US" dirty="0">
                <a:latin typeface="Arial" charset="0"/>
              </a:rPr>
              <a:t>You will need to plan your contributions carefully and diversify your elections to receive maximum benefit from this excellent way to save for retirement.</a:t>
            </a:r>
          </a:p>
          <a:p>
            <a:pPr eaLnBrk="1" hangingPunct="1">
              <a:lnSpc>
                <a:spcPct val="90000"/>
              </a:lnSpc>
            </a:pPr>
            <a:endParaRPr lang="en-US" dirty="0">
              <a:latin typeface="Arial" charset="0"/>
            </a:endParaRPr>
          </a:p>
          <a:p>
            <a:pPr eaLnBrk="1" hangingPunct="1">
              <a:lnSpc>
                <a:spcPct val="90000"/>
              </a:lnSpc>
            </a:pPr>
            <a:endParaRPr lang="en-US" dirty="0">
              <a:latin typeface="Arial" charset="0"/>
            </a:endParaRPr>
          </a:p>
          <a:p>
            <a:endParaRPr lang="en-US" dirty="0">
              <a:latin typeface="Arial" charset="0"/>
            </a:endParaRPr>
          </a:p>
        </p:txBody>
      </p:sp>
      <p:sp>
        <p:nvSpPr>
          <p:cNvPr id="74756" name="Slide Number Placeholder 3"/>
          <p:cNvSpPr>
            <a:spLocks noGrp="1"/>
          </p:cNvSpPr>
          <p:nvPr>
            <p:ph type="sldNum" sz="quarter" idx="12"/>
          </p:nvPr>
        </p:nvSpPr>
        <p:spPr>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rgbClr val="283B6E"/>
                </a:solidFill>
                <a:latin typeface="Arial" charset="0"/>
                <a:ea typeface="ＭＳ Ｐゴシック" charset="0"/>
              </a:defRPr>
            </a:lvl1pPr>
            <a:lvl2pPr>
              <a:defRPr sz="1600">
                <a:solidFill>
                  <a:srgbClr val="283B6E"/>
                </a:solidFill>
                <a:latin typeface="Arial" charset="0"/>
                <a:ea typeface="ＭＳ Ｐゴシック" charset="0"/>
              </a:defRPr>
            </a:lvl2pPr>
            <a:lvl3pPr>
              <a:defRPr sz="1400">
                <a:solidFill>
                  <a:srgbClr val="283B6E"/>
                </a:solidFill>
                <a:latin typeface="Arial" charset="0"/>
                <a:ea typeface="ＭＳ Ｐゴシック" charset="0"/>
              </a:defRPr>
            </a:lvl3pPr>
            <a:lvl4pPr>
              <a:defRPr sz="1200">
                <a:solidFill>
                  <a:srgbClr val="283B6E"/>
                </a:solidFill>
                <a:latin typeface="Arial" charset="0"/>
                <a:ea typeface="ＭＳ Ｐゴシック" charset="0"/>
              </a:defRPr>
            </a:lvl4pPr>
            <a:lvl5pPr>
              <a:defRPr sz="1200">
                <a:solidFill>
                  <a:srgbClr val="283B6E"/>
                </a:solidFill>
                <a:latin typeface="Arial" charset="0"/>
                <a:ea typeface="ＭＳ Ｐゴシック" charset="0"/>
              </a:defRPr>
            </a:lvl5pPr>
            <a:lvl6pPr eaLnBrk="0" hangingPunct="0">
              <a:defRPr sz="1200">
                <a:solidFill>
                  <a:srgbClr val="283B6E"/>
                </a:solidFill>
                <a:latin typeface="Arial" charset="0"/>
                <a:ea typeface="ＭＳ Ｐゴシック" charset="0"/>
              </a:defRPr>
            </a:lvl6pPr>
            <a:lvl7pPr eaLnBrk="0" hangingPunct="0">
              <a:defRPr sz="1200">
                <a:solidFill>
                  <a:srgbClr val="283B6E"/>
                </a:solidFill>
                <a:latin typeface="Arial" charset="0"/>
                <a:ea typeface="ＭＳ Ｐゴシック" charset="0"/>
              </a:defRPr>
            </a:lvl7pPr>
            <a:lvl8pPr eaLnBrk="0" hangingPunct="0">
              <a:defRPr sz="1200">
                <a:solidFill>
                  <a:srgbClr val="283B6E"/>
                </a:solidFill>
                <a:latin typeface="Arial" charset="0"/>
                <a:ea typeface="ＭＳ Ｐゴシック" charset="0"/>
              </a:defRPr>
            </a:lvl8pPr>
            <a:lvl9pPr eaLnBrk="0" hangingPunct="0">
              <a:defRPr sz="1200">
                <a:solidFill>
                  <a:srgbClr val="283B6E"/>
                </a:solidFill>
                <a:latin typeface="Arial" charset="0"/>
                <a:ea typeface="ＭＳ Ｐゴシック" charset="0"/>
              </a:defRPr>
            </a:lvl9pPr>
          </a:lstStyle>
          <a:p>
            <a:fld id="{5FB3A9BD-0129-7340-866A-0A6D16207B30}" type="slidenum">
              <a:rPr lang="en-US">
                <a:solidFill>
                  <a:srgbClr val="618DD1"/>
                </a:solidFill>
              </a:rPr>
              <a:pPr/>
              <a:t>47</a:t>
            </a:fld>
            <a:endParaRPr lang="en-US" dirty="0">
              <a:solidFill>
                <a:srgbClr val="618DD1"/>
              </a:solidFil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Number Placeholder 3"/>
          <p:cNvSpPr txBox="1">
            <a:spLocks noGrp="1"/>
          </p:cNvSpPr>
          <p:nvPr/>
        </p:nvSpPr>
        <p:spPr bwMode="auto">
          <a:xfrm>
            <a:off x="8531225" y="6629400"/>
            <a:ext cx="311150"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a:defRPr>
                <a:solidFill>
                  <a:srgbClr val="283B6E"/>
                </a:solidFill>
                <a:latin typeface="Arial" charset="0"/>
                <a:ea typeface="ＭＳ Ｐゴシック" charset="0"/>
              </a:defRPr>
            </a:lvl1pPr>
            <a:lvl2pPr>
              <a:defRPr sz="1600">
                <a:solidFill>
                  <a:srgbClr val="283B6E"/>
                </a:solidFill>
                <a:latin typeface="Arial" charset="0"/>
                <a:ea typeface="ＭＳ Ｐゴシック" charset="0"/>
              </a:defRPr>
            </a:lvl2pPr>
            <a:lvl3pPr>
              <a:defRPr sz="1400">
                <a:solidFill>
                  <a:srgbClr val="283B6E"/>
                </a:solidFill>
                <a:latin typeface="Arial" charset="0"/>
                <a:ea typeface="ＭＳ Ｐゴシック" charset="0"/>
              </a:defRPr>
            </a:lvl3pPr>
            <a:lvl4pPr>
              <a:defRPr sz="1200">
                <a:solidFill>
                  <a:srgbClr val="283B6E"/>
                </a:solidFill>
                <a:latin typeface="Arial" charset="0"/>
                <a:ea typeface="ＭＳ Ｐゴシック" charset="0"/>
              </a:defRPr>
            </a:lvl4pPr>
            <a:lvl5pPr>
              <a:defRPr sz="1200">
                <a:solidFill>
                  <a:srgbClr val="283B6E"/>
                </a:solidFill>
                <a:latin typeface="Arial" charset="0"/>
                <a:ea typeface="ＭＳ Ｐゴシック" charset="0"/>
              </a:defRPr>
            </a:lvl5pPr>
            <a:lvl6pPr eaLnBrk="0" hangingPunct="0">
              <a:defRPr sz="1200">
                <a:solidFill>
                  <a:srgbClr val="283B6E"/>
                </a:solidFill>
                <a:latin typeface="Arial" charset="0"/>
                <a:ea typeface="ＭＳ Ｐゴシック" charset="0"/>
              </a:defRPr>
            </a:lvl6pPr>
            <a:lvl7pPr eaLnBrk="0" hangingPunct="0">
              <a:defRPr sz="1200">
                <a:solidFill>
                  <a:srgbClr val="283B6E"/>
                </a:solidFill>
                <a:latin typeface="Arial" charset="0"/>
                <a:ea typeface="ＭＳ Ｐゴシック" charset="0"/>
              </a:defRPr>
            </a:lvl7pPr>
            <a:lvl8pPr eaLnBrk="0" hangingPunct="0">
              <a:defRPr sz="1200">
                <a:solidFill>
                  <a:srgbClr val="283B6E"/>
                </a:solidFill>
                <a:latin typeface="Arial" charset="0"/>
                <a:ea typeface="ＭＳ Ｐゴシック" charset="0"/>
              </a:defRPr>
            </a:lvl8pPr>
            <a:lvl9pPr eaLnBrk="0" hangingPunct="0">
              <a:defRPr sz="1200">
                <a:solidFill>
                  <a:srgbClr val="283B6E"/>
                </a:solidFill>
                <a:latin typeface="Arial" charset="0"/>
                <a:ea typeface="ＭＳ Ｐゴシック" charset="0"/>
              </a:defRPr>
            </a:lvl9pPr>
          </a:lstStyle>
          <a:p>
            <a:pPr algn="r" eaLnBrk="1" hangingPunct="1"/>
            <a:fld id="{FF5E25ED-4A3F-BB41-A843-E7E948D81BBA}" type="slidenum">
              <a:rPr lang="en-US" sz="900">
                <a:solidFill>
                  <a:srgbClr val="618DD1"/>
                </a:solidFill>
              </a:rPr>
              <a:pPr algn="r" eaLnBrk="1" hangingPunct="1"/>
              <a:t>48</a:t>
            </a:fld>
            <a:endParaRPr lang="en-US" sz="900" dirty="0">
              <a:solidFill>
                <a:srgbClr val="618DD1"/>
              </a:solidFill>
            </a:endParaRPr>
          </a:p>
        </p:txBody>
      </p:sp>
      <p:sp>
        <p:nvSpPr>
          <p:cNvPr id="76803" name="Rectangle 2"/>
          <p:cNvSpPr>
            <a:spLocks noGrp="1" noChangeArrowheads="1"/>
          </p:cNvSpPr>
          <p:nvPr>
            <p:ph type="title"/>
          </p:nvPr>
        </p:nvSpPr>
        <p:spPr>
          <a:prstGeom prst="rect">
            <a:avLst/>
          </a:prstGeom>
        </p:spPr>
        <p:txBody>
          <a:bodyPr/>
          <a:lstStyle/>
          <a:p>
            <a:pPr eaLnBrk="1" hangingPunct="1"/>
            <a:r>
              <a:rPr lang="en-US" dirty="0">
                <a:latin typeface="Arial" charset="0"/>
              </a:rPr>
              <a:t>Questions? Comments? </a:t>
            </a:r>
          </a:p>
        </p:txBody>
      </p:sp>
      <p:sp>
        <p:nvSpPr>
          <p:cNvPr id="76804" name="Rectangle 3"/>
          <p:cNvSpPr>
            <a:spLocks noGrp="1" noChangeArrowheads="1"/>
          </p:cNvSpPr>
          <p:nvPr>
            <p:ph idx="1"/>
          </p:nvPr>
        </p:nvSpPr>
        <p:spPr>
          <a:prstGeom prst="rect">
            <a:avLst/>
          </a:prstGeom>
        </p:spPr>
        <p:txBody>
          <a:bodyPr/>
          <a:lstStyle/>
          <a:p>
            <a:pPr algn="ctr" eaLnBrk="1" hangingPunct="1">
              <a:buFontTx/>
              <a:buNone/>
            </a:pPr>
            <a:r>
              <a:rPr lang="en-US" sz="2400" dirty="0">
                <a:latin typeface="Arial" charset="0"/>
              </a:rPr>
              <a:t> </a:t>
            </a:r>
          </a:p>
        </p:txBody>
      </p:sp>
    </p:spTree>
    <p:extLst>
      <p:ext uri="{BB962C8B-B14F-4D97-AF65-F5344CB8AC3E}">
        <p14:creationId xmlns:p14="http://schemas.microsoft.com/office/powerpoint/2010/main" val="259729844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2"/>
          <p:cNvSpPr>
            <a:spLocks noGrp="1" noChangeArrowheads="1"/>
          </p:cNvSpPr>
          <p:nvPr>
            <p:ph type="title"/>
          </p:nvPr>
        </p:nvSpPr>
        <p:spPr/>
        <p:txBody>
          <a:bodyPr/>
          <a:lstStyle/>
          <a:p>
            <a:pPr eaLnBrk="1" hangingPunct="1"/>
            <a:r>
              <a:rPr lang="en-US" dirty="0"/>
              <a:t>Training Evaluation</a:t>
            </a:r>
            <a:endParaRPr lang="en-US" dirty="0">
              <a:latin typeface="Arial" charset="0"/>
            </a:endParaRPr>
          </a:p>
        </p:txBody>
      </p:sp>
      <p:sp>
        <p:nvSpPr>
          <p:cNvPr id="17412" name="Rectangle 3"/>
          <p:cNvSpPr>
            <a:spLocks noGrp="1" noChangeArrowheads="1"/>
          </p:cNvSpPr>
          <p:nvPr>
            <p:ph idx="1"/>
          </p:nvPr>
        </p:nvSpPr>
        <p:spPr/>
        <p:txBody>
          <a:bodyPr/>
          <a:lstStyle/>
          <a:p>
            <a:pPr eaLnBrk="1" hangingPunct="1">
              <a:lnSpc>
                <a:spcPct val="90000"/>
              </a:lnSpc>
            </a:pPr>
            <a:r>
              <a:rPr lang="en-US" dirty="0">
                <a:latin typeface="Arial" charset="0"/>
              </a:rPr>
              <a:t>Please be sure to complete the evaluation sheet you received with your handouts.</a:t>
            </a:r>
          </a:p>
          <a:p>
            <a:pPr eaLnBrk="1" hangingPunct="1">
              <a:lnSpc>
                <a:spcPct val="90000"/>
              </a:lnSpc>
            </a:pPr>
            <a:r>
              <a:rPr lang="en-US" dirty="0">
                <a:latin typeface="Arial" charset="0"/>
              </a:rPr>
              <a:t>Thank you for your interest and attention! </a:t>
            </a:r>
          </a:p>
        </p:txBody>
      </p:sp>
      <p:sp>
        <p:nvSpPr>
          <p:cNvPr id="17410" name="Slide Number Placeholder 3"/>
          <p:cNvSpPr>
            <a:spLocks noGrp="1"/>
          </p:cNvSpPr>
          <p:nvPr>
            <p:ph type="sldNum" sz="quarter" idx="12"/>
          </p:nvPr>
        </p:nvSpPr>
        <p:spPr>
          <a:prstGeom prst="rect">
            <a:avLst/>
          </a:prstGeom>
          <a:noFill/>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lgn="ctr">
              <a:defRPr b="1">
                <a:solidFill>
                  <a:schemeClr val="tx1"/>
                </a:solidFill>
                <a:latin typeface="Arial" charset="0"/>
                <a:ea typeface="ＭＳ Ｐゴシック" charset="0"/>
              </a:defRPr>
            </a:lvl1pPr>
            <a:lvl2pPr marL="742950" indent="-285750" algn="ctr">
              <a:defRPr b="1">
                <a:solidFill>
                  <a:schemeClr val="tx1"/>
                </a:solidFill>
                <a:latin typeface="Arial" charset="0"/>
                <a:ea typeface="ＭＳ Ｐゴシック" charset="0"/>
              </a:defRPr>
            </a:lvl2pPr>
            <a:lvl3pPr marL="1143000" indent="-228600" algn="ctr">
              <a:defRPr b="1">
                <a:solidFill>
                  <a:schemeClr val="tx1"/>
                </a:solidFill>
                <a:latin typeface="Arial" charset="0"/>
                <a:ea typeface="ＭＳ Ｐゴシック" charset="0"/>
              </a:defRPr>
            </a:lvl3pPr>
            <a:lvl4pPr marL="1600200" indent="-228600" algn="ctr">
              <a:defRPr b="1">
                <a:solidFill>
                  <a:schemeClr val="tx1"/>
                </a:solidFill>
                <a:latin typeface="Arial" charset="0"/>
                <a:ea typeface="ＭＳ Ｐゴシック" charset="0"/>
              </a:defRPr>
            </a:lvl4pPr>
            <a:lvl5pPr marL="2057400" indent="-228600" algn="ctr">
              <a:defRPr b="1">
                <a:solidFill>
                  <a:schemeClr val="tx1"/>
                </a:solidFill>
                <a:latin typeface="Arial" charset="0"/>
                <a:ea typeface="ＭＳ Ｐゴシック" charset="0"/>
              </a:defRPr>
            </a:lvl5pPr>
            <a:lvl6pPr marL="2514600" indent="-228600" algn="ctr" eaLnBrk="0" fontAlgn="base" hangingPunct="0">
              <a:spcBef>
                <a:spcPct val="0"/>
              </a:spcBef>
              <a:spcAft>
                <a:spcPct val="0"/>
              </a:spcAft>
              <a:defRPr b="1">
                <a:solidFill>
                  <a:schemeClr val="tx1"/>
                </a:solidFill>
                <a:latin typeface="Arial" charset="0"/>
                <a:ea typeface="ＭＳ Ｐゴシック" charset="0"/>
              </a:defRPr>
            </a:lvl6pPr>
            <a:lvl7pPr marL="2971800" indent="-228600" algn="ctr" eaLnBrk="0" fontAlgn="base" hangingPunct="0">
              <a:spcBef>
                <a:spcPct val="0"/>
              </a:spcBef>
              <a:spcAft>
                <a:spcPct val="0"/>
              </a:spcAft>
              <a:defRPr b="1">
                <a:solidFill>
                  <a:schemeClr val="tx1"/>
                </a:solidFill>
                <a:latin typeface="Arial" charset="0"/>
                <a:ea typeface="ＭＳ Ｐゴシック" charset="0"/>
              </a:defRPr>
            </a:lvl7pPr>
            <a:lvl8pPr marL="3429000" indent="-228600" algn="ctr" eaLnBrk="0" fontAlgn="base" hangingPunct="0">
              <a:spcBef>
                <a:spcPct val="0"/>
              </a:spcBef>
              <a:spcAft>
                <a:spcPct val="0"/>
              </a:spcAft>
              <a:defRPr b="1">
                <a:solidFill>
                  <a:schemeClr val="tx1"/>
                </a:solidFill>
                <a:latin typeface="Arial" charset="0"/>
                <a:ea typeface="ＭＳ Ｐゴシック" charset="0"/>
              </a:defRPr>
            </a:lvl8pPr>
            <a:lvl9pPr marL="3886200" indent="-228600" algn="ctr" eaLnBrk="0" fontAlgn="base" hangingPunct="0">
              <a:spcBef>
                <a:spcPct val="0"/>
              </a:spcBef>
              <a:spcAft>
                <a:spcPct val="0"/>
              </a:spcAft>
              <a:defRPr b="1">
                <a:solidFill>
                  <a:schemeClr val="tx1"/>
                </a:solidFill>
                <a:latin typeface="Arial" charset="0"/>
                <a:ea typeface="ＭＳ Ｐゴシック" charset="0"/>
              </a:defRPr>
            </a:lvl9pPr>
          </a:lstStyle>
          <a:p>
            <a:pPr algn="r"/>
            <a:fld id="{77912B43-D497-B049-9CD8-7C89340C0579}" type="slidenum">
              <a:rPr lang="en-US">
                <a:solidFill>
                  <a:srgbClr val="618DD1"/>
                </a:solidFill>
              </a:rPr>
              <a:pPr algn="r"/>
              <a:t>49</a:t>
            </a:fld>
            <a:endParaRPr lang="en-US" dirty="0">
              <a:solidFill>
                <a:srgbClr val="618DD1"/>
              </a:solidFill>
            </a:endParaRPr>
          </a:p>
        </p:txBody>
      </p:sp>
    </p:spTree>
    <p:extLst>
      <p:ext uri="{BB962C8B-B14F-4D97-AF65-F5344CB8AC3E}">
        <p14:creationId xmlns:p14="http://schemas.microsoft.com/office/powerpoint/2010/main" val="25634377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r>
              <a:rPr lang="en-US" dirty="0">
                <a:latin typeface="Arial" charset="0"/>
              </a:rPr>
              <a:t>Definition of a 401(k) Plan</a:t>
            </a:r>
          </a:p>
        </p:txBody>
      </p:sp>
      <p:sp>
        <p:nvSpPr>
          <p:cNvPr id="11267" name="Rectangle 3"/>
          <p:cNvSpPr>
            <a:spLocks noGrp="1" noChangeArrowheads="1"/>
          </p:cNvSpPr>
          <p:nvPr>
            <p:ph idx="1"/>
          </p:nvPr>
        </p:nvSpPr>
        <p:spPr/>
        <p:txBody>
          <a:bodyPr/>
          <a:lstStyle/>
          <a:p>
            <a:pPr>
              <a:buFontTx/>
              <a:buNone/>
            </a:pPr>
            <a:r>
              <a:rPr lang="en-US" dirty="0">
                <a:latin typeface="Arial" charset="0"/>
              </a:rPr>
              <a:t>A 401(k) plan is a type of employer-sponsored retirement savings plan that is funded by employee contributions and often matching contributions from the employer. </a:t>
            </a:r>
          </a:p>
          <a:p>
            <a:pPr>
              <a:buFontTx/>
              <a:buNone/>
            </a:pPr>
            <a:r>
              <a:rPr lang="en-US" dirty="0">
                <a:latin typeface="Arial" charset="0"/>
              </a:rPr>
              <a:t>401(k) plans derive their name from the Internal Revenue Service (IRS) Tax Code Section 401, paragraph (k). This section of the Code allows for tax-qualified deferred compensation from employees. </a:t>
            </a:r>
          </a:p>
          <a:p>
            <a:pPr>
              <a:buFontTx/>
              <a:buNone/>
            </a:pPr>
            <a:endParaRPr lang="en-US" dirty="0">
              <a:latin typeface="Arial"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r>
              <a:rPr lang="en-US" dirty="0"/>
              <a:t>Definition of a 401(k) Plan </a:t>
            </a:r>
            <a:r>
              <a:rPr lang="en-US" dirty="0">
                <a:latin typeface="Arial" charset="0"/>
              </a:rPr>
              <a:t>(cont</a:t>
            </a:r>
            <a:r>
              <a:rPr lang="en-US" dirty="0"/>
              <a:t>.</a:t>
            </a:r>
            <a:r>
              <a:rPr lang="en-US" dirty="0">
                <a:latin typeface="Arial" charset="0"/>
              </a:rPr>
              <a:t>)</a:t>
            </a:r>
          </a:p>
        </p:txBody>
      </p:sp>
      <p:sp>
        <p:nvSpPr>
          <p:cNvPr id="13315" name="Content Placeholder 8"/>
          <p:cNvSpPr>
            <a:spLocks noGrp="1"/>
          </p:cNvSpPr>
          <p:nvPr>
            <p:ph idx="1"/>
          </p:nvPr>
        </p:nvSpPr>
        <p:spPr/>
        <p:txBody>
          <a:bodyPr/>
          <a:lstStyle/>
          <a:p>
            <a:r>
              <a:rPr lang="en-US" dirty="0">
                <a:latin typeface="Arial" charset="0"/>
              </a:rPr>
              <a:t>These deferred wages are not subject to income tax withholding at the time of deferral. This allows the funds to grow tax-free until withdrawn, at which point they are taxed. 401(k) plans are generally self-directed and are portable, meaning employees may transfer them when changing jobs.</a:t>
            </a:r>
          </a:p>
          <a:p>
            <a:pPr>
              <a:buFontTx/>
              <a:buNone/>
            </a:pPr>
            <a:r>
              <a:rPr lang="en-US" dirty="0">
                <a:latin typeface="Arial" charset="0"/>
              </a:rPr>
              <a:t>A 401(k) plan is a </a:t>
            </a:r>
            <a:r>
              <a:rPr lang="en-US" i="1" dirty="0">
                <a:latin typeface="Arial" charset="0"/>
              </a:rPr>
              <a:t>defined contribution</a:t>
            </a:r>
            <a:r>
              <a:rPr lang="en-US" dirty="0">
                <a:latin typeface="Arial" charset="0"/>
              </a:rPr>
              <a:t> plan, which is an individual account plan to which employees contribute tax-free, and to which the employer may contribute a specific amount of money that is distributed to the accounts of each plan participant.</a:t>
            </a:r>
          </a:p>
          <a:p>
            <a:pPr>
              <a:buFontTx/>
              <a:buNone/>
            </a:pPr>
            <a:r>
              <a:rPr lang="en-US" dirty="0">
                <a:latin typeface="Arial" charset="0"/>
              </a:rPr>
              <a:t>Because the benefit is not defined, the retirement outcomes are not known in advance.</a:t>
            </a:r>
          </a:p>
          <a:p>
            <a:pPr>
              <a:buFontTx/>
              <a:buNone/>
            </a:pPr>
            <a:endParaRPr lang="en-US" dirty="0">
              <a:latin typeface="Arial" charset="0"/>
            </a:endParaRPr>
          </a:p>
          <a:p>
            <a:pPr>
              <a:buFontTx/>
              <a:buNone/>
            </a:pPr>
            <a:endParaRPr lang="en-US" dirty="0">
              <a:latin typeface="Arial" charset="0"/>
            </a:endParaRPr>
          </a:p>
          <a:p>
            <a:pPr>
              <a:buFontTx/>
              <a:buNone/>
            </a:pPr>
            <a:endParaRPr lang="en-US" dirty="0">
              <a:latin typeface="Arial" charset="0"/>
            </a:endParaRPr>
          </a:p>
          <a:p>
            <a:pPr algn="ctr">
              <a:buFontTx/>
              <a:buNone/>
            </a:pPr>
            <a:r>
              <a:rPr lang="en-US" dirty="0">
                <a:latin typeface="Arial" charset="0"/>
              </a:rPr>
              <a:t>	</a:t>
            </a:r>
            <a:endParaRPr lang="en-US" sz="2000" b="1" dirty="0">
              <a:latin typeface="Arial" charset="0"/>
            </a:endParaRPr>
          </a:p>
          <a:p>
            <a:endParaRPr lang="en-US" dirty="0">
              <a:latin typeface="Arial" charset="0"/>
            </a:endParaRPr>
          </a:p>
        </p:txBody>
      </p:sp>
      <p:sp>
        <p:nvSpPr>
          <p:cNvPr id="13316" name="Slide Number Placeholder 3"/>
          <p:cNvSpPr>
            <a:spLocks noGrp="1"/>
          </p:cNvSpPr>
          <p:nvPr>
            <p:ph type="sldNum" sz="quarter" idx="12"/>
          </p:nvPr>
        </p:nvSpPr>
        <p:spPr>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rgbClr val="283B6E"/>
                </a:solidFill>
                <a:latin typeface="Arial" charset="0"/>
                <a:ea typeface="ＭＳ Ｐゴシック" charset="0"/>
              </a:defRPr>
            </a:lvl1pPr>
            <a:lvl2pPr>
              <a:defRPr sz="1600">
                <a:solidFill>
                  <a:srgbClr val="283B6E"/>
                </a:solidFill>
                <a:latin typeface="Arial" charset="0"/>
                <a:ea typeface="ＭＳ Ｐゴシック" charset="0"/>
              </a:defRPr>
            </a:lvl2pPr>
            <a:lvl3pPr>
              <a:defRPr sz="1400">
                <a:solidFill>
                  <a:srgbClr val="283B6E"/>
                </a:solidFill>
                <a:latin typeface="Arial" charset="0"/>
                <a:ea typeface="ＭＳ Ｐゴシック" charset="0"/>
              </a:defRPr>
            </a:lvl3pPr>
            <a:lvl4pPr>
              <a:defRPr sz="1200">
                <a:solidFill>
                  <a:srgbClr val="283B6E"/>
                </a:solidFill>
                <a:latin typeface="Arial" charset="0"/>
                <a:ea typeface="ＭＳ Ｐゴシック" charset="0"/>
              </a:defRPr>
            </a:lvl4pPr>
            <a:lvl5pPr>
              <a:defRPr sz="1200">
                <a:solidFill>
                  <a:srgbClr val="283B6E"/>
                </a:solidFill>
                <a:latin typeface="Arial" charset="0"/>
                <a:ea typeface="ＭＳ Ｐゴシック" charset="0"/>
              </a:defRPr>
            </a:lvl5pPr>
            <a:lvl6pPr eaLnBrk="0" hangingPunct="0">
              <a:defRPr sz="1200">
                <a:solidFill>
                  <a:srgbClr val="283B6E"/>
                </a:solidFill>
                <a:latin typeface="Arial" charset="0"/>
                <a:ea typeface="ＭＳ Ｐゴシック" charset="0"/>
              </a:defRPr>
            </a:lvl6pPr>
            <a:lvl7pPr eaLnBrk="0" hangingPunct="0">
              <a:defRPr sz="1200">
                <a:solidFill>
                  <a:srgbClr val="283B6E"/>
                </a:solidFill>
                <a:latin typeface="Arial" charset="0"/>
                <a:ea typeface="ＭＳ Ｐゴシック" charset="0"/>
              </a:defRPr>
            </a:lvl7pPr>
            <a:lvl8pPr eaLnBrk="0" hangingPunct="0">
              <a:defRPr sz="1200">
                <a:solidFill>
                  <a:srgbClr val="283B6E"/>
                </a:solidFill>
                <a:latin typeface="Arial" charset="0"/>
                <a:ea typeface="ＭＳ Ｐゴシック" charset="0"/>
              </a:defRPr>
            </a:lvl8pPr>
            <a:lvl9pPr eaLnBrk="0" hangingPunct="0">
              <a:defRPr sz="1200">
                <a:solidFill>
                  <a:srgbClr val="283B6E"/>
                </a:solidFill>
                <a:latin typeface="Arial" charset="0"/>
                <a:ea typeface="ＭＳ Ｐゴシック" charset="0"/>
              </a:defRPr>
            </a:lvl9pPr>
          </a:lstStyle>
          <a:p>
            <a:fld id="{801948D4-3C90-C14F-962D-8190008AFDA3}" type="slidenum">
              <a:rPr lang="en-US">
                <a:solidFill>
                  <a:srgbClr val="618DD1"/>
                </a:solidFill>
              </a:rPr>
              <a:pPr/>
              <a:t>6</a:t>
            </a:fld>
            <a:endParaRPr lang="en-US" dirty="0">
              <a:solidFill>
                <a:srgbClr val="618DD1"/>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r>
              <a:rPr lang="en-US" dirty="0">
                <a:latin typeface="Arial" charset="0"/>
              </a:rPr>
              <a:t>Questions? Comments?</a:t>
            </a:r>
          </a:p>
        </p:txBody>
      </p:sp>
      <p:sp>
        <p:nvSpPr>
          <p:cNvPr id="19459" name="Content Placeholder 2"/>
          <p:cNvSpPr>
            <a:spLocks noGrp="1"/>
          </p:cNvSpPr>
          <p:nvPr>
            <p:ph idx="1"/>
          </p:nvPr>
        </p:nvSpPr>
        <p:spPr/>
        <p:txBody>
          <a:bodyPr/>
          <a:lstStyle/>
          <a:p>
            <a:pPr algn="ctr">
              <a:buFontTx/>
              <a:buNone/>
            </a:pPr>
            <a:r>
              <a:rPr lang="en-US" sz="2800" dirty="0">
                <a:latin typeface="Arial" charset="0"/>
              </a:rPr>
              <a:t> </a:t>
            </a:r>
          </a:p>
        </p:txBody>
      </p:sp>
      <p:sp>
        <p:nvSpPr>
          <p:cNvPr id="19460" name="Slide Number Placeholder 3"/>
          <p:cNvSpPr>
            <a:spLocks noGrp="1"/>
          </p:cNvSpPr>
          <p:nvPr>
            <p:ph type="sldNum" sz="quarter" idx="12"/>
          </p:nvPr>
        </p:nvSpPr>
        <p:spPr>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rgbClr val="283B6E"/>
                </a:solidFill>
                <a:latin typeface="Arial" charset="0"/>
                <a:ea typeface="ＭＳ Ｐゴシック" charset="0"/>
              </a:defRPr>
            </a:lvl1pPr>
            <a:lvl2pPr>
              <a:defRPr sz="1600">
                <a:solidFill>
                  <a:srgbClr val="283B6E"/>
                </a:solidFill>
                <a:latin typeface="Arial" charset="0"/>
                <a:ea typeface="ＭＳ Ｐゴシック" charset="0"/>
              </a:defRPr>
            </a:lvl2pPr>
            <a:lvl3pPr>
              <a:defRPr sz="1400">
                <a:solidFill>
                  <a:srgbClr val="283B6E"/>
                </a:solidFill>
                <a:latin typeface="Arial" charset="0"/>
                <a:ea typeface="ＭＳ Ｐゴシック" charset="0"/>
              </a:defRPr>
            </a:lvl3pPr>
            <a:lvl4pPr>
              <a:defRPr sz="1200">
                <a:solidFill>
                  <a:srgbClr val="283B6E"/>
                </a:solidFill>
                <a:latin typeface="Arial" charset="0"/>
                <a:ea typeface="ＭＳ Ｐゴシック" charset="0"/>
              </a:defRPr>
            </a:lvl4pPr>
            <a:lvl5pPr>
              <a:defRPr sz="1200">
                <a:solidFill>
                  <a:srgbClr val="283B6E"/>
                </a:solidFill>
                <a:latin typeface="Arial" charset="0"/>
                <a:ea typeface="ＭＳ Ｐゴシック" charset="0"/>
              </a:defRPr>
            </a:lvl5pPr>
            <a:lvl6pPr eaLnBrk="0" hangingPunct="0">
              <a:defRPr sz="1200">
                <a:solidFill>
                  <a:srgbClr val="283B6E"/>
                </a:solidFill>
                <a:latin typeface="Arial" charset="0"/>
                <a:ea typeface="ＭＳ Ｐゴシック" charset="0"/>
              </a:defRPr>
            </a:lvl6pPr>
            <a:lvl7pPr eaLnBrk="0" hangingPunct="0">
              <a:defRPr sz="1200">
                <a:solidFill>
                  <a:srgbClr val="283B6E"/>
                </a:solidFill>
                <a:latin typeface="Arial" charset="0"/>
                <a:ea typeface="ＭＳ Ｐゴシック" charset="0"/>
              </a:defRPr>
            </a:lvl7pPr>
            <a:lvl8pPr eaLnBrk="0" hangingPunct="0">
              <a:defRPr sz="1200">
                <a:solidFill>
                  <a:srgbClr val="283B6E"/>
                </a:solidFill>
                <a:latin typeface="Arial" charset="0"/>
                <a:ea typeface="ＭＳ Ｐゴシック" charset="0"/>
              </a:defRPr>
            </a:lvl8pPr>
            <a:lvl9pPr eaLnBrk="0" hangingPunct="0">
              <a:defRPr sz="1200">
                <a:solidFill>
                  <a:srgbClr val="283B6E"/>
                </a:solidFill>
                <a:latin typeface="Arial" charset="0"/>
                <a:ea typeface="ＭＳ Ｐゴシック" charset="0"/>
              </a:defRPr>
            </a:lvl9pPr>
          </a:lstStyle>
          <a:p>
            <a:fld id="{FA065127-A2EB-9443-A9B3-F64E238EB88E}" type="slidenum">
              <a:rPr lang="en-US">
                <a:solidFill>
                  <a:srgbClr val="618DD1"/>
                </a:solidFill>
              </a:rPr>
              <a:pPr/>
              <a:t>7</a:t>
            </a:fld>
            <a:endParaRPr lang="en-US" dirty="0">
              <a:solidFill>
                <a:srgbClr val="618DD1"/>
              </a:solidFill>
            </a:endParaRPr>
          </a:p>
        </p:txBody>
      </p:sp>
    </p:spTree>
    <p:extLst>
      <p:ext uri="{BB962C8B-B14F-4D97-AF65-F5344CB8AC3E}">
        <p14:creationId xmlns:p14="http://schemas.microsoft.com/office/powerpoint/2010/main" val="20253670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r>
              <a:rPr lang="en-US" dirty="0">
                <a:latin typeface="Arial" charset="0"/>
              </a:rPr>
              <a:t>How Our 401(k) Plan Works</a:t>
            </a:r>
          </a:p>
        </p:txBody>
      </p:sp>
      <p:sp>
        <p:nvSpPr>
          <p:cNvPr id="15363" name="Rectangle 3"/>
          <p:cNvSpPr>
            <a:spLocks noGrp="1" noChangeArrowheads="1"/>
          </p:cNvSpPr>
          <p:nvPr>
            <p:ph idx="1"/>
          </p:nvPr>
        </p:nvSpPr>
        <p:spPr/>
        <p:txBody>
          <a:bodyPr/>
          <a:lstStyle/>
          <a:p>
            <a:r>
              <a:rPr lang="en-US" dirty="0">
                <a:latin typeface="Arial" charset="0"/>
              </a:rPr>
              <a:t>[Company Name]’s investment committee selects a variety of funds for employees to invest in. Investments are made according to employee selections.</a:t>
            </a:r>
          </a:p>
          <a:p>
            <a:r>
              <a:rPr lang="en-US" dirty="0">
                <a:latin typeface="Arial" charset="0"/>
              </a:rPr>
              <a:t>You determine the mix of funds you want to invest in. We are not permitted to give investment advice; you should consult with your own investment advisor. </a:t>
            </a:r>
          </a:p>
          <a:p>
            <a:endParaRPr lang="en-US" dirty="0">
              <a:latin typeface="Arial" charset="0"/>
            </a:endParaRPr>
          </a:p>
          <a:p>
            <a:endParaRPr lang="en-US" dirty="0">
              <a:latin typeface="Arial"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r>
              <a:rPr lang="en-US" dirty="0">
                <a:latin typeface="Arial" charset="0"/>
              </a:rPr>
              <a:t>How Our 401(k) Plan Works (cont.)</a:t>
            </a:r>
          </a:p>
        </p:txBody>
      </p:sp>
      <p:sp>
        <p:nvSpPr>
          <p:cNvPr id="15363" name="Rectangle 3"/>
          <p:cNvSpPr>
            <a:spLocks noGrp="1" noChangeArrowheads="1"/>
          </p:cNvSpPr>
          <p:nvPr>
            <p:ph idx="1"/>
          </p:nvPr>
        </p:nvSpPr>
        <p:spPr/>
        <p:txBody>
          <a:bodyPr/>
          <a:lstStyle/>
          <a:p>
            <a:r>
              <a:rPr lang="en-US" dirty="0">
                <a:latin typeface="Arial" charset="0"/>
              </a:rPr>
              <a:t>If you neglect to make a fund selection, the fund selection will default to [insert default fund].</a:t>
            </a:r>
          </a:p>
          <a:p>
            <a:r>
              <a:rPr lang="en-US" dirty="0">
                <a:latin typeface="Arial" charset="0"/>
              </a:rPr>
              <a:t>When deciding which funds to select, it is a good idea to consider how far away from retirement you are (5, 10, 20 years or more) and your own personal level of comfort with risk and uncertainty.</a:t>
            </a:r>
          </a:p>
          <a:p>
            <a:r>
              <a:rPr lang="en-US" dirty="0">
                <a:latin typeface="Arial" charset="0"/>
              </a:rPr>
              <a:t>Your fund selections are then sent to our third-party administrator, [insert name of administrator], which invests the money in mutual funds, bonds and money market accounts.</a:t>
            </a:r>
          </a:p>
          <a:p>
            <a:endParaRPr lang="en-US" dirty="0">
              <a:latin typeface="Arial" charset="0"/>
            </a:endParaRPr>
          </a:p>
          <a:p>
            <a:endParaRPr lang="en-US" dirty="0">
              <a:latin typeface="Arial" charset="0"/>
            </a:endParaRPr>
          </a:p>
        </p:txBody>
      </p:sp>
    </p:spTree>
    <p:extLst>
      <p:ext uri="{BB962C8B-B14F-4D97-AF65-F5344CB8AC3E}">
        <p14:creationId xmlns:p14="http://schemas.microsoft.com/office/powerpoint/2010/main" val="3187384021"/>
      </p:ext>
    </p:extLst>
  </p:cSld>
  <p:clrMapOvr>
    <a:masterClrMapping/>
  </p:clrMapOvr>
</p:sld>
</file>

<file path=ppt/theme/theme1.xml><?xml version="1.0" encoding="utf-8"?>
<a:theme xmlns:a="http://schemas.openxmlformats.org/drawingml/2006/main" name="Communication">
  <a:themeElements>
    <a:clrScheme name="Knowledge Center">
      <a:dk1>
        <a:srgbClr val="545454"/>
      </a:dk1>
      <a:lt1>
        <a:srgbClr val="FFFFFF"/>
      </a:lt1>
      <a:dk2>
        <a:srgbClr val="009999"/>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515151"/>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4C81C550-0564-0641-A10A-9343A347346E}" vid="{6F567143-0974-9F43-8E90-4BE8B5207F4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Communication.potx</Template>
  <TotalTime>1474</TotalTime>
  <Words>3477</Words>
  <Application>Microsoft Office PowerPoint</Application>
  <PresentationFormat>On-screen Show (4:3)</PresentationFormat>
  <Paragraphs>404</Paragraphs>
  <Slides>49</Slides>
  <Notes>49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49</vt:i4>
      </vt:variant>
    </vt:vector>
  </HeadingPairs>
  <TitlesOfParts>
    <vt:vector size="55" baseType="lpstr">
      <vt:lpstr>ＭＳ Ｐゴシック</vt:lpstr>
      <vt:lpstr>Arial</vt:lpstr>
      <vt:lpstr>Calibri</vt:lpstr>
      <vt:lpstr>Courier New</vt:lpstr>
      <vt:lpstr>Times New Roman</vt:lpstr>
      <vt:lpstr>Communication</vt:lpstr>
      <vt:lpstr>401(k) Plan Training</vt:lpstr>
      <vt:lpstr>Introduction</vt:lpstr>
      <vt:lpstr>Agenda</vt:lpstr>
      <vt:lpstr>Agenda (cont.)</vt:lpstr>
      <vt:lpstr>Definition of a 401(k) Plan</vt:lpstr>
      <vt:lpstr>Definition of a 401(k) Plan (cont.)</vt:lpstr>
      <vt:lpstr>Questions? Comments?</vt:lpstr>
      <vt:lpstr>How Our 401(k) Plan Works</vt:lpstr>
      <vt:lpstr>How Our 401(k) Plan Works (cont.)</vt:lpstr>
      <vt:lpstr>How Our 401(k) Plan Works (cont.)</vt:lpstr>
      <vt:lpstr>How Our 401(k) Plan Works (cont.)</vt:lpstr>
      <vt:lpstr>Questions? Comments?</vt:lpstr>
      <vt:lpstr>Advantages of Participating</vt:lpstr>
      <vt:lpstr>Advantages of Participating (cont.)</vt:lpstr>
      <vt:lpstr>Example</vt:lpstr>
      <vt:lpstr>Example</vt:lpstr>
      <vt:lpstr>Disadvantages of Participating</vt:lpstr>
      <vt:lpstr>Questions? Comments?</vt:lpstr>
      <vt:lpstr>Enrollment</vt:lpstr>
      <vt:lpstr>Enrollment (cont.)</vt:lpstr>
      <vt:lpstr>Questions? Comments? </vt:lpstr>
      <vt:lpstr>Maximum and Minimum Contributions</vt:lpstr>
      <vt:lpstr>Employer Matching Program</vt:lpstr>
      <vt:lpstr>Vesting Schedule</vt:lpstr>
      <vt:lpstr>Questions? Comments?</vt:lpstr>
      <vt:lpstr>Election Changes </vt:lpstr>
      <vt:lpstr>Loans from Your Account</vt:lpstr>
      <vt:lpstr>Loans from Your Account (cont.)</vt:lpstr>
      <vt:lpstr>Loans from Your Account (cont.)</vt:lpstr>
      <vt:lpstr>Loans from Your Account (cont.)</vt:lpstr>
      <vt:lpstr>Loans from Your Account (cont.)</vt:lpstr>
      <vt:lpstr>Loans from Your Account (cont.)</vt:lpstr>
      <vt:lpstr>Questions? Comments? </vt:lpstr>
      <vt:lpstr>Withdrawals from Your Account</vt:lpstr>
      <vt:lpstr>Withdrawals from Your Account (cont.)</vt:lpstr>
      <vt:lpstr>Withdrawals from Your Account (cont.) </vt:lpstr>
      <vt:lpstr>Questions? Comments? </vt:lpstr>
      <vt:lpstr>Effect of a Leave of Absence or Termination of Employment</vt:lpstr>
      <vt:lpstr>Effect of a Leave of Absence or Termination of Employment (cont.)</vt:lpstr>
      <vt:lpstr>Effect of a Leave of Absence or Termination (cont.)</vt:lpstr>
      <vt:lpstr>Questions? Comments? </vt:lpstr>
      <vt:lpstr>Tips for Participating</vt:lpstr>
      <vt:lpstr>Questions? Comments?</vt:lpstr>
      <vt:lpstr>Summary</vt:lpstr>
      <vt:lpstr>Summary (cont.)</vt:lpstr>
      <vt:lpstr>Summary (cont.)</vt:lpstr>
      <vt:lpstr>Summary (cont.)</vt:lpstr>
      <vt:lpstr>Questions? Comments? </vt:lpstr>
      <vt:lpstr>Training Evaluation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Patton, Erin</cp:lastModifiedBy>
  <cp:revision>194</cp:revision>
  <dcterms:created xsi:type="dcterms:W3CDTF">2016-07-01T19:40:16Z</dcterms:created>
  <dcterms:modified xsi:type="dcterms:W3CDTF">2018-06-15T14:14:42Z</dcterms:modified>
</cp:coreProperties>
</file>