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99" r:id="rId2"/>
  </p:sldMasterIdLst>
  <p:notesMasterIdLst>
    <p:notesMasterId r:id="rId32"/>
  </p:notesMasterIdLst>
  <p:sldIdLst>
    <p:sldId id="291" r:id="rId3"/>
    <p:sldId id="263" r:id="rId4"/>
    <p:sldId id="283" r:id="rId5"/>
    <p:sldId id="264" r:id="rId6"/>
    <p:sldId id="265" r:id="rId7"/>
    <p:sldId id="266" r:id="rId8"/>
    <p:sldId id="284" r:id="rId9"/>
    <p:sldId id="267" r:id="rId10"/>
    <p:sldId id="268" r:id="rId11"/>
    <p:sldId id="269" r:id="rId12"/>
    <p:sldId id="270" r:id="rId13"/>
    <p:sldId id="271" r:id="rId14"/>
    <p:sldId id="288" r:id="rId15"/>
    <p:sldId id="273" r:id="rId16"/>
    <p:sldId id="272" r:id="rId17"/>
    <p:sldId id="286" r:id="rId18"/>
    <p:sldId id="285" r:id="rId19"/>
    <p:sldId id="274" r:id="rId20"/>
    <p:sldId id="289" r:id="rId21"/>
    <p:sldId id="275" r:id="rId22"/>
    <p:sldId id="278" r:id="rId23"/>
    <p:sldId id="276" r:id="rId24"/>
    <p:sldId id="277" r:id="rId25"/>
    <p:sldId id="260" r:id="rId26"/>
    <p:sldId id="279" r:id="rId27"/>
    <p:sldId id="280" r:id="rId28"/>
    <p:sldId id="281" r:id="rId29"/>
    <p:sldId id="290" r:id="rId30"/>
    <p:sldId id="26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ly Alexander" initials="HA" lastIdx="14" clrIdx="0">
    <p:extLst>
      <p:ext uri="{19B8F6BF-5375-455C-9EA6-DF929625EA0E}">
        <p15:presenceInfo xmlns:p15="http://schemas.microsoft.com/office/powerpoint/2012/main" userId="Holly Alexand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8888"/>
    <a:srgbClr val="EFEDED"/>
    <a:srgbClr val="005695"/>
    <a:srgbClr val="1976D2"/>
    <a:srgbClr val="A6A6A6"/>
    <a:srgbClr val="494949"/>
    <a:srgbClr val="898989"/>
    <a:srgbClr val="595959"/>
    <a:srgbClr val="0088FF"/>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85" autoAdjust="0"/>
    <p:restoredTop sz="95082" autoAdjust="0"/>
  </p:normalViewPr>
  <p:slideViewPr>
    <p:cSldViewPr snapToGrid="0" snapToObjects="1">
      <p:cViewPr varScale="1">
        <p:scale>
          <a:sx n="86" d="100"/>
          <a:sy n="86" d="100"/>
        </p:scale>
        <p:origin x="96" y="210"/>
      </p:cViewPr>
      <p:guideLst>
        <p:guide orient="horz" pos="2160"/>
        <p:guide pos="2880"/>
      </p:guideLst>
    </p:cSldViewPr>
  </p:slideViewPr>
  <p:notesTextViewPr>
    <p:cViewPr>
      <p:scale>
        <a:sx n="1" d="1"/>
        <a:sy n="1" d="1"/>
      </p:scale>
      <p:origin x="0" y="0"/>
    </p:cViewPr>
  </p:notesTextViewPr>
  <p:sorterViewPr>
    <p:cViewPr>
      <p:scale>
        <a:sx n="100" d="100"/>
        <a:sy n="100" d="100"/>
      </p:scale>
      <p:origin x="0" y="30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ton, Erin" userId="S::erin.patton@shrm.org::e35e1e4a-8513-449b-a1ed-aa6fd69e5144" providerId="AD" clId="Web-{1757F9D2-7993-4BE3-BE5D-D8C461BDB42F}"/>
    <pc:docChg chg="modSld">
      <pc:chgData name="Patton, Erin" userId="S::erin.patton@shrm.org::e35e1e4a-8513-449b-a1ed-aa6fd69e5144" providerId="AD" clId="Web-{1757F9D2-7993-4BE3-BE5D-D8C461BDB42F}" dt="2018-05-14T14:31:44.576" v="1" actId="20577"/>
      <pc:docMkLst>
        <pc:docMk/>
      </pc:docMkLst>
      <pc:sldChg chg="modSp">
        <pc:chgData name="Patton, Erin" userId="S::erin.patton@shrm.org::e35e1e4a-8513-449b-a1ed-aa6fd69e5144" providerId="AD" clId="Web-{1757F9D2-7993-4BE3-BE5D-D8C461BDB42F}" dt="2018-05-14T14:31:44.576" v="1" actId="20577"/>
        <pc:sldMkLst>
          <pc:docMk/>
          <pc:sldMk cId="3065695257" sldId="291"/>
        </pc:sldMkLst>
        <pc:spChg chg="mod">
          <ac:chgData name="Patton, Erin" userId="S::erin.patton@shrm.org::e35e1e4a-8513-449b-a1ed-aa6fd69e5144" providerId="AD" clId="Web-{1757F9D2-7993-4BE3-BE5D-D8C461BDB42F}" dt="2018-05-14T14:31:44.576" v="1" actId="20577"/>
          <ac:spMkLst>
            <pc:docMk/>
            <pc:sldMk cId="3065695257" sldId="291"/>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888888"/>
                </a:solidFill>
                <a:latin typeface="+mn-lt"/>
                <a:ea typeface="+mn-ea"/>
                <a:cs typeface="+mn-cs"/>
              </a:defRPr>
            </a:pPr>
            <a:r>
              <a:rPr lang="en-US" dirty="0">
                <a:solidFill>
                  <a:srgbClr val="888888"/>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888888"/>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2D0-4EC6-84E3-9434EB65FBF6}"/>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2D0-4EC6-84E3-9434EB65FBF6}"/>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2D0-4EC6-84E3-9434EB65FBF6}"/>
            </c:ext>
          </c:extLst>
        </c:ser>
        <c:dLbls>
          <c:showLegendKey val="0"/>
          <c:showVal val="0"/>
          <c:showCatName val="0"/>
          <c:showSerName val="0"/>
          <c:showPercent val="0"/>
          <c:showBubbleSize val="0"/>
        </c:dLbls>
        <c:gapWidth val="219"/>
        <c:overlap val="-27"/>
        <c:axId val="160577568"/>
        <c:axId val="160577176"/>
      </c:barChart>
      <c:catAx>
        <c:axId val="16057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888888"/>
                </a:solidFill>
                <a:latin typeface="+mn-lt"/>
                <a:ea typeface="+mn-ea"/>
                <a:cs typeface="+mn-cs"/>
              </a:defRPr>
            </a:pPr>
            <a:endParaRPr lang="en-US"/>
          </a:p>
        </c:txPr>
        <c:crossAx val="160577176"/>
        <c:crosses val="autoZero"/>
        <c:auto val="1"/>
        <c:lblAlgn val="ctr"/>
        <c:lblOffset val="100"/>
        <c:noMultiLvlLbl val="0"/>
      </c:catAx>
      <c:valAx>
        <c:axId val="160577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577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888888"/>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888888"/>
                </a:solidFill>
                <a:latin typeface="+mn-lt"/>
                <a:ea typeface="+mn-ea"/>
                <a:cs typeface="+mn-cs"/>
              </a:defRPr>
            </a:pPr>
            <a:r>
              <a:rPr lang="en-US" dirty="0">
                <a:solidFill>
                  <a:srgbClr val="888888"/>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888888"/>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10F-4542-B756-579FEA3EC57F}"/>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10F-4542-B756-579FEA3EC57F}"/>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10F-4542-B756-579FEA3EC57F}"/>
            </c:ext>
          </c:extLst>
        </c:ser>
        <c:dLbls>
          <c:showLegendKey val="0"/>
          <c:showVal val="0"/>
          <c:showCatName val="0"/>
          <c:showSerName val="0"/>
          <c:showPercent val="0"/>
          <c:showBubbleSize val="0"/>
        </c:dLbls>
        <c:gapWidth val="219"/>
        <c:overlap val="-27"/>
        <c:axId val="385334176"/>
        <c:axId val="385334568"/>
      </c:barChart>
      <c:catAx>
        <c:axId val="385334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888888"/>
                </a:solidFill>
                <a:latin typeface="+mn-lt"/>
                <a:ea typeface="+mn-ea"/>
                <a:cs typeface="+mn-cs"/>
              </a:defRPr>
            </a:pPr>
            <a:endParaRPr lang="en-US"/>
          </a:p>
        </c:txPr>
        <c:crossAx val="385334568"/>
        <c:crosses val="autoZero"/>
        <c:auto val="1"/>
        <c:lblAlgn val="ctr"/>
        <c:lblOffset val="100"/>
        <c:noMultiLvlLbl val="0"/>
      </c:catAx>
      <c:valAx>
        <c:axId val="385334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5334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888888"/>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888888"/>
                </a:solidFill>
                <a:latin typeface="+mn-lt"/>
                <a:ea typeface="+mn-ea"/>
                <a:cs typeface="+mn-cs"/>
              </a:defRPr>
            </a:pPr>
            <a:r>
              <a:rPr lang="en-US" dirty="0">
                <a:solidFill>
                  <a:srgbClr val="888888"/>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888888"/>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911-40D9-B09B-9B02FC2AE1DD}"/>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911-40D9-B09B-9B02FC2AE1DD}"/>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911-40D9-B09B-9B02FC2AE1DD}"/>
            </c:ext>
          </c:extLst>
        </c:ser>
        <c:dLbls>
          <c:showLegendKey val="0"/>
          <c:showVal val="0"/>
          <c:showCatName val="0"/>
          <c:showSerName val="0"/>
          <c:showPercent val="0"/>
          <c:showBubbleSize val="0"/>
        </c:dLbls>
        <c:gapWidth val="112"/>
        <c:axId val="385335352"/>
        <c:axId val="385335744"/>
      </c:barChart>
      <c:catAx>
        <c:axId val="385335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888888"/>
                </a:solidFill>
                <a:latin typeface="+mn-lt"/>
                <a:ea typeface="+mn-ea"/>
                <a:cs typeface="+mn-cs"/>
              </a:defRPr>
            </a:pPr>
            <a:endParaRPr lang="en-US"/>
          </a:p>
        </c:txPr>
        <c:crossAx val="385335744"/>
        <c:crosses val="autoZero"/>
        <c:auto val="1"/>
        <c:lblAlgn val="ctr"/>
        <c:lblOffset val="100"/>
        <c:noMultiLvlLbl val="0"/>
      </c:catAx>
      <c:valAx>
        <c:axId val="3853357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5335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888888"/>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888888"/>
                </a:solidFill>
                <a:latin typeface="+mn-lt"/>
                <a:ea typeface="+mn-ea"/>
                <a:cs typeface="+mn-cs"/>
              </a:defRPr>
            </a:pPr>
            <a:r>
              <a:rPr lang="en-US">
                <a:solidFill>
                  <a:srgbClr val="888888"/>
                </a:solidFill>
              </a:rPr>
              <a:t>Pie Chart</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888888"/>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EB1-421F-80CE-CB4C39DD297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EB1-421F-80CE-CB4C39DD297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EB1-421F-80CE-CB4C39DD297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EB1-421F-80CE-CB4C39DD297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888888"/>
                    </a:solidFill>
                    <a:latin typeface="+mn-lt"/>
                    <a:ea typeface="+mn-ea"/>
                    <a:cs typeface="+mn-cs"/>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7EB1-421F-80CE-CB4C39DD2979}"/>
            </c:ext>
          </c:extLst>
        </c:ser>
        <c:dLbls>
          <c:dLblPos val="outEnd"/>
          <c:showLegendKey val="0"/>
          <c:showVal val="0"/>
          <c:showCatName val="0"/>
          <c:showSerName val="0"/>
          <c:showPercent val="1"/>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888888"/>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Donut Chart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5BA-428C-B4B2-DA87E237DE7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5BA-428C-B4B2-DA87E237DE7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5BA-428C-B4B2-DA87E237DE7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5BA-428C-B4B2-DA87E237DE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F5BA-428C-B4B2-DA87E237DE74}"/>
            </c:ext>
          </c:extLst>
        </c:ser>
        <c:dLbls>
          <c:showLegendKey val="0"/>
          <c:showVal val="0"/>
          <c:showCatName val="0"/>
          <c:showSerName val="0"/>
          <c:showPercent val="1"/>
          <c:showBubbleSize val="0"/>
          <c:showLeaderLines val="0"/>
        </c:dLbls>
        <c:firstSliceAng val="0"/>
        <c:holeSize val="44"/>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888888"/>
                </a:solidFill>
                <a:latin typeface="+mn-lt"/>
                <a:ea typeface="+mn-ea"/>
                <a:cs typeface="+mn-cs"/>
              </a:defRPr>
            </a:pPr>
            <a:r>
              <a:rPr lang="en-US" dirty="0">
                <a:solidFill>
                  <a:srgbClr val="888888"/>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888888"/>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32B-497C-B42E-46BD46936DB8}"/>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32B-497C-B42E-46BD46936DB8}"/>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132B-497C-B42E-46BD46936DB8}"/>
            </c:ext>
          </c:extLst>
        </c:ser>
        <c:dLbls>
          <c:showLegendKey val="0"/>
          <c:showVal val="0"/>
          <c:showCatName val="0"/>
          <c:showSerName val="0"/>
          <c:showPercent val="0"/>
          <c:showBubbleSize val="0"/>
        </c:dLbls>
        <c:gapWidth val="219"/>
        <c:overlap val="-27"/>
        <c:axId val="160576784"/>
        <c:axId val="160578744"/>
      </c:barChart>
      <c:catAx>
        <c:axId val="160576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888888"/>
                </a:solidFill>
                <a:latin typeface="+mn-lt"/>
                <a:ea typeface="+mn-ea"/>
                <a:cs typeface="+mn-cs"/>
              </a:defRPr>
            </a:pPr>
            <a:endParaRPr lang="en-US"/>
          </a:p>
        </c:txPr>
        <c:crossAx val="160578744"/>
        <c:crosses val="autoZero"/>
        <c:auto val="1"/>
        <c:lblAlgn val="ctr"/>
        <c:lblOffset val="100"/>
        <c:noMultiLvlLbl val="0"/>
      </c:catAx>
      <c:valAx>
        <c:axId val="160578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576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888888"/>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888888"/>
                </a:solidFill>
                <a:latin typeface="+mn-lt"/>
                <a:ea typeface="+mn-ea"/>
                <a:cs typeface="+mn-cs"/>
              </a:defRPr>
            </a:pPr>
            <a:r>
              <a:rPr lang="en-US" dirty="0">
                <a:solidFill>
                  <a:srgbClr val="888888"/>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888888"/>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529E-44EF-B1C2-42F835B030CF}"/>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529E-44EF-B1C2-42F835B030CF}"/>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29E-44EF-B1C2-42F835B030CF}"/>
            </c:ext>
          </c:extLst>
        </c:ser>
        <c:dLbls>
          <c:showLegendKey val="0"/>
          <c:showVal val="0"/>
          <c:showCatName val="0"/>
          <c:showSerName val="0"/>
          <c:showPercent val="0"/>
          <c:showBubbleSize val="0"/>
        </c:dLbls>
        <c:gapWidth val="112"/>
        <c:axId val="384613064"/>
        <c:axId val="384613456"/>
      </c:barChart>
      <c:catAx>
        <c:axId val="3846130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888888"/>
                </a:solidFill>
                <a:latin typeface="+mn-lt"/>
                <a:ea typeface="+mn-ea"/>
                <a:cs typeface="+mn-cs"/>
              </a:defRPr>
            </a:pPr>
            <a:endParaRPr lang="en-US"/>
          </a:p>
        </c:txPr>
        <c:crossAx val="384613456"/>
        <c:crosses val="autoZero"/>
        <c:auto val="1"/>
        <c:lblAlgn val="ctr"/>
        <c:lblOffset val="100"/>
        <c:noMultiLvlLbl val="0"/>
      </c:catAx>
      <c:valAx>
        <c:axId val="3846134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4613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888888"/>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888888"/>
                </a:solidFill>
                <a:latin typeface="+mn-lt"/>
                <a:ea typeface="+mn-ea"/>
                <a:cs typeface="+mn-cs"/>
              </a:defRPr>
            </a:pPr>
            <a:r>
              <a:rPr lang="en-US" dirty="0">
                <a:solidFill>
                  <a:srgbClr val="888888"/>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888888"/>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62B-47E1-8E1A-C49F5A232773}"/>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62B-47E1-8E1A-C49F5A232773}"/>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62B-47E1-8E1A-C49F5A232773}"/>
            </c:ext>
          </c:extLst>
        </c:ser>
        <c:dLbls>
          <c:showLegendKey val="0"/>
          <c:showVal val="0"/>
          <c:showCatName val="0"/>
          <c:showSerName val="0"/>
          <c:showPercent val="0"/>
          <c:showBubbleSize val="0"/>
        </c:dLbls>
        <c:gapWidth val="112"/>
        <c:axId val="384614240"/>
        <c:axId val="384614632"/>
      </c:barChart>
      <c:catAx>
        <c:axId val="384614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888888"/>
                </a:solidFill>
                <a:latin typeface="+mn-lt"/>
                <a:ea typeface="+mn-ea"/>
                <a:cs typeface="+mn-cs"/>
              </a:defRPr>
            </a:pPr>
            <a:endParaRPr lang="en-US"/>
          </a:p>
        </c:txPr>
        <c:crossAx val="384614632"/>
        <c:crosses val="autoZero"/>
        <c:auto val="1"/>
        <c:lblAlgn val="ctr"/>
        <c:lblOffset val="100"/>
        <c:noMultiLvlLbl val="0"/>
      </c:catAx>
      <c:valAx>
        <c:axId val="3846146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4614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888888"/>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888888"/>
                </a:solidFill>
                <a:latin typeface="+mn-lt"/>
                <a:ea typeface="+mn-ea"/>
                <a:cs typeface="+mn-cs"/>
              </a:defRPr>
            </a:pPr>
            <a:r>
              <a:rPr lang="en-US">
                <a:solidFill>
                  <a:srgbClr val="888888"/>
                </a:solidFill>
              </a:rPr>
              <a:t>Pie Chart</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888888"/>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D24-46B4-BCAB-72B6FAD8B33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D24-46B4-BCAB-72B6FAD8B33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D24-46B4-BCAB-72B6FAD8B33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D24-46B4-BCAB-72B6FAD8B33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888888"/>
                    </a:solidFill>
                    <a:latin typeface="+mn-lt"/>
                    <a:ea typeface="+mn-ea"/>
                    <a:cs typeface="+mn-cs"/>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DD24-46B4-BCAB-72B6FAD8B330}"/>
            </c:ext>
          </c:extLst>
        </c:ser>
        <c:dLbls>
          <c:dLblPos val="outEnd"/>
          <c:showLegendKey val="0"/>
          <c:showVal val="0"/>
          <c:showCatName val="0"/>
          <c:showSerName val="0"/>
          <c:showPercent val="1"/>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888888"/>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888888"/>
                </a:solidFill>
                <a:latin typeface="+mn-lt"/>
                <a:ea typeface="+mn-ea"/>
                <a:cs typeface="+mn-cs"/>
              </a:defRPr>
            </a:pPr>
            <a:r>
              <a:rPr lang="en-US" dirty="0">
                <a:solidFill>
                  <a:srgbClr val="888888"/>
                </a:solidFill>
              </a:rPr>
              <a:t>Pie Chart</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888888"/>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DC5-4F37-9BF4-06F32A05B80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DC5-4F37-9BF4-06F32A05B80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DC5-4F37-9BF4-06F32A05B80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DC5-4F37-9BF4-06F32A05B80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888888"/>
                    </a:solidFill>
                    <a:latin typeface="+mn-lt"/>
                    <a:ea typeface="+mn-ea"/>
                    <a:cs typeface="+mn-cs"/>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FDC5-4F37-9BF4-06F32A05B802}"/>
            </c:ext>
          </c:extLst>
        </c:ser>
        <c:dLbls>
          <c:dLblPos val="outEnd"/>
          <c:showLegendKey val="0"/>
          <c:showVal val="0"/>
          <c:showCatName val="0"/>
          <c:showSerName val="0"/>
          <c:showPercent val="1"/>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888888"/>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Donut Chart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574-4730-8F3C-10576CBC9D1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574-4730-8F3C-10576CBC9D1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574-4730-8F3C-10576CBC9D1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574-4730-8F3C-10576CBC9D1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C574-4730-8F3C-10576CBC9D12}"/>
            </c:ext>
          </c:extLst>
        </c:ser>
        <c:dLbls>
          <c:showLegendKey val="0"/>
          <c:showVal val="0"/>
          <c:showCatName val="0"/>
          <c:showSerName val="0"/>
          <c:showPercent val="1"/>
          <c:showBubbleSize val="0"/>
          <c:showLeaderLines val="0"/>
        </c:dLbls>
        <c:firstSliceAng val="0"/>
        <c:holeSize val="44"/>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Donut Chart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039-41D6-8413-B81F1B257B6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039-41D6-8413-B81F1B257B6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039-41D6-8413-B81F1B257B6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039-41D6-8413-B81F1B257B6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9039-41D6-8413-B81F1B257B64}"/>
            </c:ext>
          </c:extLst>
        </c:ser>
        <c:dLbls>
          <c:showLegendKey val="0"/>
          <c:showVal val="0"/>
          <c:showCatName val="0"/>
          <c:showSerName val="0"/>
          <c:showPercent val="1"/>
          <c:showBubbleSize val="0"/>
          <c:showLeaderLines val="0"/>
        </c:dLbls>
        <c:firstSliceAng val="0"/>
        <c:holeSize val="44"/>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888888"/>
                </a:solidFill>
                <a:latin typeface="+mn-lt"/>
                <a:ea typeface="+mn-ea"/>
                <a:cs typeface="+mn-cs"/>
              </a:defRPr>
            </a:pPr>
            <a:r>
              <a:rPr lang="en-US" dirty="0">
                <a:solidFill>
                  <a:srgbClr val="888888"/>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888888"/>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32B-497C-B42E-46BD46936DB8}"/>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32B-497C-B42E-46BD46936DB8}"/>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132B-497C-B42E-46BD46936DB8}"/>
            </c:ext>
          </c:extLst>
        </c:ser>
        <c:dLbls>
          <c:showLegendKey val="0"/>
          <c:showVal val="0"/>
          <c:showCatName val="0"/>
          <c:showSerName val="0"/>
          <c:showPercent val="0"/>
          <c:showBubbleSize val="0"/>
        </c:dLbls>
        <c:gapWidth val="219"/>
        <c:overlap val="-27"/>
        <c:axId val="385332608"/>
        <c:axId val="385333000"/>
      </c:barChart>
      <c:catAx>
        <c:axId val="385332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888888"/>
                </a:solidFill>
                <a:latin typeface="+mn-lt"/>
                <a:ea typeface="+mn-ea"/>
                <a:cs typeface="+mn-cs"/>
              </a:defRPr>
            </a:pPr>
            <a:endParaRPr lang="en-US"/>
          </a:p>
        </c:txPr>
        <c:crossAx val="385333000"/>
        <c:crosses val="autoZero"/>
        <c:auto val="1"/>
        <c:lblAlgn val="ctr"/>
        <c:lblOffset val="100"/>
        <c:noMultiLvlLbl val="0"/>
      </c:catAx>
      <c:valAx>
        <c:axId val="385333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5332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888888"/>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7FB3A3-C10F-1D47-9B7A-BD5899DAA793}" type="datetimeFigureOut">
              <a:rPr lang="en-US" smtClean="0"/>
              <a:t>5/14/2018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B3AB53-6564-4F42-9437-30E91A000090}" type="slidenum">
              <a:rPr lang="en-US" smtClean="0"/>
              <a:t>‹#›</a:t>
            </a:fld>
            <a:endParaRPr lang="en-US" dirty="0"/>
          </a:p>
        </p:txBody>
      </p:sp>
    </p:spTree>
    <p:extLst>
      <p:ext uri="{BB962C8B-B14F-4D97-AF65-F5344CB8AC3E}">
        <p14:creationId xmlns:p14="http://schemas.microsoft.com/office/powerpoint/2010/main" val="5273643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14526427-0779-9E46-89B5-6CCD5233CBE6}" type="slidenum">
              <a:rPr lang="en-US"/>
              <a:pPr/>
              <a:t>2</a:t>
            </a:fld>
            <a:endParaRPr 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Note to presenter: </a:t>
            </a:r>
            <a:r>
              <a:rPr lang="en-US" dirty="0">
                <a:latin typeface="Arial" charset="0"/>
              </a:rPr>
              <a:t>This sample presentation is intended for presentation to supervisors and other individuals who manage employees. It is designed to be presented by an individual who is knowledgeable in delegation and management concepts. This is a sample presentation that must be customized to match the employer</a:t>
            </a:r>
            <a:r>
              <a:rPr lang="ja-JP" altLang="en-US" dirty="0">
                <a:latin typeface="Arial" charset="0"/>
              </a:rPr>
              <a:t>’</a:t>
            </a:r>
            <a:r>
              <a:rPr lang="en-US" dirty="0">
                <a:latin typeface="Arial" charset="0"/>
              </a:rPr>
              <a:t>s own policies, practices and culture. </a:t>
            </a:r>
          </a:p>
          <a:p>
            <a:pPr eaLnBrk="1" hangingPunct="1"/>
            <a:endParaRPr lang="en-US" dirty="0"/>
          </a:p>
        </p:txBody>
      </p:sp>
    </p:spTree>
    <p:extLst>
      <p:ext uri="{BB962C8B-B14F-4D97-AF65-F5344CB8AC3E}">
        <p14:creationId xmlns:p14="http://schemas.microsoft.com/office/powerpoint/2010/main" val="132015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D234626C-CCF0-A146-B088-801DB3B277FA}" type="slidenum">
              <a:rPr lang="en-US"/>
              <a:pPr/>
              <a:t>11</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Tree>
    <p:extLst>
      <p:ext uri="{BB962C8B-B14F-4D97-AF65-F5344CB8AC3E}">
        <p14:creationId xmlns:p14="http://schemas.microsoft.com/office/powerpoint/2010/main" val="1067666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5D41BF83-3231-4340-B49A-D49BC1E60DE0}" type="slidenum">
              <a:rPr lang="en-US"/>
              <a:pPr/>
              <a:t>12</a:t>
            </a:fld>
            <a:endParaRPr lang="en-US"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Tree>
    <p:extLst>
      <p:ext uri="{BB962C8B-B14F-4D97-AF65-F5344CB8AC3E}">
        <p14:creationId xmlns:p14="http://schemas.microsoft.com/office/powerpoint/2010/main" val="4120252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5D41BF83-3231-4340-B49A-D49BC1E60DE0}" type="slidenum">
              <a:rPr lang="en-US"/>
              <a:pPr/>
              <a:t>13</a:t>
            </a:fld>
            <a:endParaRPr lang="en-US"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Tree>
    <p:extLst>
      <p:ext uri="{BB962C8B-B14F-4D97-AF65-F5344CB8AC3E}">
        <p14:creationId xmlns:p14="http://schemas.microsoft.com/office/powerpoint/2010/main" val="1779150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A414CF24-BB77-E748-80A5-FA4A6D999A98}"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Tree>
    <p:extLst>
      <p:ext uri="{BB962C8B-B14F-4D97-AF65-F5344CB8AC3E}">
        <p14:creationId xmlns:p14="http://schemas.microsoft.com/office/powerpoint/2010/main" val="3804641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6779CD4B-3E4B-1F4A-9D35-3A7203B279AD}" type="slidenum">
              <a:rPr lang="en-US"/>
              <a:pPr/>
              <a:t>15</a:t>
            </a:fld>
            <a:endParaRPr lang="en-US"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Tree>
    <p:extLst>
      <p:ext uri="{BB962C8B-B14F-4D97-AF65-F5344CB8AC3E}">
        <p14:creationId xmlns:p14="http://schemas.microsoft.com/office/powerpoint/2010/main" val="2471490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6779CD4B-3E4B-1F4A-9D35-3A7203B279AD}" type="slidenum">
              <a:rPr lang="en-US"/>
              <a:pPr/>
              <a:t>16</a:t>
            </a:fld>
            <a:endParaRPr lang="en-US"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Tree>
    <p:extLst>
      <p:ext uri="{BB962C8B-B14F-4D97-AF65-F5344CB8AC3E}">
        <p14:creationId xmlns:p14="http://schemas.microsoft.com/office/powerpoint/2010/main" val="455907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A414CF24-BB77-E748-80A5-FA4A6D999A98}" type="slidenum">
              <a:rPr lang="en-US"/>
              <a:pPr/>
              <a:t>17</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Tree>
    <p:extLst>
      <p:ext uri="{BB962C8B-B14F-4D97-AF65-F5344CB8AC3E}">
        <p14:creationId xmlns:p14="http://schemas.microsoft.com/office/powerpoint/2010/main" val="3543315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4D3D3271-6978-B743-B63C-0A9BEF870987}" type="slidenum">
              <a:rPr lang="en-US"/>
              <a:pPr/>
              <a:t>18</a:t>
            </a:fld>
            <a:endParaRPr lang="en-US"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Tree>
    <p:extLst>
      <p:ext uri="{BB962C8B-B14F-4D97-AF65-F5344CB8AC3E}">
        <p14:creationId xmlns:p14="http://schemas.microsoft.com/office/powerpoint/2010/main" val="3520191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4D3D3271-6978-B743-B63C-0A9BEF870987}" type="slidenum">
              <a:rPr lang="en-US"/>
              <a:pPr/>
              <a:t>19</a:t>
            </a:fld>
            <a:endParaRPr lang="en-US"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Tree>
    <p:extLst>
      <p:ext uri="{BB962C8B-B14F-4D97-AF65-F5344CB8AC3E}">
        <p14:creationId xmlns:p14="http://schemas.microsoft.com/office/powerpoint/2010/main" val="696640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16058769-89FB-A143-95C5-0391CBCACB93}" type="slidenum">
              <a:rPr lang="en-US"/>
              <a:pPr/>
              <a:t>20</a:t>
            </a:fld>
            <a:endParaRPr lang="en-US"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Tree>
    <p:extLst>
      <p:ext uri="{BB962C8B-B14F-4D97-AF65-F5344CB8AC3E}">
        <p14:creationId xmlns:p14="http://schemas.microsoft.com/office/powerpoint/2010/main" val="3116291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14526427-0779-9E46-89B5-6CCD5233CBE6}" type="slidenum">
              <a:rPr lang="en-US"/>
              <a:pPr/>
              <a:t>3</a:t>
            </a:fld>
            <a:endParaRPr 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Note to presenter: </a:t>
            </a:r>
            <a:r>
              <a:rPr lang="en-US" dirty="0">
                <a:latin typeface="Arial" charset="0"/>
              </a:rPr>
              <a:t>This sample presentation is intended for presentation to supervisors and other individuals who manage employees. It is designed to be presented by an individual who is knowledgeable in delegation and management concepts. This is a sample presentation that must be customized to match the employer</a:t>
            </a:r>
            <a:r>
              <a:rPr lang="ja-JP" altLang="en-US" dirty="0">
                <a:latin typeface="Arial" charset="0"/>
              </a:rPr>
              <a:t>’</a:t>
            </a:r>
            <a:r>
              <a:rPr lang="en-US" dirty="0">
                <a:latin typeface="Arial" charset="0"/>
              </a:rPr>
              <a:t>s own policies, practices and culture. </a:t>
            </a:r>
          </a:p>
        </p:txBody>
      </p:sp>
    </p:spTree>
    <p:extLst>
      <p:ext uri="{BB962C8B-B14F-4D97-AF65-F5344CB8AC3E}">
        <p14:creationId xmlns:p14="http://schemas.microsoft.com/office/powerpoint/2010/main" val="1460401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E48D7527-F5FC-5743-B225-7C9CA083C780}" type="slidenum">
              <a:rPr lang="en-US"/>
              <a:pPr/>
              <a:t>21</a:t>
            </a:fld>
            <a:endParaRPr lang="en-US"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Tree>
    <p:extLst>
      <p:ext uri="{BB962C8B-B14F-4D97-AF65-F5344CB8AC3E}">
        <p14:creationId xmlns:p14="http://schemas.microsoft.com/office/powerpoint/2010/main" val="3229794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8C2FDF70-2A10-CC46-808B-11C584D9793B}" type="slidenum">
              <a:rPr lang="en-US"/>
              <a:pPr/>
              <a:t>22</a:t>
            </a:fld>
            <a:endParaRPr lang="en-US"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Tree>
    <p:extLst>
      <p:ext uri="{BB962C8B-B14F-4D97-AF65-F5344CB8AC3E}">
        <p14:creationId xmlns:p14="http://schemas.microsoft.com/office/powerpoint/2010/main" val="270230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F3BECAD9-54AF-DB4E-AF0B-C58D1F23D453}" type="slidenum">
              <a:rPr lang="en-US"/>
              <a:pPr/>
              <a:t>23</a:t>
            </a:fld>
            <a:endParaRPr lang="en-US"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Tree>
    <p:extLst>
      <p:ext uri="{BB962C8B-B14F-4D97-AF65-F5344CB8AC3E}">
        <p14:creationId xmlns:p14="http://schemas.microsoft.com/office/powerpoint/2010/main" val="1066301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EAFE79A8-BFDE-BF41-BEEC-8452786E6491}" type="slidenum">
              <a:rPr lang="en-US"/>
              <a:pPr/>
              <a:t>25</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Tree>
    <p:extLst>
      <p:ext uri="{BB962C8B-B14F-4D97-AF65-F5344CB8AC3E}">
        <p14:creationId xmlns:p14="http://schemas.microsoft.com/office/powerpoint/2010/main" val="3904786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297BF722-D3E1-AE4F-BEAE-B100201086BE}" type="slidenum">
              <a:rPr lang="en-US"/>
              <a:pPr/>
              <a:t>26</a:t>
            </a:fld>
            <a:endParaRPr 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Tree>
    <p:extLst>
      <p:ext uri="{BB962C8B-B14F-4D97-AF65-F5344CB8AC3E}">
        <p14:creationId xmlns:p14="http://schemas.microsoft.com/office/powerpoint/2010/main" val="2991628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EA8FA4A1-17D2-624B-BD37-C350B2D12900}" type="slidenum">
              <a:rPr lang="en-US"/>
              <a:pPr/>
              <a:t>27</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Tree>
    <p:extLst>
      <p:ext uri="{BB962C8B-B14F-4D97-AF65-F5344CB8AC3E}">
        <p14:creationId xmlns:p14="http://schemas.microsoft.com/office/powerpoint/2010/main" val="2218013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4876B62D-E0AB-FC44-86A0-011F7C6D46D3}" type="slidenum">
              <a:rPr lang="en-US"/>
              <a:pPr/>
              <a:t>4</a:t>
            </a:fld>
            <a:endParaRPr lang="en-US" dirty="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Tree>
    <p:extLst>
      <p:ext uri="{BB962C8B-B14F-4D97-AF65-F5344CB8AC3E}">
        <p14:creationId xmlns:p14="http://schemas.microsoft.com/office/powerpoint/2010/main" val="4076544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392D6D4D-009B-764F-B27E-6CD0F1DF0A6C}" type="slidenum">
              <a:rPr lang="en-US"/>
              <a:pPr/>
              <a:t>5</a:t>
            </a:fld>
            <a:endParaRPr lang="en-US"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Tree>
    <p:extLst>
      <p:ext uri="{BB962C8B-B14F-4D97-AF65-F5344CB8AC3E}">
        <p14:creationId xmlns:p14="http://schemas.microsoft.com/office/powerpoint/2010/main" val="1406451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ADADB60A-2CE6-414B-9039-36DA1C45BE28}" type="slidenum">
              <a:rPr lang="en-US"/>
              <a:pPr/>
              <a:t>6</a:t>
            </a:fld>
            <a:endParaRPr lang="en-US" dirty="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Tree>
    <p:extLst>
      <p:ext uri="{BB962C8B-B14F-4D97-AF65-F5344CB8AC3E}">
        <p14:creationId xmlns:p14="http://schemas.microsoft.com/office/powerpoint/2010/main" val="2119702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ADADB60A-2CE6-414B-9039-36DA1C45BE28}" type="slidenum">
              <a:rPr lang="en-US"/>
              <a:pPr/>
              <a:t>7</a:t>
            </a:fld>
            <a:endParaRPr lang="en-US" dirty="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Tree>
    <p:extLst>
      <p:ext uri="{BB962C8B-B14F-4D97-AF65-F5344CB8AC3E}">
        <p14:creationId xmlns:p14="http://schemas.microsoft.com/office/powerpoint/2010/main" val="3518212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17F4DBA0-409A-4D4D-9689-DEB673F4A38F}" type="slidenum">
              <a:rPr lang="en-US"/>
              <a:pPr/>
              <a:t>8</a:t>
            </a:fld>
            <a:endParaRPr lang="en-US"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Tree>
    <p:extLst>
      <p:ext uri="{BB962C8B-B14F-4D97-AF65-F5344CB8AC3E}">
        <p14:creationId xmlns:p14="http://schemas.microsoft.com/office/powerpoint/2010/main" val="531568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EB76C250-7C08-C644-AB4E-83F4BBE4A0DB}" type="slidenum">
              <a:rPr lang="en-US"/>
              <a:pPr/>
              <a:t>9</a:t>
            </a:fld>
            <a:endParaRPr lang="en-US"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Tree>
    <p:extLst>
      <p:ext uri="{BB962C8B-B14F-4D97-AF65-F5344CB8AC3E}">
        <p14:creationId xmlns:p14="http://schemas.microsoft.com/office/powerpoint/2010/main" val="1399727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F40D6758-AE50-D740-A474-B129AA5B10CA}" type="slidenum">
              <a:rPr lang="en-US"/>
              <a:pPr/>
              <a:t>10</a:t>
            </a:fld>
            <a:endParaRPr lang="en-US" dirty="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Tree>
    <p:extLst>
      <p:ext uri="{BB962C8B-B14F-4D97-AF65-F5344CB8AC3E}">
        <p14:creationId xmlns:p14="http://schemas.microsoft.com/office/powerpoint/2010/main" val="7869925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Master" Target="../slideMasters/slideMaster1.xml"/><Relationship Id="rId4" Type="http://schemas.openxmlformats.org/officeDocument/2006/relationships/image" Target="../media/image4.tiff"/></Relationships>
</file>

<file path=ppt/slideLayouts/_rels/slideLayout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Master" Target="../slideMasters/slideMaster1.xml"/><Relationship Id="rId4" Type="http://schemas.openxmlformats.org/officeDocument/2006/relationships/image" Target="../media/image4.tif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Master" Target="../slideMasters/slideMaster2.xml"/><Relationship Id="rId4" Type="http://schemas.openxmlformats.org/officeDocument/2006/relationships/image" Target="../media/image4.tiff"/></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4800600"/>
          </a:xfrm>
          <a:prstGeom prst="rect">
            <a:avLst/>
          </a:prstGeom>
        </p:spPr>
      </p:pic>
      <p:sp>
        <p:nvSpPr>
          <p:cNvPr id="2" name="Title 1"/>
          <p:cNvSpPr>
            <a:spLocks noGrp="1"/>
          </p:cNvSpPr>
          <p:nvPr>
            <p:ph type="title"/>
          </p:nvPr>
        </p:nvSpPr>
        <p:spPr>
          <a:xfrm>
            <a:off x="1905000" y="5198534"/>
            <a:ext cx="6858000" cy="795866"/>
          </a:xfrm>
          <a:prstGeom prst="rect">
            <a:avLst/>
          </a:prstGeom>
        </p:spPr>
        <p:txBody>
          <a:bodyPr/>
          <a:lstStyle>
            <a:lvl1pPr algn="r">
              <a:defRPr sz="3000">
                <a:solidFill>
                  <a:srgbClr val="888888"/>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1905000" y="6104467"/>
            <a:ext cx="6858000" cy="576263"/>
          </a:xfrm>
          <a:prstGeom prst="rect">
            <a:avLst/>
          </a:prstGeom>
        </p:spPr>
        <p:txBody>
          <a:bodyPr/>
          <a:lstStyle>
            <a:lvl1pPr algn="r">
              <a:lnSpc>
                <a:spcPct val="80000"/>
              </a:lnSpc>
              <a:defRPr sz="1600" baseline="0">
                <a:solidFill>
                  <a:schemeClr val="tx1"/>
                </a:solidFill>
              </a:defRPr>
            </a:lvl1pPr>
            <a:lvl2pPr algn="r">
              <a:defRPr/>
            </a:lvl2pPr>
          </a:lstStyle>
          <a:p>
            <a:pPr lvl="0"/>
            <a:r>
              <a:rPr lang="en-US"/>
              <a:t>Click to edit Master text styles</a:t>
            </a:r>
          </a:p>
        </p:txBody>
      </p:sp>
      <p:sp>
        <p:nvSpPr>
          <p:cNvPr id="3" name="Rectangle 2"/>
          <p:cNvSpPr/>
          <p:nvPr/>
        </p:nvSpPr>
        <p:spPr>
          <a:xfrm>
            <a:off x="1" y="228600"/>
            <a:ext cx="3147236" cy="448733"/>
          </a:xfrm>
          <a:prstGeom prst="rect">
            <a:avLst/>
          </a:prstGeom>
          <a:solidFill>
            <a:srgbClr val="005695"/>
          </a:solidFill>
          <a:ln>
            <a:noFill/>
          </a:ln>
          <a:effectLst>
            <a:outerShdw blurRad="38100" dist="254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663541" y="320935"/>
            <a:ext cx="2313575" cy="276999"/>
          </a:xfrm>
          <a:prstGeom prst="rect">
            <a:avLst/>
          </a:prstGeom>
          <a:noFill/>
        </p:spPr>
        <p:txBody>
          <a:bodyPr wrap="square" rtlCol="0">
            <a:spAutoFit/>
          </a:bodyPr>
          <a:lstStyle/>
          <a:p>
            <a:pPr algn="l"/>
            <a:r>
              <a:rPr lang="en-US" sz="1200" b="1" i="0">
                <a:solidFill>
                  <a:schemeClr val="bg1"/>
                </a:solidFill>
                <a:latin typeface="Arial" charset="0"/>
                <a:ea typeface="Arial" charset="0"/>
                <a:cs typeface="Arial" charset="0"/>
              </a:rPr>
              <a:t>LEADERSHIP &amp; NAVIGATION</a:t>
            </a:r>
            <a:endParaRPr lang="en-US" sz="1200" b="1" i="0" dirty="0">
              <a:solidFill>
                <a:schemeClr val="bg1"/>
              </a:solidFill>
              <a:latin typeface="Arial" charset="0"/>
              <a:ea typeface="Arial" charset="0"/>
              <a:cs typeface="Arial" charset="0"/>
            </a:endParaRPr>
          </a:p>
        </p:txBody>
      </p:sp>
      <p:pic>
        <p:nvPicPr>
          <p:cNvPr id="12" name="Picture 11"/>
          <p:cNvPicPr>
            <a:picLocks noChangeAspect="1"/>
          </p:cNvPicPr>
          <p:nvPr/>
        </p:nvPicPr>
        <p:blipFill>
          <a:blip r:embed="rId3"/>
          <a:stretch>
            <a:fillRect/>
          </a:stretch>
        </p:blipFill>
        <p:spPr>
          <a:xfrm>
            <a:off x="320041" y="5198534"/>
            <a:ext cx="1466230" cy="845462"/>
          </a:xfrm>
          <a:prstGeom prst="rect">
            <a:avLst/>
          </a:prstGeom>
        </p:spPr>
      </p:pic>
      <p:pic>
        <p:nvPicPr>
          <p:cNvPr id="4" name="Picture 3"/>
          <p:cNvPicPr>
            <a:picLocks noChangeAspect="1"/>
          </p:cNvPicPr>
          <p:nvPr/>
        </p:nvPicPr>
        <p:blipFill>
          <a:blip r:embed="rId4"/>
          <a:stretch>
            <a:fillRect/>
          </a:stretch>
        </p:blipFill>
        <p:spPr>
          <a:xfrm>
            <a:off x="320041" y="279230"/>
            <a:ext cx="305069" cy="347472"/>
          </a:xfrm>
          <a:prstGeom prst="rect">
            <a:avLst/>
          </a:prstGeom>
        </p:spPr>
      </p:pic>
      <p:pic>
        <p:nvPicPr>
          <p:cNvPr id="10" name="Picture 9"/>
          <p:cNvPicPr>
            <a:picLocks noChangeAspect="1"/>
          </p:cNvPicPr>
          <p:nvPr userDrawn="1"/>
        </p:nvPicPr>
        <p:blipFill>
          <a:blip r:embed="rId2"/>
          <a:stretch>
            <a:fillRect/>
          </a:stretch>
        </p:blipFill>
        <p:spPr>
          <a:xfrm>
            <a:off x="0" y="0"/>
            <a:ext cx="9144000" cy="4800600"/>
          </a:xfrm>
          <a:prstGeom prst="rect">
            <a:avLst/>
          </a:prstGeom>
        </p:spPr>
      </p:pic>
      <p:sp>
        <p:nvSpPr>
          <p:cNvPr id="11" name="Rectangle 10"/>
          <p:cNvSpPr/>
          <p:nvPr userDrawn="1"/>
        </p:nvSpPr>
        <p:spPr>
          <a:xfrm>
            <a:off x="1" y="228600"/>
            <a:ext cx="3147236" cy="448733"/>
          </a:xfrm>
          <a:prstGeom prst="rect">
            <a:avLst/>
          </a:prstGeom>
          <a:solidFill>
            <a:srgbClr val="005695"/>
          </a:solidFill>
          <a:ln>
            <a:noFill/>
          </a:ln>
          <a:effectLst>
            <a:outerShdw blurRad="38100" dist="254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663541" y="320935"/>
            <a:ext cx="2313575" cy="276999"/>
          </a:xfrm>
          <a:prstGeom prst="rect">
            <a:avLst/>
          </a:prstGeom>
          <a:noFill/>
        </p:spPr>
        <p:txBody>
          <a:bodyPr wrap="square" rtlCol="0">
            <a:spAutoFit/>
          </a:bodyPr>
          <a:lstStyle/>
          <a:p>
            <a:pPr algn="l"/>
            <a:r>
              <a:rPr lang="en-US" sz="1200" b="1" i="0" dirty="0">
                <a:solidFill>
                  <a:schemeClr val="bg1"/>
                </a:solidFill>
                <a:latin typeface="Arial" charset="0"/>
                <a:ea typeface="Arial" charset="0"/>
                <a:cs typeface="Arial" charset="0"/>
              </a:rPr>
              <a:t>LEADERSHIP &amp; NAVIGATION</a:t>
            </a:r>
          </a:p>
        </p:txBody>
      </p:sp>
      <p:pic>
        <p:nvPicPr>
          <p:cNvPr id="14" name="Picture 13"/>
          <p:cNvPicPr>
            <a:picLocks noChangeAspect="1"/>
          </p:cNvPicPr>
          <p:nvPr userDrawn="1"/>
        </p:nvPicPr>
        <p:blipFill>
          <a:blip r:embed="rId3"/>
          <a:stretch>
            <a:fillRect/>
          </a:stretch>
        </p:blipFill>
        <p:spPr>
          <a:xfrm>
            <a:off x="320041" y="5198534"/>
            <a:ext cx="1466230" cy="845462"/>
          </a:xfrm>
          <a:prstGeom prst="rect">
            <a:avLst/>
          </a:prstGeom>
        </p:spPr>
      </p:pic>
      <p:pic>
        <p:nvPicPr>
          <p:cNvPr id="15" name="Picture 14"/>
          <p:cNvPicPr>
            <a:picLocks noChangeAspect="1"/>
          </p:cNvPicPr>
          <p:nvPr userDrawn="1"/>
        </p:nvPicPr>
        <p:blipFill>
          <a:blip r:embed="rId4"/>
          <a:stretch>
            <a:fillRect/>
          </a:stretch>
        </p:blipFill>
        <p:spPr>
          <a:xfrm>
            <a:off x="320041" y="279230"/>
            <a:ext cx="305069" cy="347472"/>
          </a:xfrm>
          <a:prstGeom prst="rect">
            <a:avLst/>
          </a:prstGeom>
        </p:spPr>
      </p:pic>
    </p:spTree>
    <p:extLst>
      <p:ext uri="{BB962C8B-B14F-4D97-AF65-F5344CB8AC3E}">
        <p14:creationId xmlns:p14="http://schemas.microsoft.com/office/powerpoint/2010/main" val="1274872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lumn Chart Gu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6414DB-A8E4-F441-AE2B-1CF7F6F991BF}" type="slidenum">
              <a:rPr lang="en-US" smtClean="0"/>
              <a:t>‹#›</a:t>
            </a:fld>
            <a:endParaRPr lang="en-US" dirty="0"/>
          </a:p>
        </p:txBody>
      </p:sp>
      <p:graphicFrame>
        <p:nvGraphicFramePr>
          <p:cNvPr id="10" name="Chart 9"/>
          <p:cNvGraphicFramePr/>
          <p:nvPr>
            <p:extLst>
              <p:ext uri="{D42A27DB-BD31-4B8C-83A1-F6EECF244321}">
                <p14:modId xmlns:p14="http://schemas.microsoft.com/office/powerpoint/2010/main" val="166330854"/>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userDrawn="1">
            <p:extLst>
              <p:ext uri="{D42A27DB-BD31-4B8C-83A1-F6EECF244321}">
                <p14:modId xmlns:p14="http://schemas.microsoft.com/office/powerpoint/2010/main" val="1980639196"/>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9099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ar Chart Gu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6414DB-A8E4-F441-AE2B-1CF7F6F991BF}" type="slidenum">
              <a:rPr lang="en-US" smtClean="0"/>
              <a:t>‹#›</a:t>
            </a:fld>
            <a:endParaRPr lang="en-US" dirty="0"/>
          </a:p>
        </p:txBody>
      </p:sp>
      <p:graphicFrame>
        <p:nvGraphicFramePr>
          <p:cNvPr id="5" name="Chart 4"/>
          <p:cNvGraphicFramePr/>
          <p:nvPr>
            <p:extLst>
              <p:ext uri="{D42A27DB-BD31-4B8C-83A1-F6EECF244321}">
                <p14:modId xmlns:p14="http://schemas.microsoft.com/office/powerpoint/2010/main" val="1958656025"/>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userDrawn="1">
            <p:extLst>
              <p:ext uri="{D42A27DB-BD31-4B8C-83A1-F6EECF244321}">
                <p14:modId xmlns:p14="http://schemas.microsoft.com/office/powerpoint/2010/main" val="1155678052"/>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9951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Pie Chart Gu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6414DB-A8E4-F441-AE2B-1CF7F6F991BF}" type="slidenum">
              <a:rPr lang="en-US" smtClean="0"/>
              <a:t>‹#›</a:t>
            </a:fld>
            <a:endParaRPr lang="en-US" dirty="0"/>
          </a:p>
        </p:txBody>
      </p:sp>
      <p:graphicFrame>
        <p:nvGraphicFramePr>
          <p:cNvPr id="2" name="Chart 1"/>
          <p:cNvGraphicFramePr/>
          <p:nvPr>
            <p:extLst>
              <p:ext uri="{D42A27DB-BD31-4B8C-83A1-F6EECF244321}">
                <p14:modId xmlns:p14="http://schemas.microsoft.com/office/powerpoint/2010/main" val="2460820305"/>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userDrawn="1">
            <p:extLst>
              <p:ext uri="{D42A27DB-BD31-4B8C-83A1-F6EECF244321}">
                <p14:modId xmlns:p14="http://schemas.microsoft.com/office/powerpoint/2010/main" val="218865619"/>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3730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Donut Chart Gu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6414DB-A8E4-F441-AE2B-1CF7F6F991BF}" type="slidenum">
              <a:rPr lang="en-US" smtClean="0"/>
              <a:t>‹#›</a:t>
            </a:fld>
            <a:endParaRPr lang="en-US" dirty="0"/>
          </a:p>
        </p:txBody>
      </p:sp>
      <p:graphicFrame>
        <p:nvGraphicFramePr>
          <p:cNvPr id="5" name="Chart 4"/>
          <p:cNvGraphicFramePr/>
          <p:nvPr>
            <p:extLst>
              <p:ext uri="{D42A27DB-BD31-4B8C-83A1-F6EECF244321}">
                <p14:modId xmlns:p14="http://schemas.microsoft.com/office/powerpoint/2010/main" val="320595154"/>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userDrawn="1">
            <p:extLst>
              <p:ext uri="{D42A27DB-BD31-4B8C-83A1-F6EECF244321}">
                <p14:modId xmlns:p14="http://schemas.microsoft.com/office/powerpoint/2010/main" val="1876953180"/>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1396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able Gu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06414DB-A8E4-F441-AE2B-1CF7F6F991BF}" type="slidenum">
              <a:rPr lang="en-US" smtClean="0"/>
              <a:t>‹#›</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512956105"/>
              </p:ext>
            </p:extLst>
          </p:nvPr>
        </p:nvGraphicFramePr>
        <p:xfrm>
          <a:off x="863601" y="1397000"/>
          <a:ext cx="7569198" cy="1483360"/>
        </p:xfrm>
        <a:graphic>
          <a:graphicData uri="http://schemas.openxmlformats.org/drawingml/2006/table">
            <a:tbl>
              <a:tblPr firstRow="1" bandRow="1">
                <a:tableStyleId>{68D230F3-CF80-4859-8CE7-A43EE81993B5}</a:tableStyleId>
              </a:tblPr>
              <a:tblGrid>
                <a:gridCol w="2523066">
                  <a:extLst>
                    <a:ext uri="{9D8B030D-6E8A-4147-A177-3AD203B41FA5}">
                      <a16:colId xmlns:a16="http://schemas.microsoft.com/office/drawing/2014/main" val="20000"/>
                    </a:ext>
                  </a:extLst>
                </a:gridCol>
                <a:gridCol w="2523066">
                  <a:extLst>
                    <a:ext uri="{9D8B030D-6E8A-4147-A177-3AD203B41FA5}">
                      <a16:colId xmlns:a16="http://schemas.microsoft.com/office/drawing/2014/main" val="20001"/>
                    </a:ext>
                  </a:extLst>
                </a:gridCol>
                <a:gridCol w="2523066">
                  <a:extLst>
                    <a:ext uri="{9D8B030D-6E8A-4147-A177-3AD203B41FA5}">
                      <a16:colId xmlns:a16="http://schemas.microsoft.com/office/drawing/2014/main" val="20002"/>
                    </a:ext>
                  </a:extLst>
                </a:gridCol>
              </a:tblGrid>
              <a:tr h="370840">
                <a:tc>
                  <a:txBody>
                    <a:bodyPr/>
                    <a:lstStyle/>
                    <a:p>
                      <a:endParaRPr lang="en-US" dirty="0">
                        <a:ln>
                          <a:solidFill>
                            <a:sysClr val="windowText" lastClr="000000"/>
                          </a:solidFill>
                        </a:ln>
                      </a:endParaRPr>
                    </a:p>
                  </a:txBody>
                  <a:tcPr>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endParaRPr lang="en-US">
                        <a:ln>
                          <a:solidFill>
                            <a:sysClr val="windowText" lastClr="000000"/>
                          </a:solidFill>
                        </a:ln>
                      </a:endParaRPr>
                    </a:p>
                  </a:txBody>
                  <a:tcPr>
                    <a:lnL w="31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endParaRPr lang="en-US" dirty="0">
                        <a:ln>
                          <a:solidFill>
                            <a:sysClr val="windowText" lastClr="000000"/>
                          </a:solidFill>
                        </a:ln>
                      </a:endParaRPr>
                    </a:p>
                  </a:txBody>
                  <a:tcPr>
                    <a:lnR w="3175" cap="flat" cmpd="sng" algn="ctr">
                      <a:solidFill>
                        <a:schemeClr val="tx1"/>
                      </a:solidFill>
                      <a:prstDash val="solid"/>
                      <a:round/>
                      <a:headEnd type="none" w="med" len="med"/>
                      <a:tailEnd type="none" w="med" len="med"/>
                    </a:lnR>
                  </a:tcPr>
                </a:tc>
                <a:tc>
                  <a:txBody>
                    <a:bodyPr/>
                    <a:lstStyle/>
                    <a:p>
                      <a:endParaRPr lang="en-US">
                        <a:ln>
                          <a:solidFill>
                            <a:sysClr val="windowText" lastClr="000000"/>
                          </a:solidFill>
                        </a:ln>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endParaRPr lang="en-US" dirty="0">
                        <a:ln>
                          <a:solidFill>
                            <a:sysClr val="windowText" lastClr="000000"/>
                          </a:solidFill>
                        </a:ln>
                      </a:endParaRPr>
                    </a:p>
                  </a:txBody>
                  <a:tcPr>
                    <a:lnR w="3175" cap="flat" cmpd="sng" algn="ctr">
                      <a:solidFill>
                        <a:schemeClr val="tx1"/>
                      </a:solidFill>
                      <a:prstDash val="solid"/>
                      <a:round/>
                      <a:headEnd type="none" w="med" len="med"/>
                      <a:tailEnd type="none" w="med" len="med"/>
                    </a:lnR>
                  </a:tcPr>
                </a:tc>
                <a:tc>
                  <a:txBody>
                    <a:bodyPr/>
                    <a:lstStyle/>
                    <a:p>
                      <a:endParaRPr lang="en-US">
                        <a:ln>
                          <a:solidFill>
                            <a:sysClr val="windowText" lastClr="000000"/>
                          </a:solidFill>
                        </a:ln>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endParaRPr lang="en-US" dirty="0">
                        <a:ln>
                          <a:solidFill>
                            <a:sysClr val="windowText" lastClr="000000"/>
                          </a:solidFill>
                        </a:ln>
                      </a:endParaRPr>
                    </a:p>
                  </a:txBody>
                  <a:tcPr>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bl>
          </a:graphicData>
        </a:graphic>
      </p:graphicFrame>
      <p:graphicFrame>
        <p:nvGraphicFramePr>
          <p:cNvPr id="4" name="Table 3"/>
          <p:cNvGraphicFramePr>
            <a:graphicFrameLocks noGrp="1"/>
          </p:cNvGraphicFramePr>
          <p:nvPr userDrawn="1">
            <p:extLst>
              <p:ext uri="{D42A27DB-BD31-4B8C-83A1-F6EECF244321}">
                <p14:modId xmlns:p14="http://schemas.microsoft.com/office/powerpoint/2010/main" val="1741576009"/>
              </p:ext>
            </p:extLst>
          </p:nvPr>
        </p:nvGraphicFramePr>
        <p:xfrm>
          <a:off x="863601" y="1397000"/>
          <a:ext cx="7569198" cy="1483360"/>
        </p:xfrm>
        <a:graphic>
          <a:graphicData uri="http://schemas.openxmlformats.org/drawingml/2006/table">
            <a:tbl>
              <a:tblPr firstRow="1" bandRow="1">
                <a:tableStyleId>{68D230F3-CF80-4859-8CE7-A43EE81993B5}</a:tableStyleId>
              </a:tblPr>
              <a:tblGrid>
                <a:gridCol w="2523066">
                  <a:extLst>
                    <a:ext uri="{9D8B030D-6E8A-4147-A177-3AD203B41FA5}">
                      <a16:colId xmlns:a16="http://schemas.microsoft.com/office/drawing/2014/main" val="20000"/>
                    </a:ext>
                  </a:extLst>
                </a:gridCol>
                <a:gridCol w="2523066">
                  <a:extLst>
                    <a:ext uri="{9D8B030D-6E8A-4147-A177-3AD203B41FA5}">
                      <a16:colId xmlns:a16="http://schemas.microsoft.com/office/drawing/2014/main" val="20001"/>
                    </a:ext>
                  </a:extLst>
                </a:gridCol>
                <a:gridCol w="2523066">
                  <a:extLst>
                    <a:ext uri="{9D8B030D-6E8A-4147-A177-3AD203B41FA5}">
                      <a16:colId xmlns:a16="http://schemas.microsoft.com/office/drawing/2014/main" val="20002"/>
                    </a:ext>
                  </a:extLst>
                </a:gridCol>
              </a:tblGrid>
              <a:tr h="370840">
                <a:tc>
                  <a:txBody>
                    <a:bodyPr/>
                    <a:lstStyle/>
                    <a:p>
                      <a:endParaRPr lang="en-US" dirty="0">
                        <a:ln>
                          <a:solidFill>
                            <a:sysClr val="windowText" lastClr="000000"/>
                          </a:solidFill>
                        </a:ln>
                      </a:endParaRPr>
                    </a:p>
                  </a:txBody>
                  <a:tcPr>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endParaRPr lang="en-US" dirty="0">
                        <a:ln>
                          <a:solidFill>
                            <a:sysClr val="windowText" lastClr="000000"/>
                          </a:solidFill>
                        </a:ln>
                      </a:endParaRPr>
                    </a:p>
                  </a:txBody>
                  <a:tcPr>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endParaRPr lang="en-US" dirty="0">
                        <a:ln>
                          <a:solidFill>
                            <a:sysClr val="windowText" lastClr="000000"/>
                          </a:solidFill>
                        </a:ln>
                      </a:endParaRPr>
                    </a:p>
                  </a:txBody>
                  <a:tcPr>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endParaRPr lang="en-US" dirty="0">
                        <a:ln>
                          <a:solidFill>
                            <a:sysClr val="windowText" lastClr="000000"/>
                          </a:solidFill>
                        </a:ln>
                      </a:endParaRPr>
                    </a:p>
                  </a:txBody>
                  <a:tcPr>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88887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40080" y="640080"/>
            <a:ext cx="7909560" cy="1143000"/>
          </a:xfrm>
          <a:prstGeom prst="rect">
            <a:avLst/>
          </a:prstGeom>
        </p:spPr>
        <p:txBody>
          <a:bodyPr anchor="b"/>
          <a:lstStyle/>
          <a:p>
            <a:r>
              <a:rPr lang="en-US"/>
              <a:t>Click to edit Master title style</a:t>
            </a:r>
          </a:p>
        </p:txBody>
      </p:sp>
      <p:sp>
        <p:nvSpPr>
          <p:cNvPr id="3" name="Slide Number Placeholder 2"/>
          <p:cNvSpPr>
            <a:spLocks noGrp="1"/>
          </p:cNvSpPr>
          <p:nvPr>
            <p:ph type="sldNum" sz="quarter" idx="10"/>
          </p:nvPr>
        </p:nvSpPr>
        <p:spPr/>
        <p:txBody>
          <a:bodyPr/>
          <a:lstStyle/>
          <a:p>
            <a:fld id="{506414DB-A8E4-F441-AE2B-1CF7F6F991BF}" type="slidenum">
              <a:rPr lang="en-US" smtClean="0"/>
              <a:t>‹#›</a:t>
            </a:fld>
            <a:endParaRPr lang="en-US" dirty="0"/>
          </a:p>
        </p:txBody>
      </p:sp>
      <p:sp>
        <p:nvSpPr>
          <p:cNvPr id="5" name="Chart Placeholder 4"/>
          <p:cNvSpPr>
            <a:spLocks noGrp="1"/>
          </p:cNvSpPr>
          <p:nvPr>
            <p:ph type="chart" sz="quarter" idx="11"/>
          </p:nvPr>
        </p:nvSpPr>
        <p:spPr>
          <a:xfrm>
            <a:off x="640080" y="1965960"/>
            <a:ext cx="7909560" cy="4114800"/>
          </a:xfrm>
          <a:prstGeom prst="rect">
            <a:avLst/>
          </a:prstGeom>
        </p:spPr>
        <p:txBody>
          <a:bodyPr/>
          <a:lstStyle/>
          <a:p>
            <a:r>
              <a:rPr lang="en-US"/>
              <a:t>Click icon to add chart</a:t>
            </a:r>
          </a:p>
        </p:txBody>
      </p:sp>
    </p:spTree>
    <p:extLst>
      <p:ext uri="{BB962C8B-B14F-4D97-AF65-F5344CB8AC3E}">
        <p14:creationId xmlns:p14="http://schemas.microsoft.com/office/powerpoint/2010/main" val="3937606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0"/>
            <a:ext cx="9144000" cy="4800600"/>
          </a:xfrm>
          <a:prstGeom prst="rect">
            <a:avLst/>
          </a:prstGeom>
        </p:spPr>
      </p:pic>
      <p:sp>
        <p:nvSpPr>
          <p:cNvPr id="2" name="Title 1"/>
          <p:cNvSpPr>
            <a:spLocks noGrp="1"/>
          </p:cNvSpPr>
          <p:nvPr>
            <p:ph type="title"/>
          </p:nvPr>
        </p:nvSpPr>
        <p:spPr>
          <a:xfrm>
            <a:off x="1905000" y="5198534"/>
            <a:ext cx="6858000" cy="795866"/>
          </a:xfrm>
          <a:prstGeom prst="rect">
            <a:avLst/>
          </a:prstGeom>
        </p:spPr>
        <p:txBody>
          <a:bodyPr/>
          <a:lstStyle>
            <a:lvl1pPr algn="r">
              <a:defRPr sz="3000">
                <a:solidFill>
                  <a:srgbClr val="888888"/>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1905000" y="6104467"/>
            <a:ext cx="6858000" cy="576263"/>
          </a:xfrm>
          <a:prstGeom prst="rect">
            <a:avLst/>
          </a:prstGeom>
        </p:spPr>
        <p:txBody>
          <a:bodyPr/>
          <a:lstStyle>
            <a:lvl1pPr algn="r">
              <a:lnSpc>
                <a:spcPct val="80000"/>
              </a:lnSpc>
              <a:defRPr sz="1600" baseline="0">
                <a:solidFill>
                  <a:schemeClr val="tx1"/>
                </a:solidFill>
              </a:defRPr>
            </a:lvl1pPr>
            <a:lvl2pPr algn="r">
              <a:defRPr/>
            </a:lvl2pPr>
          </a:lstStyle>
          <a:p>
            <a:pPr lvl="0"/>
            <a:r>
              <a:rPr lang="en-US"/>
              <a:t>Click to edit Master text styles</a:t>
            </a:r>
          </a:p>
        </p:txBody>
      </p:sp>
      <p:sp>
        <p:nvSpPr>
          <p:cNvPr id="3" name="Rectangle 2"/>
          <p:cNvSpPr/>
          <p:nvPr userDrawn="1"/>
        </p:nvSpPr>
        <p:spPr>
          <a:xfrm>
            <a:off x="1" y="228600"/>
            <a:ext cx="3147236" cy="448733"/>
          </a:xfrm>
          <a:prstGeom prst="rect">
            <a:avLst/>
          </a:prstGeom>
          <a:solidFill>
            <a:srgbClr val="005695"/>
          </a:solidFill>
          <a:ln>
            <a:noFill/>
          </a:ln>
          <a:effectLst>
            <a:outerShdw blurRad="38100" dist="254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663541" y="320935"/>
            <a:ext cx="2313575" cy="276999"/>
          </a:xfrm>
          <a:prstGeom prst="rect">
            <a:avLst/>
          </a:prstGeom>
          <a:noFill/>
        </p:spPr>
        <p:txBody>
          <a:bodyPr wrap="square" rtlCol="0">
            <a:spAutoFit/>
          </a:bodyPr>
          <a:lstStyle/>
          <a:p>
            <a:pPr algn="l"/>
            <a:r>
              <a:rPr lang="en-US" sz="1200" b="1" i="0" dirty="0">
                <a:solidFill>
                  <a:schemeClr val="bg1"/>
                </a:solidFill>
                <a:latin typeface="Arial" charset="0"/>
                <a:ea typeface="Arial" charset="0"/>
                <a:cs typeface="Arial" charset="0"/>
              </a:rPr>
              <a:t>LEADERSHIP &amp; NAVIGATION</a:t>
            </a:r>
          </a:p>
        </p:txBody>
      </p:sp>
      <p:pic>
        <p:nvPicPr>
          <p:cNvPr id="12" name="Picture 11"/>
          <p:cNvPicPr>
            <a:picLocks noChangeAspect="1"/>
          </p:cNvPicPr>
          <p:nvPr userDrawn="1"/>
        </p:nvPicPr>
        <p:blipFill>
          <a:blip r:embed="rId3"/>
          <a:stretch>
            <a:fillRect/>
          </a:stretch>
        </p:blipFill>
        <p:spPr>
          <a:xfrm>
            <a:off x="320041" y="5198534"/>
            <a:ext cx="1466230" cy="845462"/>
          </a:xfrm>
          <a:prstGeom prst="rect">
            <a:avLst/>
          </a:prstGeom>
        </p:spPr>
      </p:pic>
      <p:pic>
        <p:nvPicPr>
          <p:cNvPr id="4" name="Picture 3"/>
          <p:cNvPicPr>
            <a:picLocks noChangeAspect="1"/>
          </p:cNvPicPr>
          <p:nvPr userDrawn="1"/>
        </p:nvPicPr>
        <p:blipFill>
          <a:blip r:embed="rId4"/>
          <a:stretch>
            <a:fillRect/>
          </a:stretch>
        </p:blipFill>
        <p:spPr>
          <a:xfrm>
            <a:off x="320041" y="279230"/>
            <a:ext cx="305069" cy="347472"/>
          </a:xfrm>
          <a:prstGeom prst="rect">
            <a:avLst/>
          </a:prstGeom>
        </p:spPr>
      </p:pic>
    </p:spTree>
    <p:extLst>
      <p:ext uri="{BB962C8B-B14F-4D97-AF65-F5344CB8AC3E}">
        <p14:creationId xmlns:p14="http://schemas.microsoft.com/office/powerpoint/2010/main" val="444790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Divider ">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EF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a:spLocks noGrp="1"/>
          </p:cNvSpPr>
          <p:nvPr>
            <p:ph type="title" hasCustomPrompt="1"/>
          </p:nvPr>
        </p:nvSpPr>
        <p:spPr>
          <a:xfrm>
            <a:off x="512234" y="1775637"/>
            <a:ext cx="8119533" cy="4218763"/>
          </a:xfrm>
          <a:prstGeom prst="rect">
            <a:avLst/>
          </a:prstGeom>
        </p:spPr>
        <p:txBody>
          <a:bodyPr anchor="ctr"/>
          <a:lstStyle>
            <a:lvl1pPr algn="ctr">
              <a:defRPr sz="4800">
                <a:solidFill>
                  <a:srgbClr val="888888"/>
                </a:solidFill>
              </a:defRPr>
            </a:lvl1pPr>
          </a:lstStyle>
          <a:p>
            <a:r>
              <a:rPr lang="en-US" dirty="0"/>
              <a:t>Dividing Slide Name</a:t>
            </a:r>
          </a:p>
        </p:txBody>
      </p:sp>
      <p:sp>
        <p:nvSpPr>
          <p:cNvPr id="11" name="TextBox 10"/>
          <p:cNvSpPr txBox="1"/>
          <p:nvPr userDrawn="1"/>
        </p:nvSpPr>
        <p:spPr>
          <a:xfrm>
            <a:off x="2997200" y="1153434"/>
            <a:ext cx="3149600" cy="276999"/>
          </a:xfrm>
          <a:prstGeom prst="rect">
            <a:avLst/>
          </a:prstGeom>
          <a:noFill/>
        </p:spPr>
        <p:txBody>
          <a:bodyPr wrap="square" rtlCol="0">
            <a:spAutoFit/>
          </a:bodyPr>
          <a:lstStyle/>
          <a:p>
            <a:pPr algn="ctr"/>
            <a:r>
              <a:rPr lang="en-US" sz="1200" b="1" i="0" dirty="0">
                <a:solidFill>
                  <a:srgbClr val="888888"/>
                </a:solidFill>
                <a:latin typeface="Arial" charset="0"/>
                <a:ea typeface="Arial" charset="0"/>
                <a:cs typeface="Arial" charset="0"/>
              </a:rPr>
              <a:t>LEADERSHIP &amp; NAVIGATION</a:t>
            </a:r>
          </a:p>
        </p:txBody>
      </p:sp>
      <p:pic>
        <p:nvPicPr>
          <p:cNvPr id="3" name="Picture 2"/>
          <p:cNvPicPr>
            <a:picLocks noChangeAspect="1"/>
          </p:cNvPicPr>
          <p:nvPr userDrawn="1"/>
        </p:nvPicPr>
        <p:blipFill>
          <a:blip r:embed="rId2"/>
          <a:stretch>
            <a:fillRect/>
          </a:stretch>
        </p:blipFill>
        <p:spPr>
          <a:xfrm>
            <a:off x="4177284" y="169214"/>
            <a:ext cx="789432" cy="899160"/>
          </a:xfrm>
          <a:prstGeom prst="rect">
            <a:avLst/>
          </a:prstGeom>
        </p:spPr>
      </p:pic>
    </p:spTree>
    <p:extLst>
      <p:ext uri="{BB962C8B-B14F-4D97-AF65-F5344CB8AC3E}">
        <p14:creationId xmlns:p14="http://schemas.microsoft.com/office/powerpoint/2010/main" val="1030011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3-level bullets">
    <p:spTree>
      <p:nvGrpSpPr>
        <p:cNvPr id="1" name=""/>
        <p:cNvGrpSpPr/>
        <p:nvPr/>
      </p:nvGrpSpPr>
      <p:grpSpPr>
        <a:xfrm>
          <a:off x="0" y="0"/>
          <a:ext cx="0" cy="0"/>
          <a:chOff x="0" y="0"/>
          <a:chExt cx="0" cy="0"/>
        </a:xfrm>
      </p:grpSpPr>
      <p:sp>
        <p:nvSpPr>
          <p:cNvPr id="2" name="Title 1"/>
          <p:cNvSpPr>
            <a:spLocks noGrp="1"/>
          </p:cNvSpPr>
          <p:nvPr>
            <p:ph type="title"/>
          </p:nvPr>
        </p:nvSpPr>
        <p:spPr>
          <a:xfrm>
            <a:off x="640080" y="640080"/>
            <a:ext cx="7909560" cy="1143000"/>
          </a:xfrm>
          <a:prstGeom prst="rect">
            <a:avLst/>
          </a:prstGeom>
        </p:spPr>
        <p:txBody>
          <a:bodyPr anchor="b" anchorCtr="0"/>
          <a:lstStyle>
            <a:lvl1pPr>
              <a:lnSpc>
                <a:spcPct val="80000"/>
              </a:lnSpc>
              <a:defRPr sz="3600">
                <a:solidFill>
                  <a:srgbClr val="888888"/>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506414DB-A8E4-F441-AE2B-1CF7F6F991BF}" type="slidenum">
              <a:rPr lang="en-US" smtClean="0"/>
              <a:t>‹#›</a:t>
            </a:fld>
            <a:endParaRPr lang="en-US" dirty="0"/>
          </a:p>
        </p:txBody>
      </p:sp>
      <p:sp>
        <p:nvSpPr>
          <p:cNvPr id="7" name="Text Placeholder 6"/>
          <p:cNvSpPr>
            <a:spLocks noGrp="1"/>
          </p:cNvSpPr>
          <p:nvPr>
            <p:ph type="body" sz="quarter" idx="13"/>
          </p:nvPr>
        </p:nvSpPr>
        <p:spPr>
          <a:xfrm>
            <a:off x="640080" y="1965960"/>
            <a:ext cx="7909560" cy="4114800"/>
          </a:xfrm>
          <a:prstGeom prst="rect">
            <a:avLst/>
          </a:prstGeom>
        </p:spPr>
        <p:txBody>
          <a:bodyPr/>
          <a:lstStyle>
            <a:lvl1pPr marL="285750" indent="-285750">
              <a:buFont typeface="Arial" charset="0"/>
              <a:buChar char="•"/>
              <a:defRPr>
                <a:solidFill>
                  <a:srgbClr val="494949"/>
                </a:solidFill>
              </a:defRPr>
            </a:lvl1pPr>
            <a:lvl2pPr marL="628650" indent="-285750">
              <a:buFont typeface="Arial" charset="0"/>
              <a:buChar char="•"/>
              <a:defRPr>
                <a:solidFill>
                  <a:srgbClr val="494949"/>
                </a:solidFill>
              </a:defRPr>
            </a:lvl2pPr>
            <a:lvl3pPr marL="971550" indent="-285750">
              <a:buFont typeface="Arial" charset="0"/>
              <a:buChar char="•"/>
              <a:defRPr>
                <a:solidFill>
                  <a:srgbClr val="494949"/>
                </a:solidFill>
              </a:defRPr>
            </a:lvl3pPr>
            <a:lvl4pPr marL="1200150" indent="-171450">
              <a:buFont typeface="Arial" charset="0"/>
              <a:buChar char="•"/>
              <a:defRPr/>
            </a:lvl4pPr>
            <a:lvl5pPr marL="1543050" indent="-171450">
              <a:buFont typeface="Arial" charset="0"/>
              <a:buChar char="•"/>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68679564"/>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ead/Numbered List">
    <p:spTree>
      <p:nvGrpSpPr>
        <p:cNvPr id="1" name=""/>
        <p:cNvGrpSpPr/>
        <p:nvPr/>
      </p:nvGrpSpPr>
      <p:grpSpPr>
        <a:xfrm>
          <a:off x="0" y="0"/>
          <a:ext cx="0" cy="0"/>
          <a:chOff x="0" y="0"/>
          <a:chExt cx="0" cy="0"/>
        </a:xfrm>
      </p:grpSpPr>
      <p:sp>
        <p:nvSpPr>
          <p:cNvPr id="2" name="Title 1"/>
          <p:cNvSpPr>
            <a:spLocks noGrp="1"/>
          </p:cNvSpPr>
          <p:nvPr>
            <p:ph type="title"/>
          </p:nvPr>
        </p:nvSpPr>
        <p:spPr>
          <a:xfrm>
            <a:off x="640080" y="640078"/>
            <a:ext cx="7909560" cy="1143000"/>
          </a:xfrm>
          <a:prstGeom prst="rect">
            <a:avLst/>
          </a:prstGeom>
        </p:spPr>
        <p:txBody>
          <a:bodyPr anchor="b" anchorCtr="0"/>
          <a:lstStyle>
            <a:lvl1pPr>
              <a:lnSpc>
                <a:spcPct val="80000"/>
              </a:lnSpc>
              <a:defRPr sz="3600">
                <a:solidFill>
                  <a:srgbClr val="888888"/>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506414DB-A8E4-F441-AE2B-1CF7F6F991BF}" type="slidenum">
              <a:rPr lang="en-US" smtClean="0"/>
              <a:t>‹#›</a:t>
            </a:fld>
            <a:endParaRPr lang="en-US" dirty="0"/>
          </a:p>
        </p:txBody>
      </p:sp>
      <p:sp>
        <p:nvSpPr>
          <p:cNvPr id="7" name="Text Placeholder 6"/>
          <p:cNvSpPr>
            <a:spLocks noGrp="1"/>
          </p:cNvSpPr>
          <p:nvPr>
            <p:ph type="body" sz="quarter" idx="13" hasCustomPrompt="1"/>
          </p:nvPr>
        </p:nvSpPr>
        <p:spPr>
          <a:xfrm>
            <a:off x="640080" y="1965960"/>
            <a:ext cx="7909560" cy="4114800"/>
          </a:xfrm>
          <a:prstGeom prst="rect">
            <a:avLst/>
          </a:prstGeom>
        </p:spPr>
        <p:txBody>
          <a:bodyPr/>
          <a:lstStyle>
            <a:lvl1pPr marL="342900" indent="-342900">
              <a:buFont typeface="+mj-lt"/>
              <a:buAutoNum type="arabicPeriod"/>
              <a:defRPr baseline="0">
                <a:solidFill>
                  <a:srgbClr val="494949"/>
                </a:solidFill>
              </a:defRPr>
            </a:lvl1pPr>
            <a:lvl2pPr marL="628650" indent="-285750">
              <a:buFont typeface="Arial" charset="0"/>
              <a:buChar char="•"/>
              <a:defRPr/>
            </a:lvl2pPr>
            <a:lvl3pPr marL="971550" indent="-285750">
              <a:buFont typeface="Arial" charset="0"/>
              <a:buChar char="•"/>
              <a:defRPr/>
            </a:lvl3pPr>
            <a:lvl4pPr marL="1200150" indent="-171450">
              <a:buFont typeface="Arial" charset="0"/>
              <a:buChar char="•"/>
              <a:defRPr/>
            </a:lvl4pPr>
            <a:lvl5pPr marL="1543050" indent="-171450">
              <a:buFont typeface="Arial" charset="0"/>
              <a:buChar char="•"/>
              <a:defRPr/>
            </a:lvl5pPr>
          </a:lstStyle>
          <a:p>
            <a:pPr marL="342900" marR="0" lvl="0" indent="-342900" algn="l" defTabSz="685800" rtl="0" eaLnBrk="1" fontAlgn="auto" latinLnBrk="0" hangingPunct="1">
              <a:lnSpc>
                <a:spcPct val="100000"/>
              </a:lnSpc>
              <a:spcBef>
                <a:spcPts val="750"/>
              </a:spcBef>
              <a:spcAft>
                <a:spcPts val="0"/>
              </a:spcAft>
              <a:buClrTx/>
              <a:buSzTx/>
              <a:tabLst/>
              <a:defRPr/>
            </a:pPr>
            <a:r>
              <a:rPr lang="en-US" dirty="0"/>
              <a:t>Numbered bullets here.</a:t>
            </a:r>
          </a:p>
          <a:p>
            <a:pPr marL="342900" marR="0" lvl="0" indent="-342900" algn="l" defTabSz="685800" rtl="0" eaLnBrk="1" fontAlgn="auto" latinLnBrk="0" hangingPunct="1">
              <a:lnSpc>
                <a:spcPct val="100000"/>
              </a:lnSpc>
              <a:spcBef>
                <a:spcPts val="750"/>
              </a:spcBef>
              <a:spcAft>
                <a:spcPts val="0"/>
              </a:spcAft>
              <a:buClrTx/>
              <a:buSzTx/>
              <a:tabLst/>
              <a:defRPr/>
            </a:pPr>
            <a:r>
              <a:rPr lang="en-US" dirty="0"/>
              <a:t>Numbered bullets here.</a:t>
            </a:r>
          </a:p>
          <a:p>
            <a:pPr marL="342900" marR="0" lvl="0" indent="-342900" algn="l" defTabSz="685800" rtl="0" eaLnBrk="1" fontAlgn="auto" latinLnBrk="0" hangingPunct="1">
              <a:lnSpc>
                <a:spcPct val="100000"/>
              </a:lnSpc>
              <a:spcBef>
                <a:spcPts val="750"/>
              </a:spcBef>
              <a:spcAft>
                <a:spcPts val="0"/>
              </a:spcAft>
              <a:buClrTx/>
              <a:buSzTx/>
              <a:tabLst/>
              <a:defRPr/>
            </a:pPr>
            <a:r>
              <a:rPr lang="en-US" dirty="0"/>
              <a:t>Numbered bullets here.</a:t>
            </a:r>
          </a:p>
        </p:txBody>
      </p:sp>
    </p:spTree>
    <p:extLst>
      <p:ext uri="{BB962C8B-B14F-4D97-AF65-F5344CB8AC3E}">
        <p14:creationId xmlns:p14="http://schemas.microsoft.com/office/powerpoint/2010/main" val="1763524905"/>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vider ">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EF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hasCustomPrompt="1"/>
          </p:nvPr>
        </p:nvSpPr>
        <p:spPr>
          <a:xfrm>
            <a:off x="512234" y="1775637"/>
            <a:ext cx="8119533" cy="4218763"/>
          </a:xfrm>
          <a:prstGeom prst="rect">
            <a:avLst/>
          </a:prstGeom>
        </p:spPr>
        <p:txBody>
          <a:bodyPr anchor="ctr"/>
          <a:lstStyle>
            <a:lvl1pPr algn="ctr">
              <a:defRPr sz="4800">
                <a:solidFill>
                  <a:srgbClr val="888888"/>
                </a:solidFill>
              </a:defRPr>
            </a:lvl1pPr>
          </a:lstStyle>
          <a:p>
            <a:r>
              <a:rPr lang="en-US" dirty="0"/>
              <a:t>Dividing Slide Name</a:t>
            </a:r>
          </a:p>
        </p:txBody>
      </p:sp>
      <p:sp>
        <p:nvSpPr>
          <p:cNvPr id="11" name="TextBox 10"/>
          <p:cNvSpPr txBox="1"/>
          <p:nvPr/>
        </p:nvSpPr>
        <p:spPr>
          <a:xfrm>
            <a:off x="2997200" y="1153434"/>
            <a:ext cx="3149600" cy="276999"/>
          </a:xfrm>
          <a:prstGeom prst="rect">
            <a:avLst/>
          </a:prstGeom>
          <a:noFill/>
        </p:spPr>
        <p:txBody>
          <a:bodyPr wrap="square" rtlCol="0">
            <a:spAutoFit/>
          </a:bodyPr>
          <a:lstStyle/>
          <a:p>
            <a:pPr algn="ctr"/>
            <a:r>
              <a:rPr lang="en-US" sz="1200" b="1" i="0" dirty="0">
                <a:solidFill>
                  <a:srgbClr val="888888"/>
                </a:solidFill>
                <a:latin typeface="Arial" charset="0"/>
                <a:ea typeface="Arial" charset="0"/>
                <a:cs typeface="Arial" charset="0"/>
              </a:rPr>
              <a:t>LEADERSHIP &amp; NAVIGATION</a:t>
            </a:r>
          </a:p>
        </p:txBody>
      </p:sp>
      <p:pic>
        <p:nvPicPr>
          <p:cNvPr id="3" name="Picture 2"/>
          <p:cNvPicPr>
            <a:picLocks noChangeAspect="1"/>
          </p:cNvPicPr>
          <p:nvPr/>
        </p:nvPicPr>
        <p:blipFill>
          <a:blip r:embed="rId2"/>
          <a:stretch>
            <a:fillRect/>
          </a:stretch>
        </p:blipFill>
        <p:spPr>
          <a:xfrm>
            <a:off x="4177284" y="169214"/>
            <a:ext cx="789432" cy="899160"/>
          </a:xfrm>
          <a:prstGeom prst="rect">
            <a:avLst/>
          </a:prstGeom>
        </p:spPr>
      </p:pic>
      <p:sp>
        <p:nvSpPr>
          <p:cNvPr id="6" name="Rectangle 5"/>
          <p:cNvSpPr/>
          <p:nvPr userDrawn="1"/>
        </p:nvSpPr>
        <p:spPr>
          <a:xfrm>
            <a:off x="0" y="0"/>
            <a:ext cx="9144000" cy="6858000"/>
          </a:xfrm>
          <a:prstGeom prst="rect">
            <a:avLst/>
          </a:prstGeom>
          <a:solidFill>
            <a:srgbClr val="EF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2997200" y="1153434"/>
            <a:ext cx="3149600" cy="276999"/>
          </a:xfrm>
          <a:prstGeom prst="rect">
            <a:avLst/>
          </a:prstGeom>
          <a:noFill/>
        </p:spPr>
        <p:txBody>
          <a:bodyPr wrap="square" rtlCol="0">
            <a:spAutoFit/>
          </a:bodyPr>
          <a:lstStyle/>
          <a:p>
            <a:pPr algn="ctr"/>
            <a:r>
              <a:rPr lang="en-US" sz="1200" b="1" i="0" dirty="0">
                <a:solidFill>
                  <a:srgbClr val="888888"/>
                </a:solidFill>
                <a:latin typeface="Arial" charset="0"/>
                <a:ea typeface="Arial" charset="0"/>
                <a:cs typeface="Arial" charset="0"/>
              </a:rPr>
              <a:t>LEADERSHIP &amp; NAVIGATION</a:t>
            </a:r>
          </a:p>
        </p:txBody>
      </p:sp>
      <p:pic>
        <p:nvPicPr>
          <p:cNvPr id="8" name="Picture 7"/>
          <p:cNvPicPr>
            <a:picLocks noChangeAspect="1"/>
          </p:cNvPicPr>
          <p:nvPr userDrawn="1"/>
        </p:nvPicPr>
        <p:blipFill>
          <a:blip r:embed="rId2"/>
          <a:stretch>
            <a:fillRect/>
          </a:stretch>
        </p:blipFill>
        <p:spPr>
          <a:xfrm>
            <a:off x="4177284" y="169214"/>
            <a:ext cx="789432" cy="899160"/>
          </a:xfrm>
          <a:prstGeom prst="rect">
            <a:avLst/>
          </a:prstGeom>
        </p:spPr>
      </p:pic>
    </p:spTree>
    <p:extLst>
      <p:ext uri="{BB962C8B-B14F-4D97-AF65-F5344CB8AC3E}">
        <p14:creationId xmlns:p14="http://schemas.microsoft.com/office/powerpoint/2010/main" val="1407790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lumn Chart Gu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6414DB-A8E4-F441-AE2B-1CF7F6F991BF}" type="slidenum">
              <a:rPr lang="en-US" smtClean="0"/>
              <a:t>‹#›</a:t>
            </a:fld>
            <a:endParaRPr lang="en-US" dirty="0"/>
          </a:p>
        </p:txBody>
      </p:sp>
      <p:graphicFrame>
        <p:nvGraphicFramePr>
          <p:cNvPr id="10" name="Chart 9"/>
          <p:cNvGraphicFramePr/>
          <p:nvPr userDrawn="1">
            <p:extLst>
              <p:ext uri="{D42A27DB-BD31-4B8C-83A1-F6EECF244321}">
                <p14:modId xmlns:p14="http://schemas.microsoft.com/office/powerpoint/2010/main" val="1980639196"/>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76015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able Gu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06414DB-A8E4-F441-AE2B-1CF7F6F991BF}" type="slidenum">
              <a:rPr lang="en-US" smtClean="0"/>
              <a:t>‹#›</a:t>
            </a:fld>
            <a:endParaRPr lang="en-US" dirty="0"/>
          </a:p>
        </p:txBody>
      </p:sp>
      <p:graphicFrame>
        <p:nvGraphicFramePr>
          <p:cNvPr id="6" name="Table 5"/>
          <p:cNvGraphicFramePr>
            <a:graphicFrameLocks noGrp="1"/>
          </p:cNvGraphicFramePr>
          <p:nvPr userDrawn="1">
            <p:extLst>
              <p:ext uri="{D42A27DB-BD31-4B8C-83A1-F6EECF244321}">
                <p14:modId xmlns:p14="http://schemas.microsoft.com/office/powerpoint/2010/main" val="1741576009"/>
              </p:ext>
            </p:extLst>
          </p:nvPr>
        </p:nvGraphicFramePr>
        <p:xfrm>
          <a:off x="863601" y="1397000"/>
          <a:ext cx="7569198" cy="1483360"/>
        </p:xfrm>
        <a:graphic>
          <a:graphicData uri="http://schemas.openxmlformats.org/drawingml/2006/table">
            <a:tbl>
              <a:tblPr firstRow="1" bandRow="1">
                <a:tableStyleId>{68D230F3-CF80-4859-8CE7-A43EE81993B5}</a:tableStyleId>
              </a:tblPr>
              <a:tblGrid>
                <a:gridCol w="2523066">
                  <a:extLst>
                    <a:ext uri="{9D8B030D-6E8A-4147-A177-3AD203B41FA5}">
                      <a16:colId xmlns:a16="http://schemas.microsoft.com/office/drawing/2014/main" val="20000"/>
                    </a:ext>
                  </a:extLst>
                </a:gridCol>
                <a:gridCol w="2523066">
                  <a:extLst>
                    <a:ext uri="{9D8B030D-6E8A-4147-A177-3AD203B41FA5}">
                      <a16:colId xmlns:a16="http://schemas.microsoft.com/office/drawing/2014/main" val="20001"/>
                    </a:ext>
                  </a:extLst>
                </a:gridCol>
                <a:gridCol w="2523066">
                  <a:extLst>
                    <a:ext uri="{9D8B030D-6E8A-4147-A177-3AD203B41FA5}">
                      <a16:colId xmlns:a16="http://schemas.microsoft.com/office/drawing/2014/main" val="20002"/>
                    </a:ext>
                  </a:extLst>
                </a:gridCol>
              </a:tblGrid>
              <a:tr h="370840">
                <a:tc>
                  <a:txBody>
                    <a:bodyPr/>
                    <a:lstStyle/>
                    <a:p>
                      <a:endParaRPr lang="en-US" dirty="0">
                        <a:ln>
                          <a:solidFill>
                            <a:sysClr val="windowText" lastClr="000000"/>
                          </a:solidFill>
                        </a:ln>
                      </a:endParaRPr>
                    </a:p>
                  </a:txBody>
                  <a:tcPr>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endParaRPr lang="en-US" dirty="0">
                        <a:ln>
                          <a:solidFill>
                            <a:sysClr val="windowText" lastClr="000000"/>
                          </a:solidFill>
                        </a:ln>
                      </a:endParaRPr>
                    </a:p>
                  </a:txBody>
                  <a:tcPr>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endParaRPr lang="en-US" dirty="0">
                        <a:ln>
                          <a:solidFill>
                            <a:sysClr val="windowText" lastClr="000000"/>
                          </a:solidFill>
                        </a:ln>
                      </a:endParaRPr>
                    </a:p>
                  </a:txBody>
                  <a:tcPr>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endParaRPr lang="en-US" dirty="0">
                        <a:ln>
                          <a:solidFill>
                            <a:sysClr val="windowText" lastClr="000000"/>
                          </a:solidFill>
                        </a:ln>
                      </a:endParaRPr>
                    </a:p>
                  </a:txBody>
                  <a:tcPr>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31738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40080" y="640080"/>
            <a:ext cx="7909560" cy="1143000"/>
          </a:xfrm>
          <a:prstGeom prst="rect">
            <a:avLst/>
          </a:prstGeom>
        </p:spPr>
        <p:txBody>
          <a:bodyPr anchor="b"/>
          <a:lstStyle/>
          <a:p>
            <a:r>
              <a:rPr lang="en-US"/>
              <a:t>Click to edit Master title style</a:t>
            </a:r>
          </a:p>
        </p:txBody>
      </p:sp>
      <p:sp>
        <p:nvSpPr>
          <p:cNvPr id="3" name="Slide Number Placeholder 2"/>
          <p:cNvSpPr>
            <a:spLocks noGrp="1"/>
          </p:cNvSpPr>
          <p:nvPr>
            <p:ph type="sldNum" sz="quarter" idx="10"/>
          </p:nvPr>
        </p:nvSpPr>
        <p:spPr/>
        <p:txBody>
          <a:bodyPr/>
          <a:lstStyle/>
          <a:p>
            <a:fld id="{506414DB-A8E4-F441-AE2B-1CF7F6F991BF}" type="slidenum">
              <a:rPr lang="en-US" smtClean="0"/>
              <a:t>‹#›</a:t>
            </a:fld>
            <a:endParaRPr lang="en-US" dirty="0"/>
          </a:p>
        </p:txBody>
      </p:sp>
      <p:sp>
        <p:nvSpPr>
          <p:cNvPr id="5" name="Chart Placeholder 4"/>
          <p:cNvSpPr>
            <a:spLocks noGrp="1"/>
          </p:cNvSpPr>
          <p:nvPr>
            <p:ph type="chart" sz="quarter" idx="11"/>
          </p:nvPr>
        </p:nvSpPr>
        <p:spPr>
          <a:xfrm>
            <a:off x="640080" y="1965960"/>
            <a:ext cx="7909560" cy="4114800"/>
          </a:xfrm>
          <a:prstGeom prst="rect">
            <a:avLst/>
          </a:prstGeom>
        </p:spPr>
        <p:txBody>
          <a:bodyPr/>
          <a:lstStyle/>
          <a:p>
            <a:r>
              <a:rPr lang="en-US" dirty="0"/>
              <a:t>Click icon to add chart</a:t>
            </a:r>
          </a:p>
        </p:txBody>
      </p:sp>
    </p:spTree>
    <p:extLst>
      <p:ext uri="{BB962C8B-B14F-4D97-AF65-F5344CB8AC3E}">
        <p14:creationId xmlns:p14="http://schemas.microsoft.com/office/powerpoint/2010/main" val="12533707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0"/>
            <a:ext cx="9144000" cy="4800600"/>
          </a:xfrm>
          <a:prstGeom prst="rect">
            <a:avLst/>
          </a:prstGeom>
        </p:spPr>
      </p:pic>
      <p:sp>
        <p:nvSpPr>
          <p:cNvPr id="2" name="Title 1"/>
          <p:cNvSpPr>
            <a:spLocks noGrp="1"/>
          </p:cNvSpPr>
          <p:nvPr>
            <p:ph type="title"/>
          </p:nvPr>
        </p:nvSpPr>
        <p:spPr>
          <a:xfrm>
            <a:off x="1905000" y="5198534"/>
            <a:ext cx="6858000" cy="795866"/>
          </a:xfrm>
          <a:prstGeom prst="rect">
            <a:avLst/>
          </a:prstGeom>
        </p:spPr>
        <p:txBody>
          <a:bodyPr/>
          <a:lstStyle>
            <a:lvl1pPr algn="r">
              <a:defRPr sz="3000">
                <a:solidFill>
                  <a:srgbClr val="888888"/>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1905000" y="6104467"/>
            <a:ext cx="6858000" cy="576263"/>
          </a:xfrm>
          <a:prstGeom prst="rect">
            <a:avLst/>
          </a:prstGeom>
        </p:spPr>
        <p:txBody>
          <a:bodyPr/>
          <a:lstStyle>
            <a:lvl1pPr algn="r">
              <a:lnSpc>
                <a:spcPct val="80000"/>
              </a:lnSpc>
              <a:defRPr sz="1600" baseline="0">
                <a:solidFill>
                  <a:schemeClr val="tx1"/>
                </a:solidFill>
              </a:defRPr>
            </a:lvl1pPr>
            <a:lvl2pPr algn="r">
              <a:defRPr/>
            </a:lvl2pPr>
          </a:lstStyle>
          <a:p>
            <a:pPr lvl="0"/>
            <a:r>
              <a:rPr lang="en-US"/>
              <a:t>Click to edit Master text styles</a:t>
            </a:r>
          </a:p>
        </p:txBody>
      </p:sp>
      <p:sp>
        <p:nvSpPr>
          <p:cNvPr id="3" name="Rectangle 2"/>
          <p:cNvSpPr/>
          <p:nvPr userDrawn="1"/>
        </p:nvSpPr>
        <p:spPr>
          <a:xfrm>
            <a:off x="1" y="228600"/>
            <a:ext cx="3147236" cy="448733"/>
          </a:xfrm>
          <a:prstGeom prst="rect">
            <a:avLst/>
          </a:prstGeom>
          <a:solidFill>
            <a:srgbClr val="005695"/>
          </a:solidFill>
          <a:ln>
            <a:noFill/>
          </a:ln>
          <a:effectLst>
            <a:outerShdw blurRad="38100" dist="254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Box 7"/>
          <p:cNvSpPr txBox="1"/>
          <p:nvPr userDrawn="1"/>
        </p:nvSpPr>
        <p:spPr>
          <a:xfrm>
            <a:off x="663541" y="320935"/>
            <a:ext cx="2313575" cy="276999"/>
          </a:xfrm>
          <a:prstGeom prst="rect">
            <a:avLst/>
          </a:prstGeom>
          <a:noFill/>
        </p:spPr>
        <p:txBody>
          <a:bodyPr wrap="square" rtlCol="0">
            <a:spAutoFit/>
          </a:bodyPr>
          <a:lstStyle/>
          <a:p>
            <a:r>
              <a:rPr lang="en-US" sz="1200" b="1">
                <a:solidFill>
                  <a:srgbClr val="FFFFFF"/>
                </a:solidFill>
                <a:ea typeface="Arial" charset="0"/>
                <a:cs typeface="Arial" charset="0"/>
              </a:rPr>
              <a:t>LEADERSHIP &amp; NAVIGATION</a:t>
            </a:r>
            <a:endParaRPr lang="en-US" sz="1200" b="1" dirty="0">
              <a:solidFill>
                <a:srgbClr val="FFFFFF"/>
              </a:solidFill>
              <a:ea typeface="Arial" charset="0"/>
              <a:cs typeface="Arial" charset="0"/>
            </a:endParaRPr>
          </a:p>
        </p:txBody>
      </p:sp>
      <p:pic>
        <p:nvPicPr>
          <p:cNvPr id="12" name="Picture 11"/>
          <p:cNvPicPr>
            <a:picLocks noChangeAspect="1"/>
          </p:cNvPicPr>
          <p:nvPr userDrawn="1"/>
        </p:nvPicPr>
        <p:blipFill>
          <a:blip r:embed="rId3"/>
          <a:stretch>
            <a:fillRect/>
          </a:stretch>
        </p:blipFill>
        <p:spPr>
          <a:xfrm>
            <a:off x="320041" y="5198534"/>
            <a:ext cx="1466230" cy="845462"/>
          </a:xfrm>
          <a:prstGeom prst="rect">
            <a:avLst/>
          </a:prstGeom>
        </p:spPr>
      </p:pic>
      <p:pic>
        <p:nvPicPr>
          <p:cNvPr id="4" name="Picture 3"/>
          <p:cNvPicPr>
            <a:picLocks noChangeAspect="1"/>
          </p:cNvPicPr>
          <p:nvPr userDrawn="1"/>
        </p:nvPicPr>
        <p:blipFill>
          <a:blip r:embed="rId4"/>
          <a:stretch>
            <a:fillRect/>
          </a:stretch>
        </p:blipFill>
        <p:spPr>
          <a:xfrm>
            <a:off x="320041" y="279230"/>
            <a:ext cx="305069" cy="347472"/>
          </a:xfrm>
          <a:prstGeom prst="rect">
            <a:avLst/>
          </a:prstGeom>
        </p:spPr>
      </p:pic>
    </p:spTree>
    <p:extLst>
      <p:ext uri="{BB962C8B-B14F-4D97-AF65-F5344CB8AC3E}">
        <p14:creationId xmlns:p14="http://schemas.microsoft.com/office/powerpoint/2010/main" val="2515362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EF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itle 1"/>
          <p:cNvSpPr>
            <a:spLocks noGrp="1"/>
          </p:cNvSpPr>
          <p:nvPr>
            <p:ph type="title" hasCustomPrompt="1"/>
          </p:nvPr>
        </p:nvSpPr>
        <p:spPr>
          <a:xfrm>
            <a:off x="512234" y="1775637"/>
            <a:ext cx="8119533" cy="4218763"/>
          </a:xfrm>
          <a:prstGeom prst="rect">
            <a:avLst/>
          </a:prstGeom>
        </p:spPr>
        <p:txBody>
          <a:bodyPr anchor="ctr"/>
          <a:lstStyle>
            <a:lvl1pPr algn="ctr">
              <a:defRPr sz="4800">
                <a:solidFill>
                  <a:srgbClr val="888888"/>
                </a:solidFill>
              </a:defRPr>
            </a:lvl1pPr>
          </a:lstStyle>
          <a:p>
            <a:r>
              <a:rPr lang="en-US" dirty="0"/>
              <a:t>Dividing Slide Name</a:t>
            </a:r>
          </a:p>
        </p:txBody>
      </p:sp>
      <p:sp>
        <p:nvSpPr>
          <p:cNvPr id="11" name="TextBox 10"/>
          <p:cNvSpPr txBox="1"/>
          <p:nvPr userDrawn="1"/>
        </p:nvSpPr>
        <p:spPr>
          <a:xfrm>
            <a:off x="2997200" y="1153434"/>
            <a:ext cx="3149600" cy="276999"/>
          </a:xfrm>
          <a:prstGeom prst="rect">
            <a:avLst/>
          </a:prstGeom>
          <a:noFill/>
        </p:spPr>
        <p:txBody>
          <a:bodyPr wrap="square" rtlCol="0">
            <a:spAutoFit/>
          </a:bodyPr>
          <a:lstStyle/>
          <a:p>
            <a:pPr algn="ctr"/>
            <a:r>
              <a:rPr lang="en-US" sz="1200" b="1" dirty="0">
                <a:solidFill>
                  <a:srgbClr val="888888"/>
                </a:solidFill>
                <a:ea typeface="Arial" charset="0"/>
                <a:cs typeface="Arial" charset="0"/>
              </a:rPr>
              <a:t>LEADERSHIP &amp; NAVIGATION</a:t>
            </a:r>
          </a:p>
        </p:txBody>
      </p:sp>
      <p:pic>
        <p:nvPicPr>
          <p:cNvPr id="3" name="Picture 2"/>
          <p:cNvPicPr>
            <a:picLocks noChangeAspect="1"/>
          </p:cNvPicPr>
          <p:nvPr userDrawn="1"/>
        </p:nvPicPr>
        <p:blipFill>
          <a:blip r:embed="rId2"/>
          <a:stretch>
            <a:fillRect/>
          </a:stretch>
        </p:blipFill>
        <p:spPr>
          <a:xfrm>
            <a:off x="4177284" y="169214"/>
            <a:ext cx="789432" cy="899160"/>
          </a:xfrm>
          <a:prstGeom prst="rect">
            <a:avLst/>
          </a:prstGeom>
        </p:spPr>
      </p:pic>
    </p:spTree>
    <p:extLst>
      <p:ext uri="{BB962C8B-B14F-4D97-AF65-F5344CB8AC3E}">
        <p14:creationId xmlns:p14="http://schemas.microsoft.com/office/powerpoint/2010/main" val="1322911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able of Conten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0079" y="637191"/>
            <a:ext cx="7909560" cy="1143000"/>
          </a:xfrm>
          <a:prstGeom prst="rect">
            <a:avLst/>
          </a:prstGeom>
        </p:spPr>
        <p:txBody>
          <a:bodyPr anchor="b"/>
          <a:lstStyle>
            <a:lvl1pPr algn="l">
              <a:defRPr sz="3600">
                <a:solidFill>
                  <a:srgbClr val="888888"/>
                </a:solidFill>
              </a:defRPr>
            </a:lvl1pPr>
          </a:lstStyle>
          <a:p>
            <a:r>
              <a:rPr lang="en-US" dirty="0"/>
              <a:t>Table of Contents</a:t>
            </a:r>
          </a:p>
        </p:txBody>
      </p:sp>
      <p:sp>
        <p:nvSpPr>
          <p:cNvPr id="3" name="Subtitle 2"/>
          <p:cNvSpPr>
            <a:spLocks noGrp="1"/>
          </p:cNvSpPr>
          <p:nvPr>
            <p:ph type="subTitle" idx="1" hasCustomPrompt="1"/>
          </p:nvPr>
        </p:nvSpPr>
        <p:spPr>
          <a:xfrm>
            <a:off x="640080" y="1965960"/>
            <a:ext cx="7909560" cy="4114800"/>
          </a:xfrm>
          <a:prstGeom prst="rect">
            <a:avLst/>
          </a:prstGeom>
        </p:spPr>
        <p:txBody>
          <a:bodyPr anchor="t" anchorCtr="0"/>
          <a:lstStyle>
            <a:lvl1pPr marL="457200" indent="-457200" algn="l">
              <a:buAutoNum type="arabicPlain"/>
              <a:defRPr sz="2000" baseline="0">
                <a:solidFill>
                  <a:srgbClr val="494949"/>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Title Here</a:t>
            </a:r>
          </a:p>
          <a:p>
            <a:r>
              <a:rPr lang="en-US" dirty="0"/>
              <a:t>Title Here</a:t>
            </a:r>
          </a:p>
          <a:p>
            <a:r>
              <a:rPr lang="en-US" dirty="0"/>
              <a:t>Title Here</a:t>
            </a:r>
          </a:p>
          <a:p>
            <a:r>
              <a:rPr lang="en-US" dirty="0"/>
              <a:t>Title Here</a:t>
            </a:r>
          </a:p>
        </p:txBody>
      </p:sp>
      <p:sp>
        <p:nvSpPr>
          <p:cNvPr id="6" name="Slide Number Placeholder 5"/>
          <p:cNvSpPr>
            <a:spLocks noGrp="1"/>
          </p:cNvSpPr>
          <p:nvPr>
            <p:ph type="sldNum" sz="quarter" idx="12"/>
          </p:nvPr>
        </p:nvSpPr>
        <p:spPr/>
        <p:txBody>
          <a:bodyPr/>
          <a:lstStyle/>
          <a:p>
            <a:fld id="{506414DB-A8E4-F441-AE2B-1CF7F6F991BF}" type="slidenum">
              <a:rPr lang="en-US" smtClean="0">
                <a:solidFill>
                  <a:srgbClr val="545454">
                    <a:tint val="75000"/>
                  </a:srgbClr>
                </a:solidFill>
              </a:rPr>
              <a:pPr/>
              <a:t>‹#›</a:t>
            </a:fld>
            <a:endParaRPr lang="en-US">
              <a:solidFill>
                <a:srgbClr val="545454">
                  <a:tint val="75000"/>
                </a:srgbClr>
              </a:solidFill>
            </a:endParaRPr>
          </a:p>
        </p:txBody>
      </p:sp>
    </p:spTree>
    <p:extLst>
      <p:ext uri="{BB962C8B-B14F-4D97-AF65-F5344CB8AC3E}">
        <p14:creationId xmlns:p14="http://schemas.microsoft.com/office/powerpoint/2010/main" val="924087751"/>
      </p:ext>
    </p:extLst>
  </p:cSld>
  <p:clrMapOvr>
    <a:masterClrMapping/>
  </p:clrMapOvr>
  <p:extLst mod="1">
    <p:ext uri="{DCECCB84-F9BA-43D5-87BE-67443E8EF086}">
      <p15:sldGuideLst xmlns:p15="http://schemas.microsoft.com/office/powerpoint/2012/main">
        <p15:guide id="1" orient="horz" pos="384">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6414DB-A8E4-F441-AE2B-1CF7F6F991BF}" type="slidenum">
              <a:rPr lang="en-US" smtClean="0">
                <a:solidFill>
                  <a:srgbClr val="545454">
                    <a:tint val="75000"/>
                  </a:srgbClr>
                </a:solidFill>
              </a:rPr>
              <a:pPr/>
              <a:t>‹#›</a:t>
            </a:fld>
            <a:endParaRPr lang="en-US">
              <a:solidFill>
                <a:srgbClr val="545454">
                  <a:tint val="75000"/>
                </a:srgbClr>
              </a:solidFill>
            </a:endParaRPr>
          </a:p>
        </p:txBody>
      </p:sp>
    </p:spTree>
    <p:extLst>
      <p:ext uri="{BB962C8B-B14F-4D97-AF65-F5344CB8AC3E}">
        <p14:creationId xmlns:p14="http://schemas.microsoft.com/office/powerpoint/2010/main" val="2062297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Head/Body - 1 column">
    <p:spTree>
      <p:nvGrpSpPr>
        <p:cNvPr id="1" name=""/>
        <p:cNvGrpSpPr/>
        <p:nvPr/>
      </p:nvGrpSpPr>
      <p:grpSpPr>
        <a:xfrm>
          <a:off x="0" y="0"/>
          <a:ext cx="0" cy="0"/>
          <a:chOff x="0" y="0"/>
          <a:chExt cx="0" cy="0"/>
        </a:xfrm>
      </p:grpSpPr>
      <p:sp>
        <p:nvSpPr>
          <p:cNvPr id="2" name="Title 1"/>
          <p:cNvSpPr>
            <a:spLocks noGrp="1"/>
          </p:cNvSpPr>
          <p:nvPr>
            <p:ph type="title"/>
          </p:nvPr>
        </p:nvSpPr>
        <p:spPr>
          <a:xfrm>
            <a:off x="640080" y="640080"/>
            <a:ext cx="7909560" cy="1143000"/>
          </a:xfrm>
          <a:prstGeom prst="rect">
            <a:avLst/>
          </a:prstGeom>
        </p:spPr>
        <p:txBody>
          <a:bodyPr anchor="b"/>
          <a:lstStyle>
            <a:lvl1pPr>
              <a:lnSpc>
                <a:spcPct val="80000"/>
              </a:lnSpc>
              <a:defRPr sz="3600">
                <a:solidFill>
                  <a:srgbClr val="888888"/>
                </a:solidFill>
              </a:defRPr>
            </a:lvl1pPr>
          </a:lstStyle>
          <a:p>
            <a:r>
              <a:rPr lang="en-US"/>
              <a:t>Click to edit Master title style</a:t>
            </a:r>
            <a:endParaRPr lang="en-US" dirty="0"/>
          </a:p>
        </p:txBody>
      </p:sp>
      <p:sp>
        <p:nvSpPr>
          <p:cNvPr id="3" name="Content Placeholder 2"/>
          <p:cNvSpPr>
            <a:spLocks noGrp="1"/>
          </p:cNvSpPr>
          <p:nvPr>
            <p:ph idx="1" hasCustomPrompt="1"/>
          </p:nvPr>
        </p:nvSpPr>
        <p:spPr>
          <a:xfrm>
            <a:off x="640080" y="1965960"/>
            <a:ext cx="7909560" cy="4114800"/>
          </a:xfrm>
          <a:prstGeom prst="rect">
            <a:avLst/>
          </a:prstGeom>
        </p:spPr>
        <p:txBody>
          <a:bodyPr anchor="t" anchorCtr="0"/>
          <a:lstStyle>
            <a:lvl1pPr marL="0" marR="0" indent="0" algn="l" defTabSz="685800" rtl="0" eaLnBrk="1" fontAlgn="auto" latinLnBrk="0" hangingPunct="1">
              <a:lnSpc>
                <a:spcPct val="100000"/>
              </a:lnSpc>
              <a:spcBef>
                <a:spcPts val="750"/>
              </a:spcBef>
              <a:spcAft>
                <a:spcPts val="600"/>
              </a:spcAft>
              <a:buClrTx/>
              <a:buSzTx/>
              <a:buFont typeface="Arial"/>
              <a:buNone/>
              <a:tabLst/>
              <a:defRPr baseline="0">
                <a:solidFill>
                  <a:srgbClr val="494949"/>
                </a:solidFill>
              </a:defRPr>
            </a:lvl1pPr>
          </a:lstStyle>
          <a:p>
            <a:pPr lvl="0"/>
            <a:r>
              <a:rPr lang="en-US" dirty="0"/>
              <a:t>Click to edit Master text styles. Placeholder text goes here.</a:t>
            </a:r>
          </a:p>
          <a:p>
            <a:pPr marL="0" marR="0" lvl="0" indent="0" algn="l" defTabSz="685800" rtl="0" eaLnBrk="1" fontAlgn="auto" latinLnBrk="0" hangingPunct="1">
              <a:lnSpc>
                <a:spcPct val="100000"/>
              </a:lnSpc>
              <a:spcBef>
                <a:spcPts val="750"/>
              </a:spcBef>
              <a:spcAft>
                <a:spcPts val="600"/>
              </a:spcAft>
              <a:buClrTx/>
              <a:buSzTx/>
              <a:buFont typeface="Arial"/>
              <a:buNone/>
              <a:tabLst/>
              <a:defRPr/>
            </a:pPr>
            <a:r>
              <a:rPr lang="en-US" dirty="0"/>
              <a:t>Placeholder text goes here. Placeholder text goes here. Placeholder text goes here. Placeholder text goes here. Placeholder text goes here.</a:t>
            </a:r>
          </a:p>
          <a:p>
            <a:pPr marL="0" marR="0" lvl="0" indent="0" algn="l" defTabSz="685800" rtl="0" eaLnBrk="1" fontAlgn="auto" latinLnBrk="0" hangingPunct="1">
              <a:lnSpc>
                <a:spcPct val="100000"/>
              </a:lnSpc>
              <a:spcBef>
                <a:spcPts val="750"/>
              </a:spcBef>
              <a:spcAft>
                <a:spcPts val="600"/>
              </a:spcAft>
              <a:buClrTx/>
              <a:buSzTx/>
              <a:buFont typeface="Arial"/>
              <a:buNone/>
              <a:tabLst/>
              <a:defRPr/>
            </a:pPr>
            <a:r>
              <a:rPr lang="en-US" dirty="0"/>
              <a:t>Placeholder text goes here. Placeholder text goes here. Placeholder text goes here.</a:t>
            </a:r>
          </a:p>
          <a:p>
            <a:pPr marL="0" marR="0" lvl="0" indent="0" algn="l" defTabSz="685800" rtl="0" eaLnBrk="1" fontAlgn="auto" latinLnBrk="0" hangingPunct="1">
              <a:lnSpc>
                <a:spcPct val="100000"/>
              </a:lnSpc>
              <a:spcBef>
                <a:spcPts val="750"/>
              </a:spcBef>
              <a:spcAft>
                <a:spcPts val="600"/>
              </a:spcAft>
              <a:buClrTx/>
              <a:buSzTx/>
              <a:buFont typeface="Arial"/>
              <a:buNone/>
              <a:tabLst/>
              <a:defRPr/>
            </a:pPr>
            <a:endParaRPr lang="en-US" dirty="0"/>
          </a:p>
          <a:p>
            <a:pPr marL="0" marR="0" lvl="0" indent="0" algn="l" defTabSz="685800" rtl="0" eaLnBrk="1" fontAlgn="auto" latinLnBrk="0" hangingPunct="1">
              <a:lnSpc>
                <a:spcPct val="100000"/>
              </a:lnSpc>
              <a:spcBef>
                <a:spcPts val="750"/>
              </a:spcBef>
              <a:spcAft>
                <a:spcPts val="600"/>
              </a:spcAft>
              <a:buClrTx/>
              <a:buSzTx/>
              <a:buFont typeface="Arial"/>
              <a:buNone/>
              <a:tabLst/>
              <a:defRPr/>
            </a:pPr>
            <a:endParaRPr lang="en-US" dirty="0"/>
          </a:p>
          <a:p>
            <a:pPr marL="0" marR="0" lvl="0" indent="0" algn="l" defTabSz="685800" rtl="0" eaLnBrk="1" fontAlgn="auto" latinLnBrk="0" hangingPunct="1">
              <a:lnSpc>
                <a:spcPct val="100000"/>
              </a:lnSpc>
              <a:spcBef>
                <a:spcPts val="750"/>
              </a:spcBef>
              <a:spcAft>
                <a:spcPts val="600"/>
              </a:spcAft>
              <a:buClrTx/>
              <a:buSzTx/>
              <a:buFont typeface="Arial"/>
              <a:buNone/>
              <a:tabLst/>
              <a:defRPr/>
            </a:pPr>
            <a:endParaRPr lang="en-US" dirty="0"/>
          </a:p>
          <a:p>
            <a:pPr marL="0" marR="0" lvl="0" indent="0" algn="l" defTabSz="685800" rtl="0" eaLnBrk="1" fontAlgn="auto" latinLnBrk="0" hangingPunct="1">
              <a:lnSpc>
                <a:spcPct val="100000"/>
              </a:lnSpc>
              <a:spcBef>
                <a:spcPts val="750"/>
              </a:spcBef>
              <a:spcAft>
                <a:spcPts val="600"/>
              </a:spcAft>
              <a:buClrTx/>
              <a:buSzTx/>
              <a:buFont typeface="Arial"/>
              <a:buNone/>
              <a:tabLst/>
              <a:defRPr/>
            </a:pPr>
            <a:endParaRPr lang="en-US" dirty="0"/>
          </a:p>
          <a:p>
            <a:pPr marL="0" marR="0" lvl="0" indent="0" algn="l" defTabSz="685800" rtl="0" eaLnBrk="1" fontAlgn="auto" latinLnBrk="0" hangingPunct="1">
              <a:lnSpc>
                <a:spcPct val="100000"/>
              </a:lnSpc>
              <a:spcBef>
                <a:spcPts val="750"/>
              </a:spcBef>
              <a:spcAft>
                <a:spcPts val="600"/>
              </a:spcAft>
              <a:buClrTx/>
              <a:buSzTx/>
              <a:buFont typeface="Arial"/>
              <a:buNone/>
              <a:tabLst/>
              <a:defRPr/>
            </a:pPr>
            <a:endParaRPr lang="en-US" dirty="0"/>
          </a:p>
          <a:p>
            <a:pPr lvl="0"/>
            <a:endParaRPr lang="en-US" dirty="0"/>
          </a:p>
        </p:txBody>
      </p:sp>
      <p:sp>
        <p:nvSpPr>
          <p:cNvPr id="6" name="Slide Number Placeholder 5"/>
          <p:cNvSpPr>
            <a:spLocks noGrp="1"/>
          </p:cNvSpPr>
          <p:nvPr>
            <p:ph type="sldNum" sz="quarter" idx="12"/>
          </p:nvPr>
        </p:nvSpPr>
        <p:spPr/>
        <p:txBody>
          <a:bodyPr/>
          <a:lstStyle/>
          <a:p>
            <a:fld id="{506414DB-A8E4-F441-AE2B-1CF7F6F991BF}" type="slidenum">
              <a:rPr lang="en-US" smtClean="0">
                <a:solidFill>
                  <a:srgbClr val="545454">
                    <a:tint val="75000"/>
                  </a:srgbClr>
                </a:solidFill>
              </a:rPr>
              <a:pPr/>
              <a:t>‹#›</a:t>
            </a:fld>
            <a:endParaRPr lang="en-US">
              <a:solidFill>
                <a:srgbClr val="545454">
                  <a:tint val="75000"/>
                </a:srgbClr>
              </a:solidFill>
            </a:endParaRPr>
          </a:p>
        </p:txBody>
      </p:sp>
    </p:spTree>
    <p:extLst>
      <p:ext uri="{BB962C8B-B14F-4D97-AF65-F5344CB8AC3E}">
        <p14:creationId xmlns:p14="http://schemas.microsoft.com/office/powerpoint/2010/main" val="180618259"/>
      </p:ext>
    </p:extLst>
  </p:cSld>
  <p:clrMapOvr>
    <a:masterClrMapping/>
  </p:clrMapOvr>
  <p:extLst mod="1">
    <p:ext uri="{DCECCB84-F9BA-43D5-87BE-67443E8EF086}">
      <p15:sldGuideLst xmlns:p15="http://schemas.microsoft.com/office/powerpoint/2012/main">
        <p15:guide id="1" orient="horz" pos="36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Head/Body - 2 column">
    <p:spTree>
      <p:nvGrpSpPr>
        <p:cNvPr id="1" name=""/>
        <p:cNvGrpSpPr/>
        <p:nvPr/>
      </p:nvGrpSpPr>
      <p:grpSpPr>
        <a:xfrm>
          <a:off x="0" y="0"/>
          <a:ext cx="0" cy="0"/>
          <a:chOff x="0" y="0"/>
          <a:chExt cx="0" cy="0"/>
        </a:xfrm>
      </p:grpSpPr>
      <p:sp>
        <p:nvSpPr>
          <p:cNvPr id="2" name="Title 1"/>
          <p:cNvSpPr>
            <a:spLocks noGrp="1"/>
          </p:cNvSpPr>
          <p:nvPr>
            <p:ph type="title"/>
          </p:nvPr>
        </p:nvSpPr>
        <p:spPr>
          <a:xfrm>
            <a:off x="640080" y="640080"/>
            <a:ext cx="7909560" cy="1143000"/>
          </a:xfrm>
          <a:prstGeom prst="rect">
            <a:avLst/>
          </a:prstGeom>
        </p:spPr>
        <p:txBody>
          <a:bodyPr anchor="b" anchorCtr="0"/>
          <a:lstStyle>
            <a:lvl1pPr>
              <a:lnSpc>
                <a:spcPct val="80000"/>
              </a:lnSpc>
              <a:defRPr sz="3600">
                <a:solidFill>
                  <a:srgbClr val="888888"/>
                </a:solidFill>
              </a:defRPr>
            </a:lvl1pPr>
          </a:lstStyle>
          <a:p>
            <a:r>
              <a:rPr lang="en-US"/>
              <a:t>Click to edit Master title style</a:t>
            </a:r>
            <a:endParaRPr lang="en-US" dirty="0"/>
          </a:p>
        </p:txBody>
      </p:sp>
      <p:sp>
        <p:nvSpPr>
          <p:cNvPr id="3" name="Content Placeholder 2"/>
          <p:cNvSpPr>
            <a:spLocks noGrp="1"/>
          </p:cNvSpPr>
          <p:nvPr>
            <p:ph idx="1" hasCustomPrompt="1"/>
          </p:nvPr>
        </p:nvSpPr>
        <p:spPr>
          <a:xfrm>
            <a:off x="640080" y="1965960"/>
            <a:ext cx="7909560" cy="4114800"/>
          </a:xfrm>
          <a:prstGeom prst="rect">
            <a:avLst/>
          </a:prstGeom>
        </p:spPr>
        <p:txBody>
          <a:bodyPr numCol="2" spcCol="365760"/>
          <a:lstStyle>
            <a:lvl1pPr marL="0" marR="0" indent="0" algn="l" defTabSz="685800" rtl="0" eaLnBrk="1" fontAlgn="auto" latinLnBrk="0" hangingPunct="1">
              <a:lnSpc>
                <a:spcPct val="100000"/>
              </a:lnSpc>
              <a:spcBef>
                <a:spcPts val="750"/>
              </a:spcBef>
              <a:spcAft>
                <a:spcPts val="600"/>
              </a:spcAft>
              <a:buClrTx/>
              <a:buSzTx/>
              <a:buFont typeface="Arial"/>
              <a:buNone/>
              <a:tabLst/>
              <a:defRPr baseline="0">
                <a:solidFill>
                  <a:srgbClr val="494949"/>
                </a:solidFill>
              </a:defRPr>
            </a:lvl1pPr>
          </a:lstStyle>
          <a:p>
            <a:pPr lvl="0"/>
            <a:r>
              <a:rPr lang="en-US" dirty="0"/>
              <a:t>Click to edit Master text styles. Placeholder text goes here.</a:t>
            </a:r>
          </a:p>
          <a:p>
            <a:pPr marL="0" marR="0" lvl="0" indent="0" algn="l" defTabSz="685800" rtl="0" eaLnBrk="1" fontAlgn="auto" latinLnBrk="0" hangingPunct="1">
              <a:lnSpc>
                <a:spcPct val="100000"/>
              </a:lnSpc>
              <a:spcBef>
                <a:spcPts val="750"/>
              </a:spcBef>
              <a:spcAft>
                <a:spcPts val="600"/>
              </a:spcAft>
              <a:buClrTx/>
              <a:buSzTx/>
              <a:buFont typeface="Arial"/>
              <a:buNone/>
              <a:tabLst/>
              <a:defRPr/>
            </a:pPr>
            <a:r>
              <a:rPr lang="en-US" dirty="0"/>
              <a:t>Placeholder text goes here. Placeholder text goes here. Placeholder text goes here. Placeholder text goes here. Placeholder text goes here.</a:t>
            </a:r>
          </a:p>
          <a:p>
            <a:pPr marL="0" marR="0" lvl="0" indent="0" algn="l" defTabSz="685800" rtl="0" eaLnBrk="1" fontAlgn="auto" latinLnBrk="0" hangingPunct="1">
              <a:lnSpc>
                <a:spcPct val="100000"/>
              </a:lnSpc>
              <a:spcBef>
                <a:spcPts val="750"/>
              </a:spcBef>
              <a:spcAft>
                <a:spcPts val="600"/>
              </a:spcAft>
              <a:buClrTx/>
              <a:buSzTx/>
              <a:buFont typeface="Arial"/>
              <a:buNone/>
              <a:tabLst/>
              <a:defRPr/>
            </a:pPr>
            <a:r>
              <a:rPr lang="en-US" dirty="0"/>
              <a:t>Placeholder text goes here. Placeholder text goes here. Placeholder text goes here.</a:t>
            </a:r>
          </a:p>
          <a:p>
            <a:pPr lvl="0"/>
            <a:r>
              <a:rPr lang="en-US" dirty="0"/>
              <a:t>Click to edit Master text styles. Placeholder text goes here.</a:t>
            </a:r>
          </a:p>
          <a:p>
            <a:pPr marL="0" marR="0" lvl="0" indent="0" algn="l" defTabSz="685800" rtl="0" eaLnBrk="1" fontAlgn="auto" latinLnBrk="0" hangingPunct="1">
              <a:lnSpc>
                <a:spcPct val="100000"/>
              </a:lnSpc>
              <a:spcBef>
                <a:spcPts val="750"/>
              </a:spcBef>
              <a:spcAft>
                <a:spcPts val="600"/>
              </a:spcAft>
              <a:buClrTx/>
              <a:buSzTx/>
              <a:buFont typeface="Arial"/>
              <a:buNone/>
              <a:tabLst/>
              <a:defRPr/>
            </a:pPr>
            <a:r>
              <a:rPr lang="en-US" dirty="0"/>
              <a:t>Placeholder text goes here. Placeholder text goes here. Placeholder text goes here. Placeholder text goes here. Placeholder text goes here.</a:t>
            </a:r>
          </a:p>
          <a:p>
            <a:pPr marL="0" marR="0" lvl="0" indent="0" algn="l" defTabSz="685800" rtl="0" eaLnBrk="1" fontAlgn="auto" latinLnBrk="0" hangingPunct="1">
              <a:lnSpc>
                <a:spcPct val="100000"/>
              </a:lnSpc>
              <a:spcBef>
                <a:spcPts val="750"/>
              </a:spcBef>
              <a:spcAft>
                <a:spcPts val="600"/>
              </a:spcAft>
              <a:buClrTx/>
              <a:buSzTx/>
              <a:buFont typeface="Arial"/>
              <a:buNone/>
              <a:tabLst/>
              <a:defRPr/>
            </a:pPr>
            <a:r>
              <a:rPr lang="en-US" dirty="0"/>
              <a:t>Placeholder text goes here. Placeholder text goes here. Placeholder text goes here.</a:t>
            </a:r>
          </a:p>
          <a:p>
            <a:pPr lvl="0"/>
            <a:r>
              <a:rPr lang="en-US" dirty="0"/>
              <a:t> </a:t>
            </a:r>
          </a:p>
          <a:p>
            <a:pPr lvl="0"/>
            <a:endParaRPr lang="en-US" dirty="0"/>
          </a:p>
        </p:txBody>
      </p:sp>
      <p:sp>
        <p:nvSpPr>
          <p:cNvPr id="6" name="Slide Number Placeholder 5"/>
          <p:cNvSpPr>
            <a:spLocks noGrp="1"/>
          </p:cNvSpPr>
          <p:nvPr>
            <p:ph type="sldNum" sz="quarter" idx="12"/>
          </p:nvPr>
        </p:nvSpPr>
        <p:spPr/>
        <p:txBody>
          <a:bodyPr/>
          <a:lstStyle/>
          <a:p>
            <a:fld id="{506414DB-A8E4-F441-AE2B-1CF7F6F991BF}" type="slidenum">
              <a:rPr lang="en-US" smtClean="0">
                <a:solidFill>
                  <a:srgbClr val="545454">
                    <a:tint val="75000"/>
                  </a:srgbClr>
                </a:solidFill>
              </a:rPr>
              <a:pPr/>
              <a:t>‹#›</a:t>
            </a:fld>
            <a:endParaRPr lang="en-US">
              <a:solidFill>
                <a:srgbClr val="545454">
                  <a:tint val="75000"/>
                </a:srgbClr>
              </a:solidFill>
            </a:endParaRPr>
          </a:p>
        </p:txBody>
      </p:sp>
    </p:spTree>
    <p:extLst>
      <p:ext uri="{BB962C8B-B14F-4D97-AF65-F5344CB8AC3E}">
        <p14:creationId xmlns:p14="http://schemas.microsoft.com/office/powerpoint/2010/main" val="2279147001"/>
      </p:ext>
    </p:extLst>
  </p:cSld>
  <p:clrMapOvr>
    <a:masterClrMapping/>
  </p:clrMapOvr>
  <p:extLst mod="1">
    <p:ext uri="{DCECCB84-F9BA-43D5-87BE-67443E8EF086}">
      <p15:sldGuideLst xmlns:p15="http://schemas.microsoft.com/office/powerpoint/2012/main">
        <p15:guide id="1" orient="horz" pos="1008">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3-level bullets">
    <p:spTree>
      <p:nvGrpSpPr>
        <p:cNvPr id="1" name=""/>
        <p:cNvGrpSpPr/>
        <p:nvPr/>
      </p:nvGrpSpPr>
      <p:grpSpPr>
        <a:xfrm>
          <a:off x="0" y="0"/>
          <a:ext cx="0" cy="0"/>
          <a:chOff x="0" y="0"/>
          <a:chExt cx="0" cy="0"/>
        </a:xfrm>
      </p:grpSpPr>
      <p:sp>
        <p:nvSpPr>
          <p:cNvPr id="2" name="Title 1"/>
          <p:cNvSpPr>
            <a:spLocks noGrp="1"/>
          </p:cNvSpPr>
          <p:nvPr>
            <p:ph type="title"/>
          </p:nvPr>
        </p:nvSpPr>
        <p:spPr>
          <a:xfrm>
            <a:off x="640080" y="640080"/>
            <a:ext cx="7909560" cy="1143000"/>
          </a:xfrm>
          <a:prstGeom prst="rect">
            <a:avLst/>
          </a:prstGeom>
        </p:spPr>
        <p:txBody>
          <a:bodyPr anchor="b" anchorCtr="0"/>
          <a:lstStyle>
            <a:lvl1pPr>
              <a:lnSpc>
                <a:spcPct val="80000"/>
              </a:lnSpc>
              <a:defRPr sz="3600">
                <a:solidFill>
                  <a:srgbClr val="888888"/>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506414DB-A8E4-F441-AE2B-1CF7F6F991BF}" type="slidenum">
              <a:rPr lang="en-US" smtClean="0">
                <a:solidFill>
                  <a:srgbClr val="545454">
                    <a:tint val="75000"/>
                  </a:srgbClr>
                </a:solidFill>
              </a:rPr>
              <a:pPr/>
              <a:t>‹#›</a:t>
            </a:fld>
            <a:endParaRPr lang="en-US">
              <a:solidFill>
                <a:srgbClr val="545454">
                  <a:tint val="75000"/>
                </a:srgbClr>
              </a:solidFill>
            </a:endParaRPr>
          </a:p>
        </p:txBody>
      </p:sp>
      <p:sp>
        <p:nvSpPr>
          <p:cNvPr id="7" name="Text Placeholder 6"/>
          <p:cNvSpPr>
            <a:spLocks noGrp="1"/>
          </p:cNvSpPr>
          <p:nvPr>
            <p:ph type="body" sz="quarter" idx="13"/>
          </p:nvPr>
        </p:nvSpPr>
        <p:spPr>
          <a:xfrm>
            <a:off x="640080" y="1965960"/>
            <a:ext cx="7909560" cy="4114800"/>
          </a:xfrm>
          <a:prstGeom prst="rect">
            <a:avLst/>
          </a:prstGeom>
        </p:spPr>
        <p:txBody>
          <a:bodyPr/>
          <a:lstStyle>
            <a:lvl1pPr marL="285750" indent="-285750">
              <a:buFont typeface="Arial" charset="0"/>
              <a:buChar char="•"/>
              <a:defRPr>
                <a:solidFill>
                  <a:srgbClr val="494949"/>
                </a:solidFill>
              </a:defRPr>
            </a:lvl1pPr>
            <a:lvl2pPr marL="628650" indent="-285750">
              <a:buFont typeface="Arial" charset="0"/>
              <a:buChar char="•"/>
              <a:defRPr>
                <a:solidFill>
                  <a:srgbClr val="494949"/>
                </a:solidFill>
              </a:defRPr>
            </a:lvl2pPr>
            <a:lvl3pPr marL="971550" indent="-285750">
              <a:buFont typeface="Arial" charset="0"/>
              <a:buChar char="•"/>
              <a:defRPr>
                <a:solidFill>
                  <a:srgbClr val="494949"/>
                </a:solidFill>
              </a:defRPr>
            </a:lvl3pPr>
            <a:lvl4pPr marL="1200150" indent="-171450">
              <a:buFont typeface="Arial" charset="0"/>
              <a:buChar char="•"/>
              <a:defRPr/>
            </a:lvl4pPr>
            <a:lvl5pPr marL="1543050" indent="-171450">
              <a:buFont typeface="Arial" charset="0"/>
              <a:buChar char="•"/>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55411373"/>
      </p:ext>
    </p:extLst>
  </p:cSld>
  <p:clrMapOvr>
    <a:masterClrMapping/>
  </p:clrMapOvr>
  <p:extLst mod="1">
    <p:ext uri="{DCECCB84-F9BA-43D5-87BE-67443E8EF086}">
      <p15:sldGuideLst xmlns:p15="http://schemas.microsoft.com/office/powerpoint/2012/main">
        <p15:guide id="1" orient="horz" pos="1008">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able of Conten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0079" y="637191"/>
            <a:ext cx="7909560" cy="1143000"/>
          </a:xfrm>
          <a:prstGeom prst="rect">
            <a:avLst/>
          </a:prstGeom>
        </p:spPr>
        <p:txBody>
          <a:bodyPr anchor="b"/>
          <a:lstStyle>
            <a:lvl1pPr algn="l">
              <a:defRPr sz="3600">
                <a:solidFill>
                  <a:srgbClr val="888888"/>
                </a:solidFill>
              </a:defRPr>
            </a:lvl1pPr>
          </a:lstStyle>
          <a:p>
            <a:r>
              <a:rPr lang="en-US" dirty="0"/>
              <a:t>Table of Contents</a:t>
            </a:r>
          </a:p>
        </p:txBody>
      </p:sp>
      <p:sp>
        <p:nvSpPr>
          <p:cNvPr id="3" name="Subtitle 2"/>
          <p:cNvSpPr>
            <a:spLocks noGrp="1"/>
          </p:cNvSpPr>
          <p:nvPr>
            <p:ph type="subTitle" idx="1" hasCustomPrompt="1"/>
          </p:nvPr>
        </p:nvSpPr>
        <p:spPr>
          <a:xfrm>
            <a:off x="640080" y="1965960"/>
            <a:ext cx="7909560" cy="4114800"/>
          </a:xfrm>
          <a:prstGeom prst="rect">
            <a:avLst/>
          </a:prstGeom>
        </p:spPr>
        <p:txBody>
          <a:bodyPr anchor="t" anchorCtr="0"/>
          <a:lstStyle>
            <a:lvl1pPr marL="457200" indent="-457200" algn="l">
              <a:buAutoNum type="arabicPlain"/>
              <a:defRPr sz="2000" baseline="0">
                <a:solidFill>
                  <a:srgbClr val="494949"/>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Title Here</a:t>
            </a:r>
          </a:p>
          <a:p>
            <a:r>
              <a:rPr lang="en-US" dirty="0"/>
              <a:t>Title Here</a:t>
            </a:r>
          </a:p>
          <a:p>
            <a:r>
              <a:rPr lang="en-US" dirty="0"/>
              <a:t>Title Here</a:t>
            </a:r>
          </a:p>
          <a:p>
            <a:r>
              <a:rPr lang="en-US" dirty="0"/>
              <a:t>Title Here</a:t>
            </a:r>
          </a:p>
        </p:txBody>
      </p:sp>
      <p:sp>
        <p:nvSpPr>
          <p:cNvPr id="6" name="Slide Number Placeholder 5"/>
          <p:cNvSpPr>
            <a:spLocks noGrp="1"/>
          </p:cNvSpPr>
          <p:nvPr>
            <p:ph type="sldNum" sz="quarter" idx="12"/>
          </p:nvPr>
        </p:nvSpPr>
        <p:spPr/>
        <p:txBody>
          <a:bodyPr/>
          <a:lstStyle/>
          <a:p>
            <a:fld id="{506414DB-A8E4-F441-AE2B-1CF7F6F991BF}" type="slidenum">
              <a:rPr lang="en-US" smtClean="0"/>
              <a:t>‹#›</a:t>
            </a:fld>
            <a:endParaRPr lang="en-US" dirty="0"/>
          </a:p>
        </p:txBody>
      </p:sp>
    </p:spTree>
    <p:extLst>
      <p:ext uri="{BB962C8B-B14F-4D97-AF65-F5344CB8AC3E}">
        <p14:creationId xmlns:p14="http://schemas.microsoft.com/office/powerpoint/2010/main" val="4019974469"/>
      </p:ext>
    </p:extLst>
  </p:cSld>
  <p:clrMapOvr>
    <a:masterClrMapping/>
  </p:clrMapOvr>
  <p:extLst mod="1">
    <p:ext uri="{DCECCB84-F9BA-43D5-87BE-67443E8EF086}">
      <p15:sldGuideLst xmlns:p15="http://schemas.microsoft.com/office/powerpoint/2012/main">
        <p15:guide id="0" orient="horz" pos="384">
          <p15:clr>
            <a:srgbClr val="FBAE40"/>
          </p15:clr>
        </p15:guide>
        <p15:guide id="1"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Numbered List">
    <p:spTree>
      <p:nvGrpSpPr>
        <p:cNvPr id="1" name=""/>
        <p:cNvGrpSpPr/>
        <p:nvPr/>
      </p:nvGrpSpPr>
      <p:grpSpPr>
        <a:xfrm>
          <a:off x="0" y="0"/>
          <a:ext cx="0" cy="0"/>
          <a:chOff x="0" y="0"/>
          <a:chExt cx="0" cy="0"/>
        </a:xfrm>
      </p:grpSpPr>
      <p:sp>
        <p:nvSpPr>
          <p:cNvPr id="2" name="Title 1"/>
          <p:cNvSpPr>
            <a:spLocks noGrp="1"/>
          </p:cNvSpPr>
          <p:nvPr>
            <p:ph type="title"/>
          </p:nvPr>
        </p:nvSpPr>
        <p:spPr>
          <a:xfrm>
            <a:off x="640080" y="640078"/>
            <a:ext cx="7909560" cy="1143000"/>
          </a:xfrm>
          <a:prstGeom prst="rect">
            <a:avLst/>
          </a:prstGeom>
        </p:spPr>
        <p:txBody>
          <a:bodyPr anchor="b" anchorCtr="0"/>
          <a:lstStyle>
            <a:lvl1pPr>
              <a:lnSpc>
                <a:spcPct val="80000"/>
              </a:lnSpc>
              <a:defRPr sz="3600">
                <a:solidFill>
                  <a:srgbClr val="888888"/>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506414DB-A8E4-F441-AE2B-1CF7F6F991BF}" type="slidenum">
              <a:rPr lang="en-US" smtClean="0">
                <a:solidFill>
                  <a:srgbClr val="545454">
                    <a:tint val="75000"/>
                  </a:srgbClr>
                </a:solidFill>
              </a:rPr>
              <a:pPr/>
              <a:t>‹#›</a:t>
            </a:fld>
            <a:endParaRPr lang="en-US">
              <a:solidFill>
                <a:srgbClr val="545454">
                  <a:tint val="75000"/>
                </a:srgbClr>
              </a:solidFill>
            </a:endParaRPr>
          </a:p>
        </p:txBody>
      </p:sp>
      <p:sp>
        <p:nvSpPr>
          <p:cNvPr id="7" name="Text Placeholder 6"/>
          <p:cNvSpPr>
            <a:spLocks noGrp="1"/>
          </p:cNvSpPr>
          <p:nvPr>
            <p:ph type="body" sz="quarter" idx="13" hasCustomPrompt="1"/>
          </p:nvPr>
        </p:nvSpPr>
        <p:spPr>
          <a:xfrm>
            <a:off x="640080" y="1965960"/>
            <a:ext cx="7909560" cy="4114800"/>
          </a:xfrm>
          <a:prstGeom prst="rect">
            <a:avLst/>
          </a:prstGeom>
        </p:spPr>
        <p:txBody>
          <a:bodyPr/>
          <a:lstStyle>
            <a:lvl1pPr marL="342900" indent="-342900">
              <a:buFont typeface="+mj-lt"/>
              <a:buAutoNum type="arabicPeriod"/>
              <a:defRPr baseline="0">
                <a:solidFill>
                  <a:srgbClr val="494949"/>
                </a:solidFill>
              </a:defRPr>
            </a:lvl1pPr>
            <a:lvl2pPr marL="628650" indent="-285750">
              <a:buFont typeface="Arial" charset="0"/>
              <a:buChar char="•"/>
              <a:defRPr/>
            </a:lvl2pPr>
            <a:lvl3pPr marL="971550" indent="-285750">
              <a:buFont typeface="Arial" charset="0"/>
              <a:buChar char="•"/>
              <a:defRPr/>
            </a:lvl3pPr>
            <a:lvl4pPr marL="1200150" indent="-171450">
              <a:buFont typeface="Arial" charset="0"/>
              <a:buChar char="•"/>
              <a:defRPr/>
            </a:lvl4pPr>
            <a:lvl5pPr marL="1543050" indent="-171450">
              <a:buFont typeface="Arial" charset="0"/>
              <a:buChar char="•"/>
              <a:defRPr/>
            </a:lvl5pPr>
          </a:lstStyle>
          <a:p>
            <a:pPr marL="342900" marR="0" lvl="0" indent="-342900" algn="l" defTabSz="685800" rtl="0" eaLnBrk="1" fontAlgn="auto" latinLnBrk="0" hangingPunct="1">
              <a:lnSpc>
                <a:spcPct val="100000"/>
              </a:lnSpc>
              <a:spcBef>
                <a:spcPts val="750"/>
              </a:spcBef>
              <a:spcAft>
                <a:spcPts val="0"/>
              </a:spcAft>
              <a:buClrTx/>
              <a:buSzTx/>
              <a:tabLst/>
              <a:defRPr/>
            </a:pPr>
            <a:r>
              <a:rPr lang="en-US" dirty="0"/>
              <a:t>Numbered bullets here.</a:t>
            </a:r>
          </a:p>
          <a:p>
            <a:pPr marL="342900" marR="0" lvl="0" indent="-342900" algn="l" defTabSz="685800" rtl="0" eaLnBrk="1" fontAlgn="auto" latinLnBrk="0" hangingPunct="1">
              <a:lnSpc>
                <a:spcPct val="100000"/>
              </a:lnSpc>
              <a:spcBef>
                <a:spcPts val="750"/>
              </a:spcBef>
              <a:spcAft>
                <a:spcPts val="0"/>
              </a:spcAft>
              <a:buClrTx/>
              <a:buSzTx/>
              <a:tabLst/>
              <a:defRPr/>
            </a:pPr>
            <a:r>
              <a:rPr lang="en-US" dirty="0"/>
              <a:t>Numbered bullets here.</a:t>
            </a:r>
          </a:p>
          <a:p>
            <a:pPr marL="342900" marR="0" lvl="0" indent="-342900" algn="l" defTabSz="685800" rtl="0" eaLnBrk="1" fontAlgn="auto" latinLnBrk="0" hangingPunct="1">
              <a:lnSpc>
                <a:spcPct val="100000"/>
              </a:lnSpc>
              <a:spcBef>
                <a:spcPts val="750"/>
              </a:spcBef>
              <a:spcAft>
                <a:spcPts val="0"/>
              </a:spcAft>
              <a:buClrTx/>
              <a:buSzTx/>
              <a:tabLst/>
              <a:defRPr/>
            </a:pPr>
            <a:r>
              <a:rPr lang="en-US" dirty="0"/>
              <a:t>Numbered bullets here.</a:t>
            </a:r>
          </a:p>
        </p:txBody>
      </p:sp>
    </p:spTree>
    <p:extLst>
      <p:ext uri="{BB962C8B-B14F-4D97-AF65-F5344CB8AC3E}">
        <p14:creationId xmlns:p14="http://schemas.microsoft.com/office/powerpoint/2010/main" val="3525971869"/>
      </p:ext>
    </p:extLst>
  </p:cSld>
  <p:clrMapOvr>
    <a:masterClrMapping/>
  </p:clrMapOvr>
  <p:extLst mod="1">
    <p:ext uri="{DCECCB84-F9BA-43D5-87BE-67443E8EF086}">
      <p15:sldGuideLst xmlns:p15="http://schemas.microsoft.com/office/powerpoint/2012/main">
        <p15:guide id="1" orient="horz" pos="1008">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Head/Double content">
    <p:spTree>
      <p:nvGrpSpPr>
        <p:cNvPr id="1" name=""/>
        <p:cNvGrpSpPr/>
        <p:nvPr/>
      </p:nvGrpSpPr>
      <p:grpSpPr>
        <a:xfrm>
          <a:off x="0" y="0"/>
          <a:ext cx="0" cy="0"/>
          <a:chOff x="0" y="0"/>
          <a:chExt cx="0" cy="0"/>
        </a:xfrm>
      </p:grpSpPr>
      <p:sp>
        <p:nvSpPr>
          <p:cNvPr id="2" name="Title 1"/>
          <p:cNvSpPr>
            <a:spLocks noGrp="1"/>
          </p:cNvSpPr>
          <p:nvPr>
            <p:ph type="title"/>
          </p:nvPr>
        </p:nvSpPr>
        <p:spPr>
          <a:xfrm>
            <a:off x="640080" y="640080"/>
            <a:ext cx="7909560" cy="1143000"/>
          </a:xfrm>
          <a:prstGeom prst="rect">
            <a:avLst/>
          </a:prstGeom>
        </p:spPr>
        <p:txBody>
          <a:bodyPr anchor="b" anchorCtr="0"/>
          <a:lstStyle>
            <a:lvl1pPr>
              <a:defRPr sz="3600">
                <a:solidFill>
                  <a:srgbClr val="888888"/>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40080" y="1965960"/>
            <a:ext cx="3886200" cy="4114800"/>
          </a:xfrm>
          <a:prstGeom prst="rect">
            <a:avLst/>
          </a:prstGeom>
        </p:spPr>
        <p:txBody>
          <a:bodyPr/>
          <a:lstStyle>
            <a:lvl1pPr>
              <a:defRPr>
                <a:solidFill>
                  <a:srgbClr val="494949"/>
                </a:solidFill>
              </a:defRPr>
            </a:lvl1pPr>
            <a:lvl2pPr>
              <a:defRPr>
                <a:solidFill>
                  <a:srgbClr val="494949"/>
                </a:solidFill>
              </a:defRPr>
            </a:lvl2pPr>
            <a:lvl3pPr>
              <a:defRPr>
                <a:solidFill>
                  <a:srgbClr val="494949"/>
                </a:solidFill>
              </a:defRPr>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63440" y="1965960"/>
            <a:ext cx="3886200" cy="4114800"/>
          </a:xfrm>
          <a:prstGeom prst="rect">
            <a:avLst/>
          </a:prstGeom>
        </p:spPr>
        <p:txBody>
          <a:bodyPr/>
          <a:lstStyle>
            <a:lvl1pPr>
              <a:defRPr>
                <a:solidFill>
                  <a:srgbClr val="494949"/>
                </a:solidFill>
              </a:defRPr>
            </a:lvl1pPr>
            <a:lvl2pPr>
              <a:defRPr>
                <a:solidFill>
                  <a:srgbClr val="494949"/>
                </a:solidFill>
              </a:defRPr>
            </a:lvl2pPr>
            <a:lvl3pPr>
              <a:defRPr>
                <a:solidFill>
                  <a:srgbClr val="494949"/>
                </a:solidFill>
              </a:defRPr>
            </a:lvl3p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506414DB-A8E4-F441-AE2B-1CF7F6F991BF}" type="slidenum">
              <a:rPr lang="en-US" smtClean="0">
                <a:solidFill>
                  <a:srgbClr val="545454">
                    <a:tint val="75000"/>
                  </a:srgbClr>
                </a:solidFill>
              </a:rPr>
              <a:pPr/>
              <a:t>‹#›</a:t>
            </a:fld>
            <a:endParaRPr lang="en-US">
              <a:solidFill>
                <a:srgbClr val="545454">
                  <a:tint val="75000"/>
                </a:srgbClr>
              </a:solidFill>
            </a:endParaRPr>
          </a:p>
        </p:txBody>
      </p:sp>
    </p:spTree>
    <p:extLst>
      <p:ext uri="{BB962C8B-B14F-4D97-AF65-F5344CB8AC3E}">
        <p14:creationId xmlns:p14="http://schemas.microsoft.com/office/powerpoint/2010/main" val="11324170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lumn Chart Gu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6414DB-A8E4-F441-AE2B-1CF7F6F991BF}" type="slidenum">
              <a:rPr lang="en-US" smtClean="0">
                <a:solidFill>
                  <a:srgbClr val="545454">
                    <a:tint val="75000"/>
                  </a:srgbClr>
                </a:solidFill>
              </a:rPr>
              <a:pPr/>
              <a:t>‹#›</a:t>
            </a:fld>
            <a:endParaRPr lang="en-US">
              <a:solidFill>
                <a:srgbClr val="545454">
                  <a:tint val="75000"/>
                </a:srgbClr>
              </a:solidFill>
            </a:endParaRPr>
          </a:p>
        </p:txBody>
      </p:sp>
      <p:graphicFrame>
        <p:nvGraphicFramePr>
          <p:cNvPr id="10" name="Chart 9"/>
          <p:cNvGraphicFramePr/>
          <p:nvPr userDrawn="1">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22572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ar Chart Gu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6414DB-A8E4-F441-AE2B-1CF7F6F991BF}" type="slidenum">
              <a:rPr lang="en-US" smtClean="0">
                <a:solidFill>
                  <a:srgbClr val="545454">
                    <a:tint val="75000"/>
                  </a:srgbClr>
                </a:solidFill>
              </a:rPr>
              <a:pPr/>
              <a:t>‹#›</a:t>
            </a:fld>
            <a:endParaRPr lang="en-US">
              <a:solidFill>
                <a:srgbClr val="545454">
                  <a:tint val="75000"/>
                </a:srgbClr>
              </a:solidFill>
            </a:endParaRPr>
          </a:p>
        </p:txBody>
      </p:sp>
      <p:graphicFrame>
        <p:nvGraphicFramePr>
          <p:cNvPr id="5" name="Chart 4"/>
          <p:cNvGraphicFramePr/>
          <p:nvPr userDrawn="1">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91925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Pie Chart Gu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6414DB-A8E4-F441-AE2B-1CF7F6F991BF}" type="slidenum">
              <a:rPr lang="en-US" smtClean="0">
                <a:solidFill>
                  <a:srgbClr val="545454">
                    <a:tint val="75000"/>
                  </a:srgbClr>
                </a:solidFill>
              </a:rPr>
              <a:pPr/>
              <a:t>‹#›</a:t>
            </a:fld>
            <a:endParaRPr lang="en-US">
              <a:solidFill>
                <a:srgbClr val="545454">
                  <a:tint val="75000"/>
                </a:srgbClr>
              </a:solidFill>
            </a:endParaRPr>
          </a:p>
        </p:txBody>
      </p:sp>
      <p:graphicFrame>
        <p:nvGraphicFramePr>
          <p:cNvPr id="2" name="Chart 1"/>
          <p:cNvGraphicFramePr/>
          <p:nvPr userDrawn="1">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80922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Donut Chart Gu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6414DB-A8E4-F441-AE2B-1CF7F6F991BF}" type="slidenum">
              <a:rPr lang="en-US" smtClean="0">
                <a:solidFill>
                  <a:srgbClr val="545454">
                    <a:tint val="75000"/>
                  </a:srgbClr>
                </a:solidFill>
              </a:rPr>
              <a:pPr/>
              <a:t>‹#›</a:t>
            </a:fld>
            <a:endParaRPr lang="en-US">
              <a:solidFill>
                <a:srgbClr val="545454">
                  <a:tint val="75000"/>
                </a:srgbClr>
              </a:solidFill>
            </a:endParaRPr>
          </a:p>
        </p:txBody>
      </p:sp>
      <p:graphicFrame>
        <p:nvGraphicFramePr>
          <p:cNvPr id="5" name="Chart 4"/>
          <p:cNvGraphicFramePr/>
          <p:nvPr userDrawn="1">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4984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Gu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06414DB-A8E4-F441-AE2B-1CF7F6F991BF}" type="slidenum">
              <a:rPr lang="en-US" smtClean="0">
                <a:solidFill>
                  <a:srgbClr val="545454">
                    <a:tint val="75000"/>
                  </a:srgbClr>
                </a:solidFill>
              </a:rPr>
              <a:pPr/>
              <a:t>‹#›</a:t>
            </a:fld>
            <a:endParaRPr lang="en-US">
              <a:solidFill>
                <a:srgbClr val="545454">
                  <a:tint val="75000"/>
                </a:srgbClr>
              </a:solidFill>
            </a:endParaRPr>
          </a:p>
        </p:txBody>
      </p:sp>
      <p:graphicFrame>
        <p:nvGraphicFramePr>
          <p:cNvPr id="6" name="Table 5"/>
          <p:cNvGraphicFramePr>
            <a:graphicFrameLocks noGrp="1"/>
          </p:cNvGraphicFramePr>
          <p:nvPr userDrawn="1">
            <p:extLst/>
          </p:nvPr>
        </p:nvGraphicFramePr>
        <p:xfrm>
          <a:off x="863601" y="1397000"/>
          <a:ext cx="7569198" cy="1483360"/>
        </p:xfrm>
        <a:graphic>
          <a:graphicData uri="http://schemas.openxmlformats.org/drawingml/2006/table">
            <a:tbl>
              <a:tblPr firstRow="1" bandRow="1">
                <a:tableStyleId>{68D230F3-CF80-4859-8CE7-A43EE81993B5}</a:tableStyleId>
              </a:tblPr>
              <a:tblGrid>
                <a:gridCol w="2523066">
                  <a:extLst>
                    <a:ext uri="{9D8B030D-6E8A-4147-A177-3AD203B41FA5}">
                      <a16:colId xmlns:a16="http://schemas.microsoft.com/office/drawing/2014/main" val="20000"/>
                    </a:ext>
                  </a:extLst>
                </a:gridCol>
                <a:gridCol w="2523066">
                  <a:extLst>
                    <a:ext uri="{9D8B030D-6E8A-4147-A177-3AD203B41FA5}">
                      <a16:colId xmlns:a16="http://schemas.microsoft.com/office/drawing/2014/main" val="20001"/>
                    </a:ext>
                  </a:extLst>
                </a:gridCol>
                <a:gridCol w="2523066">
                  <a:extLst>
                    <a:ext uri="{9D8B030D-6E8A-4147-A177-3AD203B41FA5}">
                      <a16:colId xmlns:a16="http://schemas.microsoft.com/office/drawing/2014/main" val="20002"/>
                    </a:ext>
                  </a:extLst>
                </a:gridCol>
              </a:tblGrid>
              <a:tr h="370840">
                <a:tc>
                  <a:txBody>
                    <a:bodyPr/>
                    <a:lstStyle/>
                    <a:p>
                      <a:endParaRPr lang="en-US" dirty="0">
                        <a:ln>
                          <a:solidFill>
                            <a:sysClr val="windowText" lastClr="000000"/>
                          </a:solidFill>
                        </a:ln>
                      </a:endParaRPr>
                    </a:p>
                  </a:txBody>
                  <a:tcPr>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endParaRPr lang="en-US">
                        <a:ln>
                          <a:solidFill>
                            <a:sysClr val="windowText" lastClr="000000"/>
                          </a:solidFill>
                        </a:ln>
                      </a:endParaRPr>
                    </a:p>
                  </a:txBody>
                  <a:tcPr>
                    <a:lnL w="31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endParaRPr lang="en-US" dirty="0">
                        <a:ln>
                          <a:solidFill>
                            <a:sysClr val="windowText" lastClr="000000"/>
                          </a:solidFill>
                        </a:ln>
                      </a:endParaRPr>
                    </a:p>
                  </a:txBody>
                  <a:tcPr>
                    <a:lnR w="3175" cap="flat" cmpd="sng" algn="ctr">
                      <a:solidFill>
                        <a:schemeClr val="tx1"/>
                      </a:solidFill>
                      <a:prstDash val="solid"/>
                      <a:round/>
                      <a:headEnd type="none" w="med" len="med"/>
                      <a:tailEnd type="none" w="med" len="med"/>
                    </a:lnR>
                  </a:tcPr>
                </a:tc>
                <a:tc>
                  <a:txBody>
                    <a:bodyPr/>
                    <a:lstStyle/>
                    <a:p>
                      <a:endParaRPr lang="en-US">
                        <a:ln>
                          <a:solidFill>
                            <a:sysClr val="windowText" lastClr="000000"/>
                          </a:solidFill>
                        </a:ln>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endParaRPr lang="en-US" dirty="0">
                        <a:ln>
                          <a:solidFill>
                            <a:sysClr val="windowText" lastClr="000000"/>
                          </a:solidFill>
                        </a:ln>
                      </a:endParaRPr>
                    </a:p>
                  </a:txBody>
                  <a:tcPr>
                    <a:lnR w="3175" cap="flat" cmpd="sng" algn="ctr">
                      <a:solidFill>
                        <a:schemeClr val="tx1"/>
                      </a:solidFill>
                      <a:prstDash val="solid"/>
                      <a:round/>
                      <a:headEnd type="none" w="med" len="med"/>
                      <a:tailEnd type="none" w="med" len="med"/>
                    </a:lnR>
                  </a:tcPr>
                </a:tc>
                <a:tc>
                  <a:txBody>
                    <a:bodyPr/>
                    <a:lstStyle/>
                    <a:p>
                      <a:endParaRPr lang="en-US">
                        <a:ln>
                          <a:solidFill>
                            <a:sysClr val="windowText" lastClr="000000"/>
                          </a:solidFill>
                        </a:ln>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endParaRPr lang="en-US" dirty="0">
                        <a:ln>
                          <a:solidFill>
                            <a:sysClr val="windowText" lastClr="000000"/>
                          </a:solidFill>
                        </a:ln>
                      </a:endParaRPr>
                    </a:p>
                  </a:txBody>
                  <a:tcPr>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770130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40080" y="640080"/>
            <a:ext cx="7909560" cy="1143000"/>
          </a:xfrm>
          <a:prstGeom prst="rect">
            <a:avLst/>
          </a:prstGeom>
        </p:spPr>
        <p:txBody>
          <a:bodyPr anchor="b"/>
          <a:lstStyle/>
          <a:p>
            <a:r>
              <a:rPr lang="en-US"/>
              <a:t>Click to edit Master title style</a:t>
            </a:r>
          </a:p>
        </p:txBody>
      </p:sp>
      <p:sp>
        <p:nvSpPr>
          <p:cNvPr id="3" name="Slide Number Placeholder 2"/>
          <p:cNvSpPr>
            <a:spLocks noGrp="1"/>
          </p:cNvSpPr>
          <p:nvPr>
            <p:ph type="sldNum" sz="quarter" idx="10"/>
          </p:nvPr>
        </p:nvSpPr>
        <p:spPr/>
        <p:txBody>
          <a:bodyPr/>
          <a:lstStyle/>
          <a:p>
            <a:fld id="{506414DB-A8E4-F441-AE2B-1CF7F6F991BF}" type="slidenum">
              <a:rPr lang="en-US" smtClean="0">
                <a:solidFill>
                  <a:srgbClr val="545454">
                    <a:tint val="75000"/>
                  </a:srgbClr>
                </a:solidFill>
              </a:rPr>
              <a:pPr/>
              <a:t>‹#›</a:t>
            </a:fld>
            <a:endParaRPr lang="en-US">
              <a:solidFill>
                <a:srgbClr val="545454">
                  <a:tint val="75000"/>
                </a:srgbClr>
              </a:solidFill>
            </a:endParaRPr>
          </a:p>
        </p:txBody>
      </p:sp>
      <p:sp>
        <p:nvSpPr>
          <p:cNvPr id="5" name="Chart Placeholder 4"/>
          <p:cNvSpPr>
            <a:spLocks noGrp="1"/>
          </p:cNvSpPr>
          <p:nvPr>
            <p:ph type="chart" sz="quarter" idx="11"/>
          </p:nvPr>
        </p:nvSpPr>
        <p:spPr>
          <a:xfrm>
            <a:off x="640080" y="1965960"/>
            <a:ext cx="7909560" cy="4114800"/>
          </a:xfrm>
          <a:prstGeom prst="rect">
            <a:avLst/>
          </a:prstGeom>
        </p:spPr>
        <p:txBody>
          <a:bodyPr/>
          <a:lstStyle/>
          <a:p>
            <a:r>
              <a:rPr lang="en-US"/>
              <a:t>Click icon to add chart</a:t>
            </a:r>
          </a:p>
        </p:txBody>
      </p:sp>
    </p:spTree>
    <p:extLst>
      <p:ext uri="{BB962C8B-B14F-4D97-AF65-F5344CB8AC3E}">
        <p14:creationId xmlns:p14="http://schemas.microsoft.com/office/powerpoint/2010/main" val="4249445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6414DB-A8E4-F441-AE2B-1CF7F6F991BF}" type="slidenum">
              <a:rPr lang="en-US" smtClean="0"/>
              <a:t>‹#›</a:t>
            </a:fld>
            <a:endParaRPr lang="en-US" dirty="0"/>
          </a:p>
        </p:txBody>
      </p:sp>
    </p:spTree>
    <p:extLst>
      <p:ext uri="{BB962C8B-B14F-4D97-AF65-F5344CB8AC3E}">
        <p14:creationId xmlns:p14="http://schemas.microsoft.com/office/powerpoint/2010/main" val="3185607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Head/Body - 1 column">
    <p:spTree>
      <p:nvGrpSpPr>
        <p:cNvPr id="1" name=""/>
        <p:cNvGrpSpPr/>
        <p:nvPr/>
      </p:nvGrpSpPr>
      <p:grpSpPr>
        <a:xfrm>
          <a:off x="0" y="0"/>
          <a:ext cx="0" cy="0"/>
          <a:chOff x="0" y="0"/>
          <a:chExt cx="0" cy="0"/>
        </a:xfrm>
      </p:grpSpPr>
      <p:sp>
        <p:nvSpPr>
          <p:cNvPr id="2" name="Title 1"/>
          <p:cNvSpPr>
            <a:spLocks noGrp="1"/>
          </p:cNvSpPr>
          <p:nvPr>
            <p:ph type="title"/>
          </p:nvPr>
        </p:nvSpPr>
        <p:spPr>
          <a:xfrm>
            <a:off x="640080" y="640080"/>
            <a:ext cx="7909560" cy="1143000"/>
          </a:xfrm>
          <a:prstGeom prst="rect">
            <a:avLst/>
          </a:prstGeom>
        </p:spPr>
        <p:txBody>
          <a:bodyPr anchor="b"/>
          <a:lstStyle>
            <a:lvl1pPr>
              <a:lnSpc>
                <a:spcPct val="80000"/>
              </a:lnSpc>
              <a:defRPr sz="3600">
                <a:solidFill>
                  <a:srgbClr val="888888"/>
                </a:solidFill>
              </a:defRPr>
            </a:lvl1pPr>
          </a:lstStyle>
          <a:p>
            <a:r>
              <a:rPr lang="en-US"/>
              <a:t>Click to edit Master title style</a:t>
            </a:r>
            <a:endParaRPr lang="en-US" dirty="0"/>
          </a:p>
        </p:txBody>
      </p:sp>
      <p:sp>
        <p:nvSpPr>
          <p:cNvPr id="3" name="Content Placeholder 2"/>
          <p:cNvSpPr>
            <a:spLocks noGrp="1"/>
          </p:cNvSpPr>
          <p:nvPr>
            <p:ph idx="1" hasCustomPrompt="1"/>
          </p:nvPr>
        </p:nvSpPr>
        <p:spPr>
          <a:xfrm>
            <a:off x="640080" y="1965960"/>
            <a:ext cx="7909560" cy="4114800"/>
          </a:xfrm>
          <a:prstGeom prst="rect">
            <a:avLst/>
          </a:prstGeom>
        </p:spPr>
        <p:txBody>
          <a:bodyPr anchor="t" anchorCtr="0"/>
          <a:lstStyle>
            <a:lvl1pPr marL="0" marR="0" indent="0" algn="l" defTabSz="685800" rtl="0" eaLnBrk="1" fontAlgn="auto" latinLnBrk="0" hangingPunct="1">
              <a:lnSpc>
                <a:spcPct val="100000"/>
              </a:lnSpc>
              <a:spcBef>
                <a:spcPts val="750"/>
              </a:spcBef>
              <a:spcAft>
                <a:spcPts val="600"/>
              </a:spcAft>
              <a:buClrTx/>
              <a:buSzTx/>
              <a:buFont typeface="Arial"/>
              <a:buNone/>
              <a:tabLst/>
              <a:defRPr baseline="0">
                <a:solidFill>
                  <a:srgbClr val="494949"/>
                </a:solidFill>
              </a:defRPr>
            </a:lvl1pPr>
          </a:lstStyle>
          <a:p>
            <a:pPr lvl="0"/>
            <a:r>
              <a:rPr lang="en-US" dirty="0"/>
              <a:t>Click to edit Master text styles. Placeholder text goes here.</a:t>
            </a:r>
          </a:p>
          <a:p>
            <a:pPr marL="0" marR="0" lvl="0" indent="0" algn="l" defTabSz="685800" rtl="0" eaLnBrk="1" fontAlgn="auto" latinLnBrk="0" hangingPunct="1">
              <a:lnSpc>
                <a:spcPct val="100000"/>
              </a:lnSpc>
              <a:spcBef>
                <a:spcPts val="750"/>
              </a:spcBef>
              <a:spcAft>
                <a:spcPts val="600"/>
              </a:spcAft>
              <a:buClrTx/>
              <a:buSzTx/>
              <a:buFont typeface="Arial"/>
              <a:buNone/>
              <a:tabLst/>
              <a:defRPr/>
            </a:pPr>
            <a:r>
              <a:rPr lang="en-US" dirty="0"/>
              <a:t>Placeholder text goes here. Placeholder text goes here. Placeholder text goes here. Placeholder text goes here. Placeholder text goes here.</a:t>
            </a:r>
          </a:p>
          <a:p>
            <a:pPr marL="0" marR="0" lvl="0" indent="0" algn="l" defTabSz="685800" rtl="0" eaLnBrk="1" fontAlgn="auto" latinLnBrk="0" hangingPunct="1">
              <a:lnSpc>
                <a:spcPct val="100000"/>
              </a:lnSpc>
              <a:spcBef>
                <a:spcPts val="750"/>
              </a:spcBef>
              <a:spcAft>
                <a:spcPts val="600"/>
              </a:spcAft>
              <a:buClrTx/>
              <a:buSzTx/>
              <a:buFont typeface="Arial"/>
              <a:buNone/>
              <a:tabLst/>
              <a:defRPr/>
            </a:pPr>
            <a:r>
              <a:rPr lang="en-US" dirty="0"/>
              <a:t>Placeholder text goes here. Placeholder text goes here. Placeholder text goes here.</a:t>
            </a:r>
          </a:p>
          <a:p>
            <a:pPr marL="0" marR="0" lvl="0" indent="0" algn="l" defTabSz="685800" rtl="0" eaLnBrk="1" fontAlgn="auto" latinLnBrk="0" hangingPunct="1">
              <a:lnSpc>
                <a:spcPct val="100000"/>
              </a:lnSpc>
              <a:spcBef>
                <a:spcPts val="750"/>
              </a:spcBef>
              <a:spcAft>
                <a:spcPts val="600"/>
              </a:spcAft>
              <a:buClrTx/>
              <a:buSzTx/>
              <a:buFont typeface="Arial"/>
              <a:buNone/>
              <a:tabLst/>
              <a:defRPr/>
            </a:pPr>
            <a:endParaRPr lang="en-US" dirty="0"/>
          </a:p>
          <a:p>
            <a:pPr marL="0" marR="0" lvl="0" indent="0" algn="l" defTabSz="685800" rtl="0" eaLnBrk="1" fontAlgn="auto" latinLnBrk="0" hangingPunct="1">
              <a:lnSpc>
                <a:spcPct val="100000"/>
              </a:lnSpc>
              <a:spcBef>
                <a:spcPts val="750"/>
              </a:spcBef>
              <a:spcAft>
                <a:spcPts val="600"/>
              </a:spcAft>
              <a:buClrTx/>
              <a:buSzTx/>
              <a:buFont typeface="Arial"/>
              <a:buNone/>
              <a:tabLst/>
              <a:defRPr/>
            </a:pPr>
            <a:endParaRPr lang="en-US" dirty="0"/>
          </a:p>
          <a:p>
            <a:pPr marL="0" marR="0" lvl="0" indent="0" algn="l" defTabSz="685800" rtl="0" eaLnBrk="1" fontAlgn="auto" latinLnBrk="0" hangingPunct="1">
              <a:lnSpc>
                <a:spcPct val="100000"/>
              </a:lnSpc>
              <a:spcBef>
                <a:spcPts val="750"/>
              </a:spcBef>
              <a:spcAft>
                <a:spcPts val="600"/>
              </a:spcAft>
              <a:buClrTx/>
              <a:buSzTx/>
              <a:buFont typeface="Arial"/>
              <a:buNone/>
              <a:tabLst/>
              <a:defRPr/>
            </a:pPr>
            <a:endParaRPr lang="en-US" dirty="0"/>
          </a:p>
          <a:p>
            <a:pPr marL="0" marR="0" lvl="0" indent="0" algn="l" defTabSz="685800" rtl="0" eaLnBrk="1" fontAlgn="auto" latinLnBrk="0" hangingPunct="1">
              <a:lnSpc>
                <a:spcPct val="100000"/>
              </a:lnSpc>
              <a:spcBef>
                <a:spcPts val="750"/>
              </a:spcBef>
              <a:spcAft>
                <a:spcPts val="600"/>
              </a:spcAft>
              <a:buClrTx/>
              <a:buSzTx/>
              <a:buFont typeface="Arial"/>
              <a:buNone/>
              <a:tabLst/>
              <a:defRPr/>
            </a:pPr>
            <a:endParaRPr lang="en-US" dirty="0"/>
          </a:p>
          <a:p>
            <a:pPr marL="0" marR="0" lvl="0" indent="0" algn="l" defTabSz="685800" rtl="0" eaLnBrk="1" fontAlgn="auto" latinLnBrk="0" hangingPunct="1">
              <a:lnSpc>
                <a:spcPct val="100000"/>
              </a:lnSpc>
              <a:spcBef>
                <a:spcPts val="750"/>
              </a:spcBef>
              <a:spcAft>
                <a:spcPts val="600"/>
              </a:spcAft>
              <a:buClrTx/>
              <a:buSzTx/>
              <a:buFont typeface="Arial"/>
              <a:buNone/>
              <a:tabLst/>
              <a:defRPr/>
            </a:pPr>
            <a:endParaRPr lang="en-US" dirty="0"/>
          </a:p>
          <a:p>
            <a:pPr lvl="0"/>
            <a:endParaRPr lang="en-US" dirty="0"/>
          </a:p>
        </p:txBody>
      </p:sp>
      <p:sp>
        <p:nvSpPr>
          <p:cNvPr id="6" name="Slide Number Placeholder 5"/>
          <p:cNvSpPr>
            <a:spLocks noGrp="1"/>
          </p:cNvSpPr>
          <p:nvPr>
            <p:ph type="sldNum" sz="quarter" idx="12"/>
          </p:nvPr>
        </p:nvSpPr>
        <p:spPr/>
        <p:txBody>
          <a:bodyPr/>
          <a:lstStyle/>
          <a:p>
            <a:fld id="{506414DB-A8E4-F441-AE2B-1CF7F6F991BF}" type="slidenum">
              <a:rPr lang="en-US" smtClean="0"/>
              <a:t>‹#›</a:t>
            </a:fld>
            <a:endParaRPr lang="en-US" dirty="0"/>
          </a:p>
        </p:txBody>
      </p:sp>
    </p:spTree>
    <p:extLst>
      <p:ext uri="{BB962C8B-B14F-4D97-AF65-F5344CB8AC3E}">
        <p14:creationId xmlns:p14="http://schemas.microsoft.com/office/powerpoint/2010/main" val="261030781"/>
      </p:ext>
    </p:extLst>
  </p:cSld>
  <p:clrMapOvr>
    <a:masterClrMapping/>
  </p:clrMapOvr>
  <p:extLst mod="1">
    <p:ext uri="{DCECCB84-F9BA-43D5-87BE-67443E8EF086}">
      <p15:sldGuideLst xmlns:p15="http://schemas.microsoft.com/office/powerpoint/2012/main">
        <p15:guide id="0" orient="horz" pos="360">
          <p15:clr>
            <a:srgbClr val="FBAE40"/>
          </p15:clr>
        </p15:guide>
        <p15:guide id="1"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Head/Body - 2 column">
    <p:spTree>
      <p:nvGrpSpPr>
        <p:cNvPr id="1" name=""/>
        <p:cNvGrpSpPr/>
        <p:nvPr/>
      </p:nvGrpSpPr>
      <p:grpSpPr>
        <a:xfrm>
          <a:off x="0" y="0"/>
          <a:ext cx="0" cy="0"/>
          <a:chOff x="0" y="0"/>
          <a:chExt cx="0" cy="0"/>
        </a:xfrm>
      </p:grpSpPr>
      <p:sp>
        <p:nvSpPr>
          <p:cNvPr id="2" name="Title 1"/>
          <p:cNvSpPr>
            <a:spLocks noGrp="1"/>
          </p:cNvSpPr>
          <p:nvPr>
            <p:ph type="title"/>
          </p:nvPr>
        </p:nvSpPr>
        <p:spPr>
          <a:xfrm>
            <a:off x="640080" y="640080"/>
            <a:ext cx="7909560" cy="1143000"/>
          </a:xfrm>
          <a:prstGeom prst="rect">
            <a:avLst/>
          </a:prstGeom>
        </p:spPr>
        <p:txBody>
          <a:bodyPr anchor="b" anchorCtr="0"/>
          <a:lstStyle>
            <a:lvl1pPr>
              <a:lnSpc>
                <a:spcPct val="80000"/>
              </a:lnSpc>
              <a:defRPr sz="3600">
                <a:solidFill>
                  <a:srgbClr val="888888"/>
                </a:solidFill>
              </a:defRPr>
            </a:lvl1pPr>
          </a:lstStyle>
          <a:p>
            <a:r>
              <a:rPr lang="en-US"/>
              <a:t>Click to edit Master title style</a:t>
            </a:r>
            <a:endParaRPr lang="en-US" dirty="0"/>
          </a:p>
        </p:txBody>
      </p:sp>
      <p:sp>
        <p:nvSpPr>
          <p:cNvPr id="3" name="Content Placeholder 2"/>
          <p:cNvSpPr>
            <a:spLocks noGrp="1"/>
          </p:cNvSpPr>
          <p:nvPr>
            <p:ph idx="1" hasCustomPrompt="1"/>
          </p:nvPr>
        </p:nvSpPr>
        <p:spPr>
          <a:xfrm>
            <a:off x="640080" y="1965960"/>
            <a:ext cx="7909560" cy="4114800"/>
          </a:xfrm>
          <a:prstGeom prst="rect">
            <a:avLst/>
          </a:prstGeom>
        </p:spPr>
        <p:txBody>
          <a:bodyPr numCol="2" spcCol="365760"/>
          <a:lstStyle>
            <a:lvl1pPr marL="0" marR="0" indent="0" algn="l" defTabSz="685800" rtl="0" eaLnBrk="1" fontAlgn="auto" latinLnBrk="0" hangingPunct="1">
              <a:lnSpc>
                <a:spcPct val="100000"/>
              </a:lnSpc>
              <a:spcBef>
                <a:spcPts val="750"/>
              </a:spcBef>
              <a:spcAft>
                <a:spcPts val="600"/>
              </a:spcAft>
              <a:buClrTx/>
              <a:buSzTx/>
              <a:buFont typeface="Arial"/>
              <a:buNone/>
              <a:tabLst/>
              <a:defRPr baseline="0">
                <a:solidFill>
                  <a:srgbClr val="494949"/>
                </a:solidFill>
              </a:defRPr>
            </a:lvl1pPr>
          </a:lstStyle>
          <a:p>
            <a:pPr lvl="0"/>
            <a:r>
              <a:rPr lang="en-US" dirty="0"/>
              <a:t>Click to edit Master text styles. Placeholder text goes here.</a:t>
            </a:r>
          </a:p>
          <a:p>
            <a:pPr marL="0" marR="0" lvl="0" indent="0" algn="l" defTabSz="685800" rtl="0" eaLnBrk="1" fontAlgn="auto" latinLnBrk="0" hangingPunct="1">
              <a:lnSpc>
                <a:spcPct val="100000"/>
              </a:lnSpc>
              <a:spcBef>
                <a:spcPts val="750"/>
              </a:spcBef>
              <a:spcAft>
                <a:spcPts val="600"/>
              </a:spcAft>
              <a:buClrTx/>
              <a:buSzTx/>
              <a:buFont typeface="Arial"/>
              <a:buNone/>
              <a:tabLst/>
              <a:defRPr/>
            </a:pPr>
            <a:r>
              <a:rPr lang="en-US" dirty="0"/>
              <a:t>Placeholder text goes here. Placeholder text goes here. Placeholder text goes here. Placeholder text goes here. Placeholder text goes here.</a:t>
            </a:r>
          </a:p>
          <a:p>
            <a:pPr marL="0" marR="0" lvl="0" indent="0" algn="l" defTabSz="685800" rtl="0" eaLnBrk="1" fontAlgn="auto" latinLnBrk="0" hangingPunct="1">
              <a:lnSpc>
                <a:spcPct val="100000"/>
              </a:lnSpc>
              <a:spcBef>
                <a:spcPts val="750"/>
              </a:spcBef>
              <a:spcAft>
                <a:spcPts val="600"/>
              </a:spcAft>
              <a:buClrTx/>
              <a:buSzTx/>
              <a:buFont typeface="Arial"/>
              <a:buNone/>
              <a:tabLst/>
              <a:defRPr/>
            </a:pPr>
            <a:r>
              <a:rPr lang="en-US" dirty="0"/>
              <a:t>Placeholder text goes here. Placeholder text goes here. Placeholder text goes here.</a:t>
            </a:r>
          </a:p>
          <a:p>
            <a:pPr lvl="0"/>
            <a:r>
              <a:rPr lang="en-US" dirty="0"/>
              <a:t>Click to edit Master text styles. Placeholder text goes here.</a:t>
            </a:r>
          </a:p>
          <a:p>
            <a:pPr marL="0" marR="0" lvl="0" indent="0" algn="l" defTabSz="685800" rtl="0" eaLnBrk="1" fontAlgn="auto" latinLnBrk="0" hangingPunct="1">
              <a:lnSpc>
                <a:spcPct val="100000"/>
              </a:lnSpc>
              <a:spcBef>
                <a:spcPts val="750"/>
              </a:spcBef>
              <a:spcAft>
                <a:spcPts val="600"/>
              </a:spcAft>
              <a:buClrTx/>
              <a:buSzTx/>
              <a:buFont typeface="Arial"/>
              <a:buNone/>
              <a:tabLst/>
              <a:defRPr/>
            </a:pPr>
            <a:r>
              <a:rPr lang="en-US" dirty="0"/>
              <a:t>Placeholder text goes here. Placeholder text goes here. Placeholder text goes here. Placeholder text goes here. Placeholder text goes here.</a:t>
            </a:r>
          </a:p>
          <a:p>
            <a:pPr marL="0" marR="0" lvl="0" indent="0" algn="l" defTabSz="685800" rtl="0" eaLnBrk="1" fontAlgn="auto" latinLnBrk="0" hangingPunct="1">
              <a:lnSpc>
                <a:spcPct val="100000"/>
              </a:lnSpc>
              <a:spcBef>
                <a:spcPts val="750"/>
              </a:spcBef>
              <a:spcAft>
                <a:spcPts val="600"/>
              </a:spcAft>
              <a:buClrTx/>
              <a:buSzTx/>
              <a:buFont typeface="Arial"/>
              <a:buNone/>
              <a:tabLst/>
              <a:defRPr/>
            </a:pPr>
            <a:r>
              <a:rPr lang="en-US" dirty="0"/>
              <a:t>Placeholder text goes here. Placeholder text goes here. Placeholder text goes here.</a:t>
            </a:r>
          </a:p>
          <a:p>
            <a:pPr lvl="0"/>
            <a:r>
              <a:rPr lang="en-US" dirty="0"/>
              <a:t> </a:t>
            </a:r>
          </a:p>
          <a:p>
            <a:pPr lvl="0"/>
            <a:endParaRPr lang="en-US" dirty="0"/>
          </a:p>
        </p:txBody>
      </p:sp>
      <p:sp>
        <p:nvSpPr>
          <p:cNvPr id="6" name="Slide Number Placeholder 5"/>
          <p:cNvSpPr>
            <a:spLocks noGrp="1"/>
          </p:cNvSpPr>
          <p:nvPr>
            <p:ph type="sldNum" sz="quarter" idx="12"/>
          </p:nvPr>
        </p:nvSpPr>
        <p:spPr/>
        <p:txBody>
          <a:bodyPr/>
          <a:lstStyle/>
          <a:p>
            <a:fld id="{506414DB-A8E4-F441-AE2B-1CF7F6F991BF}" type="slidenum">
              <a:rPr lang="en-US" smtClean="0"/>
              <a:t>‹#›</a:t>
            </a:fld>
            <a:endParaRPr lang="en-US" dirty="0"/>
          </a:p>
        </p:txBody>
      </p:sp>
    </p:spTree>
    <p:extLst>
      <p:ext uri="{BB962C8B-B14F-4D97-AF65-F5344CB8AC3E}">
        <p14:creationId xmlns:p14="http://schemas.microsoft.com/office/powerpoint/2010/main" val="225341247"/>
      </p:ext>
    </p:extLst>
  </p:cSld>
  <p:clrMapOvr>
    <a:masterClrMapping/>
  </p:clrMapOvr>
  <p:extLst mod="1">
    <p:ext uri="{DCECCB84-F9BA-43D5-87BE-67443E8EF086}">
      <p15:sldGuideLst xmlns:p15="http://schemas.microsoft.com/office/powerpoint/2012/main">
        <p15:guide id="0" orient="horz" pos="1008">
          <p15:clr>
            <a:srgbClr val="FBAE40"/>
          </p15:clr>
        </p15:guide>
        <p15:guide id="1"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d/3-level bullets">
    <p:spTree>
      <p:nvGrpSpPr>
        <p:cNvPr id="1" name=""/>
        <p:cNvGrpSpPr/>
        <p:nvPr/>
      </p:nvGrpSpPr>
      <p:grpSpPr>
        <a:xfrm>
          <a:off x="0" y="0"/>
          <a:ext cx="0" cy="0"/>
          <a:chOff x="0" y="0"/>
          <a:chExt cx="0" cy="0"/>
        </a:xfrm>
      </p:grpSpPr>
      <p:sp>
        <p:nvSpPr>
          <p:cNvPr id="2" name="Title 1"/>
          <p:cNvSpPr>
            <a:spLocks noGrp="1"/>
          </p:cNvSpPr>
          <p:nvPr>
            <p:ph type="title"/>
          </p:nvPr>
        </p:nvSpPr>
        <p:spPr>
          <a:xfrm>
            <a:off x="640080" y="640080"/>
            <a:ext cx="7909560" cy="1143000"/>
          </a:xfrm>
          <a:prstGeom prst="rect">
            <a:avLst/>
          </a:prstGeom>
        </p:spPr>
        <p:txBody>
          <a:bodyPr anchor="b" anchorCtr="0"/>
          <a:lstStyle>
            <a:lvl1pPr>
              <a:lnSpc>
                <a:spcPct val="80000"/>
              </a:lnSpc>
              <a:defRPr sz="3600">
                <a:solidFill>
                  <a:srgbClr val="888888"/>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506414DB-A8E4-F441-AE2B-1CF7F6F991BF}" type="slidenum">
              <a:rPr lang="en-US" smtClean="0"/>
              <a:t>‹#›</a:t>
            </a:fld>
            <a:endParaRPr lang="en-US" dirty="0"/>
          </a:p>
        </p:txBody>
      </p:sp>
      <p:sp>
        <p:nvSpPr>
          <p:cNvPr id="7" name="Text Placeholder 6"/>
          <p:cNvSpPr>
            <a:spLocks noGrp="1"/>
          </p:cNvSpPr>
          <p:nvPr>
            <p:ph type="body" sz="quarter" idx="13"/>
          </p:nvPr>
        </p:nvSpPr>
        <p:spPr>
          <a:xfrm>
            <a:off x="640080" y="1965960"/>
            <a:ext cx="7909560" cy="4114800"/>
          </a:xfrm>
          <a:prstGeom prst="rect">
            <a:avLst/>
          </a:prstGeom>
        </p:spPr>
        <p:txBody>
          <a:bodyPr/>
          <a:lstStyle>
            <a:lvl1pPr marL="285750" indent="-285750">
              <a:buFont typeface="Arial" charset="0"/>
              <a:buChar char="•"/>
              <a:defRPr>
                <a:solidFill>
                  <a:srgbClr val="494949"/>
                </a:solidFill>
              </a:defRPr>
            </a:lvl1pPr>
            <a:lvl2pPr marL="628650" indent="-285750">
              <a:buFont typeface="Arial" charset="0"/>
              <a:buChar char="•"/>
              <a:defRPr>
                <a:solidFill>
                  <a:srgbClr val="494949"/>
                </a:solidFill>
              </a:defRPr>
            </a:lvl2pPr>
            <a:lvl3pPr marL="971550" indent="-285750">
              <a:buFont typeface="Arial" charset="0"/>
              <a:buChar char="•"/>
              <a:defRPr>
                <a:solidFill>
                  <a:srgbClr val="494949"/>
                </a:solidFill>
              </a:defRPr>
            </a:lvl3pPr>
            <a:lvl4pPr marL="1200150" indent="-171450">
              <a:buFont typeface="Arial" charset="0"/>
              <a:buChar char="•"/>
              <a:defRPr/>
            </a:lvl4pPr>
            <a:lvl5pPr marL="1543050" indent="-171450">
              <a:buFont typeface="Arial" charset="0"/>
              <a:buChar char="•"/>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82722906"/>
      </p:ext>
    </p:extLst>
  </p:cSld>
  <p:clrMapOvr>
    <a:masterClrMapping/>
  </p:clrMapOvr>
  <p:extLst mod="1">
    <p:ext uri="{DCECCB84-F9BA-43D5-87BE-67443E8EF086}">
      <p15:sldGuideLst xmlns:p15="http://schemas.microsoft.com/office/powerpoint/2012/main">
        <p15:guide id="0" orient="horz" pos="1008">
          <p15:clr>
            <a:srgbClr val="FBAE40"/>
          </p15:clr>
        </p15:guide>
        <p15:guide id="1"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Numbered List">
    <p:spTree>
      <p:nvGrpSpPr>
        <p:cNvPr id="1" name=""/>
        <p:cNvGrpSpPr/>
        <p:nvPr/>
      </p:nvGrpSpPr>
      <p:grpSpPr>
        <a:xfrm>
          <a:off x="0" y="0"/>
          <a:ext cx="0" cy="0"/>
          <a:chOff x="0" y="0"/>
          <a:chExt cx="0" cy="0"/>
        </a:xfrm>
      </p:grpSpPr>
      <p:sp>
        <p:nvSpPr>
          <p:cNvPr id="2" name="Title 1"/>
          <p:cNvSpPr>
            <a:spLocks noGrp="1"/>
          </p:cNvSpPr>
          <p:nvPr>
            <p:ph type="title"/>
          </p:nvPr>
        </p:nvSpPr>
        <p:spPr>
          <a:xfrm>
            <a:off x="640080" y="640078"/>
            <a:ext cx="7909560" cy="1143000"/>
          </a:xfrm>
          <a:prstGeom prst="rect">
            <a:avLst/>
          </a:prstGeom>
        </p:spPr>
        <p:txBody>
          <a:bodyPr anchor="b" anchorCtr="0"/>
          <a:lstStyle>
            <a:lvl1pPr>
              <a:lnSpc>
                <a:spcPct val="80000"/>
              </a:lnSpc>
              <a:defRPr sz="3600">
                <a:solidFill>
                  <a:srgbClr val="888888"/>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506414DB-A8E4-F441-AE2B-1CF7F6F991BF}" type="slidenum">
              <a:rPr lang="en-US" smtClean="0"/>
              <a:t>‹#›</a:t>
            </a:fld>
            <a:endParaRPr lang="en-US" dirty="0"/>
          </a:p>
        </p:txBody>
      </p:sp>
      <p:sp>
        <p:nvSpPr>
          <p:cNvPr id="7" name="Text Placeholder 6"/>
          <p:cNvSpPr>
            <a:spLocks noGrp="1"/>
          </p:cNvSpPr>
          <p:nvPr>
            <p:ph type="body" sz="quarter" idx="13" hasCustomPrompt="1"/>
          </p:nvPr>
        </p:nvSpPr>
        <p:spPr>
          <a:xfrm>
            <a:off x="640080" y="1965960"/>
            <a:ext cx="7909560" cy="4114800"/>
          </a:xfrm>
          <a:prstGeom prst="rect">
            <a:avLst/>
          </a:prstGeom>
        </p:spPr>
        <p:txBody>
          <a:bodyPr/>
          <a:lstStyle>
            <a:lvl1pPr marL="342900" indent="-342900">
              <a:buFont typeface="+mj-lt"/>
              <a:buAutoNum type="arabicPeriod"/>
              <a:defRPr baseline="0">
                <a:solidFill>
                  <a:srgbClr val="494949"/>
                </a:solidFill>
              </a:defRPr>
            </a:lvl1pPr>
            <a:lvl2pPr marL="628650" indent="-285750">
              <a:buFont typeface="Arial" charset="0"/>
              <a:buChar char="•"/>
              <a:defRPr/>
            </a:lvl2pPr>
            <a:lvl3pPr marL="971550" indent="-285750">
              <a:buFont typeface="Arial" charset="0"/>
              <a:buChar char="•"/>
              <a:defRPr/>
            </a:lvl3pPr>
            <a:lvl4pPr marL="1200150" indent="-171450">
              <a:buFont typeface="Arial" charset="0"/>
              <a:buChar char="•"/>
              <a:defRPr/>
            </a:lvl4pPr>
            <a:lvl5pPr marL="1543050" indent="-171450">
              <a:buFont typeface="Arial" charset="0"/>
              <a:buChar char="•"/>
              <a:defRPr/>
            </a:lvl5pPr>
          </a:lstStyle>
          <a:p>
            <a:pPr marL="342900" marR="0" lvl="0" indent="-342900" algn="l" defTabSz="685800" rtl="0" eaLnBrk="1" fontAlgn="auto" latinLnBrk="0" hangingPunct="1">
              <a:lnSpc>
                <a:spcPct val="100000"/>
              </a:lnSpc>
              <a:spcBef>
                <a:spcPts val="750"/>
              </a:spcBef>
              <a:spcAft>
                <a:spcPts val="0"/>
              </a:spcAft>
              <a:buClrTx/>
              <a:buSzTx/>
              <a:tabLst/>
              <a:defRPr/>
            </a:pPr>
            <a:r>
              <a:rPr lang="en-US" dirty="0"/>
              <a:t>Numbered bullets here.</a:t>
            </a:r>
          </a:p>
          <a:p>
            <a:pPr marL="342900" marR="0" lvl="0" indent="-342900" algn="l" defTabSz="685800" rtl="0" eaLnBrk="1" fontAlgn="auto" latinLnBrk="0" hangingPunct="1">
              <a:lnSpc>
                <a:spcPct val="100000"/>
              </a:lnSpc>
              <a:spcBef>
                <a:spcPts val="750"/>
              </a:spcBef>
              <a:spcAft>
                <a:spcPts val="0"/>
              </a:spcAft>
              <a:buClrTx/>
              <a:buSzTx/>
              <a:tabLst/>
              <a:defRPr/>
            </a:pPr>
            <a:r>
              <a:rPr lang="en-US" dirty="0"/>
              <a:t>Numbered bullets here.</a:t>
            </a:r>
          </a:p>
          <a:p>
            <a:pPr marL="342900" marR="0" lvl="0" indent="-342900" algn="l" defTabSz="685800" rtl="0" eaLnBrk="1" fontAlgn="auto" latinLnBrk="0" hangingPunct="1">
              <a:lnSpc>
                <a:spcPct val="100000"/>
              </a:lnSpc>
              <a:spcBef>
                <a:spcPts val="750"/>
              </a:spcBef>
              <a:spcAft>
                <a:spcPts val="0"/>
              </a:spcAft>
              <a:buClrTx/>
              <a:buSzTx/>
              <a:tabLst/>
              <a:defRPr/>
            </a:pPr>
            <a:r>
              <a:rPr lang="en-US" dirty="0"/>
              <a:t>Numbered bullets here.</a:t>
            </a:r>
          </a:p>
        </p:txBody>
      </p:sp>
    </p:spTree>
    <p:extLst>
      <p:ext uri="{BB962C8B-B14F-4D97-AF65-F5344CB8AC3E}">
        <p14:creationId xmlns:p14="http://schemas.microsoft.com/office/powerpoint/2010/main" val="3313549947"/>
      </p:ext>
    </p:extLst>
  </p:cSld>
  <p:clrMapOvr>
    <a:masterClrMapping/>
  </p:clrMapOvr>
  <p:extLst mod="1">
    <p:ext uri="{DCECCB84-F9BA-43D5-87BE-67443E8EF086}">
      <p15:sldGuideLst xmlns:p15="http://schemas.microsoft.com/office/powerpoint/2012/main">
        <p15:guide id="0" orient="horz" pos="1008">
          <p15:clr>
            <a:srgbClr val="FBAE40"/>
          </p15:clr>
        </p15:guide>
        <p15:guide id="1"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Head/Double content">
    <p:spTree>
      <p:nvGrpSpPr>
        <p:cNvPr id="1" name=""/>
        <p:cNvGrpSpPr/>
        <p:nvPr/>
      </p:nvGrpSpPr>
      <p:grpSpPr>
        <a:xfrm>
          <a:off x="0" y="0"/>
          <a:ext cx="0" cy="0"/>
          <a:chOff x="0" y="0"/>
          <a:chExt cx="0" cy="0"/>
        </a:xfrm>
      </p:grpSpPr>
      <p:sp>
        <p:nvSpPr>
          <p:cNvPr id="2" name="Title 1"/>
          <p:cNvSpPr>
            <a:spLocks noGrp="1"/>
          </p:cNvSpPr>
          <p:nvPr>
            <p:ph type="title"/>
          </p:nvPr>
        </p:nvSpPr>
        <p:spPr>
          <a:xfrm>
            <a:off x="640080" y="640080"/>
            <a:ext cx="7909560" cy="1143000"/>
          </a:xfrm>
          <a:prstGeom prst="rect">
            <a:avLst/>
          </a:prstGeom>
        </p:spPr>
        <p:txBody>
          <a:bodyPr anchor="b" anchorCtr="0"/>
          <a:lstStyle>
            <a:lvl1pPr>
              <a:defRPr sz="3600">
                <a:solidFill>
                  <a:srgbClr val="888888"/>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40080" y="1965960"/>
            <a:ext cx="3886200" cy="4114800"/>
          </a:xfrm>
          <a:prstGeom prst="rect">
            <a:avLst/>
          </a:prstGeom>
        </p:spPr>
        <p:txBody>
          <a:bodyPr/>
          <a:lstStyle>
            <a:lvl1pPr>
              <a:defRPr>
                <a:solidFill>
                  <a:srgbClr val="494949"/>
                </a:solidFill>
              </a:defRPr>
            </a:lvl1pPr>
            <a:lvl2pPr>
              <a:defRPr>
                <a:solidFill>
                  <a:srgbClr val="494949"/>
                </a:solidFill>
              </a:defRPr>
            </a:lvl2pPr>
            <a:lvl3pPr>
              <a:defRPr>
                <a:solidFill>
                  <a:srgbClr val="494949"/>
                </a:solidFill>
              </a:defRPr>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63440" y="1965960"/>
            <a:ext cx="3886200" cy="4114800"/>
          </a:xfrm>
          <a:prstGeom prst="rect">
            <a:avLst/>
          </a:prstGeom>
        </p:spPr>
        <p:txBody>
          <a:bodyPr/>
          <a:lstStyle>
            <a:lvl1pPr>
              <a:defRPr>
                <a:solidFill>
                  <a:srgbClr val="494949"/>
                </a:solidFill>
              </a:defRPr>
            </a:lvl1pPr>
            <a:lvl2pPr>
              <a:defRPr>
                <a:solidFill>
                  <a:srgbClr val="494949"/>
                </a:solidFill>
              </a:defRPr>
            </a:lvl2pPr>
            <a:lvl3pPr>
              <a:defRPr>
                <a:solidFill>
                  <a:srgbClr val="494949"/>
                </a:solidFill>
              </a:defRPr>
            </a:lvl3p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506414DB-A8E4-F441-AE2B-1CF7F6F991BF}" type="slidenum">
              <a:rPr lang="en-US" smtClean="0"/>
              <a:t>‹#›</a:t>
            </a:fld>
            <a:endParaRPr lang="en-US" dirty="0"/>
          </a:p>
        </p:txBody>
      </p:sp>
    </p:spTree>
    <p:extLst>
      <p:ext uri="{BB962C8B-B14F-4D97-AF65-F5344CB8AC3E}">
        <p14:creationId xmlns:p14="http://schemas.microsoft.com/office/powerpoint/2010/main" val="1487592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tif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1.tiff"/><Relationship Id="rId2" Type="http://schemas.openxmlformats.org/officeDocument/2006/relationships/slideLayout" Target="../slideLayouts/slideLayout24.xml"/><Relationship Id="rId16"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357533" y="6441021"/>
            <a:ext cx="1183218" cy="228600"/>
          </a:xfrm>
          <a:prstGeom prst="rect">
            <a:avLst/>
          </a:prstGeom>
        </p:spPr>
        <p:txBody>
          <a:bodyPr vert="horz" lIns="91440" tIns="45720" rIns="91440" bIns="45720" rtlCol="0" anchor="ctr"/>
          <a:lstStyle>
            <a:lvl1pPr algn="r">
              <a:defRPr sz="900">
                <a:solidFill>
                  <a:schemeClr val="tx1">
                    <a:tint val="75000"/>
                  </a:schemeClr>
                </a:solidFill>
              </a:defRPr>
            </a:lvl1pPr>
          </a:lstStyle>
          <a:p>
            <a:fld id="{506414DB-A8E4-F441-AE2B-1CF7F6F991BF}" type="slidenum">
              <a:rPr lang="en-US" smtClean="0"/>
              <a:t>‹#›</a:t>
            </a:fld>
            <a:endParaRPr lang="en-US" dirty="0"/>
          </a:p>
        </p:txBody>
      </p:sp>
      <p:sp>
        <p:nvSpPr>
          <p:cNvPr id="7" name="Rectangle 6"/>
          <p:cNvSpPr/>
          <p:nvPr/>
        </p:nvSpPr>
        <p:spPr>
          <a:xfrm>
            <a:off x="0" y="0"/>
            <a:ext cx="91440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29730" y="6441021"/>
            <a:ext cx="2286000" cy="215444"/>
          </a:xfrm>
          <a:prstGeom prst="rect">
            <a:avLst/>
          </a:prstGeom>
          <a:noFill/>
        </p:spPr>
        <p:txBody>
          <a:bodyPr wrap="square" rtlCol="0">
            <a:spAutoFit/>
          </a:bodyPr>
          <a:lstStyle/>
          <a:p>
            <a:r>
              <a:rPr lang="en-US" sz="800" dirty="0">
                <a:solidFill>
                  <a:srgbClr val="898989"/>
                </a:solidFill>
              </a:rPr>
              <a:t>LEADERSHIP &amp; NAVIGATION</a:t>
            </a:r>
          </a:p>
        </p:txBody>
      </p:sp>
      <p:sp>
        <p:nvSpPr>
          <p:cNvPr id="2" name="TextBox 1"/>
          <p:cNvSpPr txBox="1"/>
          <p:nvPr/>
        </p:nvSpPr>
        <p:spPr>
          <a:xfrm>
            <a:off x="3031236" y="6441021"/>
            <a:ext cx="3081528" cy="228600"/>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bg1">
                    <a:lumMod val="50000"/>
                  </a:schemeClr>
                </a:solidFill>
              </a:rPr>
              <a:t>© 2016 SHRM. All rights reserved.</a:t>
            </a:r>
          </a:p>
          <a:p>
            <a:endParaRPr lang="en-US" dirty="0"/>
          </a:p>
        </p:txBody>
      </p:sp>
      <p:pic>
        <p:nvPicPr>
          <p:cNvPr id="4" name="Picture 3"/>
          <p:cNvPicPr>
            <a:picLocks noChangeAspect="1"/>
          </p:cNvPicPr>
          <p:nvPr/>
        </p:nvPicPr>
        <p:blipFill>
          <a:blip r:embed="rId24"/>
          <a:stretch>
            <a:fillRect/>
          </a:stretch>
        </p:blipFill>
        <p:spPr>
          <a:xfrm>
            <a:off x="640080" y="6417232"/>
            <a:ext cx="200703" cy="228600"/>
          </a:xfrm>
          <a:prstGeom prst="rect">
            <a:avLst/>
          </a:prstGeom>
        </p:spPr>
      </p:pic>
    </p:spTree>
    <p:extLst>
      <p:ext uri="{BB962C8B-B14F-4D97-AF65-F5344CB8AC3E}">
        <p14:creationId xmlns:p14="http://schemas.microsoft.com/office/powerpoint/2010/main" val="140547572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80" r:id="rId16"/>
    <p:sldLayoutId id="2147483654" r:id="rId17"/>
    <p:sldLayoutId id="2147483671" r:id="rId18"/>
    <p:sldLayoutId id="2147483673" r:id="rId19"/>
    <p:sldLayoutId id="2147483675" r:id="rId20"/>
    <p:sldLayoutId id="2147483681" r:id="rId21"/>
    <p:sldLayoutId id="2147483682" r:id="rId22"/>
  </p:sldLayoutIdLst>
  <p:txStyles>
    <p:titleStyle>
      <a:lvl1pPr algn="l" defTabSz="685800" rtl="0" eaLnBrk="1" latinLnBrk="0" hangingPunct="1">
        <a:lnSpc>
          <a:spcPct val="80000"/>
        </a:lnSpc>
        <a:spcBef>
          <a:spcPct val="0"/>
        </a:spcBef>
        <a:buNone/>
        <a:defRPr sz="4200" b="1" i="0" kern="1200" baseline="0">
          <a:solidFill>
            <a:srgbClr val="A6A6A6"/>
          </a:solidFill>
          <a:latin typeface="Arial" charset="0"/>
          <a:ea typeface="+mj-ea"/>
          <a:cs typeface="+mj-cs"/>
        </a:defRPr>
      </a:lvl1pPr>
    </p:titleStyle>
    <p:bodyStyle>
      <a:lvl1pPr marL="0" marR="0" indent="0" algn="l" defTabSz="685800" rtl="0" eaLnBrk="1" fontAlgn="auto" latinLnBrk="0" hangingPunct="1">
        <a:lnSpc>
          <a:spcPct val="100000"/>
        </a:lnSpc>
        <a:spcBef>
          <a:spcPts val="750"/>
        </a:spcBef>
        <a:spcAft>
          <a:spcPts val="0"/>
        </a:spcAft>
        <a:buClrTx/>
        <a:buSzTx/>
        <a:buFont typeface="Arial"/>
        <a:buNone/>
        <a:tabLst/>
        <a:defRPr sz="1800" kern="1200" baseline="0">
          <a:solidFill>
            <a:srgbClr val="595959"/>
          </a:solidFill>
          <a:latin typeface="+mn-lt"/>
          <a:ea typeface="+mn-ea"/>
          <a:cs typeface="+mn-cs"/>
        </a:defRPr>
      </a:lvl1pPr>
      <a:lvl2pPr marL="342900" marR="0" indent="0" algn="l" defTabSz="685800" rtl="0" eaLnBrk="1" fontAlgn="auto" latinLnBrk="0" hangingPunct="1">
        <a:lnSpc>
          <a:spcPct val="90000"/>
        </a:lnSpc>
        <a:spcBef>
          <a:spcPts val="375"/>
        </a:spcBef>
        <a:spcAft>
          <a:spcPts val="0"/>
        </a:spcAft>
        <a:buClrTx/>
        <a:buSzTx/>
        <a:buFont typeface="Courier New" charset="0"/>
        <a:buNone/>
        <a:tabLst/>
        <a:defRPr sz="1800" kern="1200">
          <a:solidFill>
            <a:srgbClr val="595959"/>
          </a:solidFill>
          <a:latin typeface="+mn-lt"/>
          <a:ea typeface="+mn-ea"/>
          <a:cs typeface="+mn-cs"/>
        </a:defRPr>
      </a:lvl2pPr>
      <a:lvl3pPr marL="685800" indent="0" algn="l" defTabSz="685800" rtl="0" eaLnBrk="1" latinLnBrk="0" hangingPunct="1">
        <a:lnSpc>
          <a:spcPct val="90000"/>
        </a:lnSpc>
        <a:spcBef>
          <a:spcPts val="375"/>
        </a:spcBef>
        <a:buFont typeface="Arial" charset="0"/>
        <a:buNone/>
        <a:defRPr sz="1500" kern="1200">
          <a:solidFill>
            <a:srgbClr val="595959"/>
          </a:solidFill>
          <a:latin typeface="+mn-lt"/>
          <a:ea typeface="+mn-ea"/>
          <a:cs typeface="+mn-cs"/>
        </a:defRPr>
      </a:lvl3pPr>
      <a:lvl4pPr marL="1200150" indent="-171450" algn="l" defTabSz="685800" rtl="0" eaLnBrk="1" latinLnBrk="0" hangingPunct="1">
        <a:lnSpc>
          <a:spcPct val="90000"/>
        </a:lnSpc>
        <a:spcBef>
          <a:spcPts val="375"/>
        </a:spcBef>
        <a:buFont typeface="Courier New" charset="0"/>
        <a:buChar char="o"/>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357533" y="6441021"/>
            <a:ext cx="1183218" cy="228600"/>
          </a:xfrm>
          <a:prstGeom prst="rect">
            <a:avLst/>
          </a:prstGeom>
        </p:spPr>
        <p:txBody>
          <a:bodyPr vert="horz" lIns="91440" tIns="45720" rIns="91440" bIns="45720" rtlCol="0" anchor="ctr"/>
          <a:lstStyle>
            <a:lvl1pPr algn="r">
              <a:defRPr sz="900">
                <a:solidFill>
                  <a:schemeClr val="tx1">
                    <a:tint val="75000"/>
                  </a:schemeClr>
                </a:solidFill>
              </a:defRPr>
            </a:lvl1pPr>
          </a:lstStyle>
          <a:p>
            <a:fld id="{506414DB-A8E4-F441-AE2B-1CF7F6F991BF}" type="slidenum">
              <a:rPr lang="en-US" smtClean="0">
                <a:solidFill>
                  <a:srgbClr val="545454">
                    <a:tint val="75000"/>
                  </a:srgbClr>
                </a:solidFill>
              </a:rPr>
              <a:pPr/>
              <a:t>‹#›</a:t>
            </a:fld>
            <a:endParaRPr lang="en-US" dirty="0">
              <a:solidFill>
                <a:srgbClr val="545454">
                  <a:tint val="75000"/>
                </a:srgbClr>
              </a:solidFill>
            </a:endParaRPr>
          </a:p>
        </p:txBody>
      </p:sp>
      <p:sp>
        <p:nvSpPr>
          <p:cNvPr id="7" name="Rectangle 6"/>
          <p:cNvSpPr/>
          <p:nvPr userDrawn="1"/>
        </p:nvSpPr>
        <p:spPr>
          <a:xfrm>
            <a:off x="0" y="0"/>
            <a:ext cx="91440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extBox 7"/>
          <p:cNvSpPr txBox="1"/>
          <p:nvPr userDrawn="1"/>
        </p:nvSpPr>
        <p:spPr>
          <a:xfrm>
            <a:off x="829730" y="6441021"/>
            <a:ext cx="2286000" cy="215444"/>
          </a:xfrm>
          <a:prstGeom prst="rect">
            <a:avLst/>
          </a:prstGeom>
          <a:noFill/>
        </p:spPr>
        <p:txBody>
          <a:bodyPr wrap="square" rtlCol="0">
            <a:spAutoFit/>
          </a:bodyPr>
          <a:lstStyle/>
          <a:p>
            <a:r>
              <a:rPr lang="en-US" sz="800" dirty="0">
                <a:solidFill>
                  <a:srgbClr val="898989"/>
                </a:solidFill>
              </a:rPr>
              <a:t>LEADERSHIP &amp; NAVIGATION</a:t>
            </a:r>
          </a:p>
        </p:txBody>
      </p:sp>
      <p:sp>
        <p:nvSpPr>
          <p:cNvPr id="2" name="TextBox 1"/>
          <p:cNvSpPr txBox="1"/>
          <p:nvPr userDrawn="1"/>
        </p:nvSpPr>
        <p:spPr>
          <a:xfrm>
            <a:off x="3031236" y="6441021"/>
            <a:ext cx="3081528" cy="228600"/>
          </a:xfrm>
          <a:prstGeom prst="rect">
            <a:avLst/>
          </a:prstGeom>
          <a:noFill/>
        </p:spPr>
        <p:txBody>
          <a:bodyPr wrap="square" rtlCol="0">
            <a:spAutoFit/>
          </a:bodyPr>
          <a:lstStyle/>
          <a:p>
            <a:pPr algn="ctr">
              <a:defRPr/>
            </a:pPr>
            <a:r>
              <a:rPr lang="en-US" sz="900" dirty="0">
                <a:solidFill>
                  <a:srgbClr val="FFFFFF">
                    <a:lumMod val="50000"/>
                  </a:srgbClr>
                </a:solidFill>
              </a:rPr>
              <a:t>© 2016 SHRM. All rights reserved.</a:t>
            </a:r>
          </a:p>
          <a:p>
            <a:endParaRPr lang="en-US" dirty="0">
              <a:solidFill>
                <a:srgbClr val="545454"/>
              </a:solidFill>
            </a:endParaRPr>
          </a:p>
        </p:txBody>
      </p:sp>
      <p:pic>
        <p:nvPicPr>
          <p:cNvPr id="4" name="Picture 3"/>
          <p:cNvPicPr>
            <a:picLocks noChangeAspect="1"/>
          </p:cNvPicPr>
          <p:nvPr userDrawn="1"/>
        </p:nvPicPr>
        <p:blipFill>
          <a:blip r:embed="rId17"/>
          <a:stretch>
            <a:fillRect/>
          </a:stretch>
        </p:blipFill>
        <p:spPr>
          <a:xfrm>
            <a:off x="640080" y="6417232"/>
            <a:ext cx="200703" cy="228600"/>
          </a:xfrm>
          <a:prstGeom prst="rect">
            <a:avLst/>
          </a:prstGeom>
        </p:spPr>
      </p:pic>
    </p:spTree>
    <p:extLst>
      <p:ext uri="{BB962C8B-B14F-4D97-AF65-F5344CB8AC3E}">
        <p14:creationId xmlns:p14="http://schemas.microsoft.com/office/powerpoint/2010/main" val="177874503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Lst>
  <p:txStyles>
    <p:titleStyle>
      <a:lvl1pPr algn="l" defTabSz="685800" rtl="0" eaLnBrk="1" latinLnBrk="0" hangingPunct="1">
        <a:lnSpc>
          <a:spcPct val="80000"/>
        </a:lnSpc>
        <a:spcBef>
          <a:spcPct val="0"/>
        </a:spcBef>
        <a:buNone/>
        <a:defRPr sz="4200" b="1" i="0" kern="1200" baseline="0">
          <a:solidFill>
            <a:srgbClr val="A6A6A6"/>
          </a:solidFill>
          <a:latin typeface="Arial" charset="0"/>
          <a:ea typeface="+mj-ea"/>
          <a:cs typeface="+mj-cs"/>
        </a:defRPr>
      </a:lvl1pPr>
    </p:titleStyle>
    <p:bodyStyle>
      <a:lvl1pPr marL="0" marR="0" indent="0" algn="l" defTabSz="685800" rtl="0" eaLnBrk="1" fontAlgn="auto" latinLnBrk="0" hangingPunct="1">
        <a:lnSpc>
          <a:spcPct val="100000"/>
        </a:lnSpc>
        <a:spcBef>
          <a:spcPts val="750"/>
        </a:spcBef>
        <a:spcAft>
          <a:spcPts val="0"/>
        </a:spcAft>
        <a:buClrTx/>
        <a:buSzTx/>
        <a:buFont typeface="Arial"/>
        <a:buNone/>
        <a:tabLst/>
        <a:defRPr sz="1800" kern="1200" baseline="0">
          <a:solidFill>
            <a:srgbClr val="595959"/>
          </a:solidFill>
          <a:latin typeface="+mn-lt"/>
          <a:ea typeface="+mn-ea"/>
          <a:cs typeface="+mn-cs"/>
        </a:defRPr>
      </a:lvl1pPr>
      <a:lvl2pPr marL="342900" marR="0" indent="0" algn="l" defTabSz="685800" rtl="0" eaLnBrk="1" fontAlgn="auto" latinLnBrk="0" hangingPunct="1">
        <a:lnSpc>
          <a:spcPct val="90000"/>
        </a:lnSpc>
        <a:spcBef>
          <a:spcPts val="375"/>
        </a:spcBef>
        <a:spcAft>
          <a:spcPts val="0"/>
        </a:spcAft>
        <a:buClrTx/>
        <a:buSzTx/>
        <a:buFont typeface="Courier New" charset="0"/>
        <a:buNone/>
        <a:tabLst/>
        <a:defRPr sz="1800" kern="1200">
          <a:solidFill>
            <a:srgbClr val="595959"/>
          </a:solidFill>
          <a:latin typeface="+mn-lt"/>
          <a:ea typeface="+mn-ea"/>
          <a:cs typeface="+mn-cs"/>
        </a:defRPr>
      </a:lvl2pPr>
      <a:lvl3pPr marL="685800" indent="0" algn="l" defTabSz="685800" rtl="0" eaLnBrk="1" latinLnBrk="0" hangingPunct="1">
        <a:lnSpc>
          <a:spcPct val="90000"/>
        </a:lnSpc>
        <a:spcBef>
          <a:spcPts val="375"/>
        </a:spcBef>
        <a:buFont typeface="Arial" charset="0"/>
        <a:buNone/>
        <a:defRPr sz="1500" kern="1200">
          <a:solidFill>
            <a:srgbClr val="595959"/>
          </a:solidFill>
          <a:latin typeface="+mn-lt"/>
          <a:ea typeface="+mn-ea"/>
          <a:cs typeface="+mn-cs"/>
        </a:defRPr>
      </a:lvl3pPr>
      <a:lvl4pPr marL="1200150" indent="-171450" algn="l" defTabSz="685800" rtl="0" eaLnBrk="1" latinLnBrk="0" hangingPunct="1">
        <a:lnSpc>
          <a:spcPct val="90000"/>
        </a:lnSpc>
        <a:spcBef>
          <a:spcPts val="375"/>
        </a:spcBef>
        <a:buFont typeface="Courier New" charset="0"/>
        <a:buChar char="o"/>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Delegating Authority</a:t>
            </a:r>
          </a:p>
        </p:txBody>
      </p:sp>
      <p:sp>
        <p:nvSpPr>
          <p:cNvPr id="3" name="Text Placeholder 2"/>
          <p:cNvSpPr>
            <a:spLocks noGrp="1"/>
          </p:cNvSpPr>
          <p:nvPr>
            <p:ph type="body" sz="quarter" idx="10"/>
          </p:nvPr>
        </p:nvSpPr>
        <p:spPr/>
        <p:txBody>
          <a:bodyPr anchor="t"/>
          <a:lstStyle/>
          <a:p>
            <a:r>
              <a:rPr lang="en-US" dirty="0"/>
              <a:t>May 2018</a:t>
            </a:r>
          </a:p>
        </p:txBody>
      </p:sp>
    </p:spTree>
    <p:extLst>
      <p:ext uri="{BB962C8B-B14F-4D97-AF65-F5344CB8AC3E}">
        <p14:creationId xmlns:p14="http://schemas.microsoft.com/office/powerpoint/2010/main" val="3065695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dirty="0">
                <a:latin typeface="Arial" charset="0"/>
              </a:rPr>
              <a:t>Key Steps for Successful Delegation (cont.)</a:t>
            </a:r>
          </a:p>
        </p:txBody>
      </p:sp>
      <p:sp>
        <p:nvSpPr>
          <p:cNvPr id="22532" name="Rectangle 3"/>
          <p:cNvSpPr>
            <a:spLocks noGrp="1" noChangeArrowheads="1"/>
          </p:cNvSpPr>
          <p:nvPr>
            <p:ph idx="1"/>
          </p:nvPr>
        </p:nvSpPr>
        <p:spPr/>
        <p:txBody>
          <a:bodyPr/>
          <a:lstStyle/>
          <a:p>
            <a:pPr marL="342900" indent="-342900" eaLnBrk="1" hangingPunct="1">
              <a:buFont typeface="+mj-lt"/>
              <a:buAutoNum type="arabicPeriod" startAt="4"/>
            </a:pPr>
            <a:r>
              <a:rPr lang="en-US" dirty="0">
                <a:latin typeface="Arial" charset="0"/>
              </a:rPr>
              <a:t>State required results. What is the deliverable expected to look like? What must be achieved and when? How will the task be measured? Tell the employee upfront how you will determine his or her level or degree of success.</a:t>
            </a:r>
          </a:p>
          <a:p>
            <a:pPr marL="342900" indent="-342900" eaLnBrk="1" hangingPunct="1">
              <a:buFont typeface="+mj-lt"/>
              <a:buAutoNum type="arabicPeriod" startAt="4"/>
            </a:pPr>
            <a:r>
              <a:rPr lang="en-US" dirty="0">
                <a:latin typeface="Arial" charset="0"/>
              </a:rPr>
              <a:t>Identify required resources. Discuss and agree on resources required to complete the job. All relevant resources should be taken into consideration, including staffing, physical space, equipment, materials, inventory, storage, and other related activities and services. </a:t>
            </a:r>
          </a:p>
          <a:p>
            <a:pPr marL="342900" indent="-342900" eaLnBrk="1" hangingPunct="1">
              <a:buFont typeface="+mj-lt"/>
              <a:buAutoNum type="arabicPeriod" startAt="4"/>
            </a:pPr>
            <a:endParaRPr lang="en-US" sz="1600" dirty="0">
              <a:latin typeface="Arial" charset="0"/>
            </a:endParaRPr>
          </a:p>
        </p:txBody>
      </p:sp>
      <p:sp>
        <p:nvSpPr>
          <p:cNvPr id="22530" name="Slide Number Placeholder 3"/>
          <p:cNvSpPr>
            <a:spLocks noGrp="1"/>
          </p:cNvSpPr>
          <p:nvPr>
            <p:ph type="sldNum" sz="quarter" idx="12"/>
          </p:nvPr>
        </p:nvSpPr>
        <p:spPr>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0CC245BC-B43E-C046-820F-A1DC69CC7D03}" type="slidenum">
              <a:rPr lang="en-US">
                <a:solidFill>
                  <a:srgbClr val="618DD1"/>
                </a:solidFill>
              </a:rPr>
              <a:pPr/>
              <a:t>10</a:t>
            </a:fld>
            <a:endParaRPr lang="en-US" dirty="0">
              <a:solidFill>
                <a:srgbClr val="618DD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dirty="0">
                <a:latin typeface="Arial" charset="0"/>
              </a:rPr>
              <a:t>Key Steps for Successful Delegation (cont.)</a:t>
            </a:r>
          </a:p>
        </p:txBody>
      </p:sp>
      <p:sp>
        <p:nvSpPr>
          <p:cNvPr id="24580" name="Rectangle 3"/>
          <p:cNvSpPr>
            <a:spLocks noGrp="1" noChangeArrowheads="1"/>
          </p:cNvSpPr>
          <p:nvPr>
            <p:ph idx="1"/>
          </p:nvPr>
        </p:nvSpPr>
        <p:spPr/>
        <p:txBody>
          <a:bodyPr/>
          <a:lstStyle/>
          <a:p>
            <a:pPr marL="342900" indent="-342900">
              <a:buFont typeface="+mj-lt"/>
              <a:buAutoNum type="arabicPeriod" startAt="6"/>
            </a:pPr>
            <a:r>
              <a:rPr lang="en-US" dirty="0">
                <a:latin typeface="Arial" charset="0"/>
              </a:rPr>
              <a:t>Explain why. Put the task or responsibility into context and explain the reason it is being delegated. Talk about why the employee is given this task and where it fits in the overall scheme of things.</a:t>
            </a:r>
          </a:p>
          <a:p>
            <a:pPr marL="342900" indent="-342900" eaLnBrk="1" hangingPunct="1">
              <a:buFont typeface="+mj-lt"/>
              <a:buAutoNum type="arabicPeriod" startAt="6"/>
            </a:pPr>
            <a:r>
              <a:rPr lang="en-US" dirty="0">
                <a:latin typeface="Arial" charset="0"/>
              </a:rPr>
              <a:t>Agree on a schedule. Establish action plan milestones and review dates for routine progress evaluation and feedback. Failure to agree on such a schedule in advance will cause the review process to be viewed as interference or a lack of trust instead of management practice.</a:t>
            </a:r>
          </a:p>
          <a:p>
            <a:pPr marL="342900" indent="-342900" eaLnBrk="1" hangingPunct="1">
              <a:buFont typeface="+mj-lt"/>
              <a:buAutoNum type="arabicPeriod" startAt="6"/>
            </a:pPr>
            <a:endParaRPr lang="en-US" dirty="0">
              <a:latin typeface="Arial" charset="0"/>
            </a:endParaRPr>
          </a:p>
        </p:txBody>
      </p:sp>
      <p:sp>
        <p:nvSpPr>
          <p:cNvPr id="24578" name="Slide Number Placeholder 3"/>
          <p:cNvSpPr>
            <a:spLocks noGrp="1"/>
          </p:cNvSpPr>
          <p:nvPr>
            <p:ph type="sldNum" sz="quarter" idx="12"/>
          </p:nvPr>
        </p:nvSpPr>
        <p:spPr>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78E5C757-4681-D74B-A021-5EBAE2AF8A73}" type="slidenum">
              <a:rPr lang="en-US">
                <a:solidFill>
                  <a:srgbClr val="618DD1"/>
                </a:solidFill>
              </a:rPr>
              <a:pPr/>
              <a:t>11</a:t>
            </a:fld>
            <a:endParaRPr lang="en-US" dirty="0">
              <a:solidFill>
                <a:srgbClr val="618DD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US" dirty="0">
                <a:latin typeface="Arial" charset="0"/>
              </a:rPr>
              <a:t>Key Steps for Successful Delegation (cont.)</a:t>
            </a:r>
          </a:p>
        </p:txBody>
      </p:sp>
      <p:sp>
        <p:nvSpPr>
          <p:cNvPr id="26628" name="Rectangle 3"/>
          <p:cNvSpPr>
            <a:spLocks noGrp="1" noChangeArrowheads="1"/>
          </p:cNvSpPr>
          <p:nvPr>
            <p:ph idx="1"/>
          </p:nvPr>
        </p:nvSpPr>
        <p:spPr/>
        <p:txBody>
          <a:bodyPr/>
          <a:lstStyle/>
          <a:p>
            <a:pPr marL="342900" indent="-342900">
              <a:lnSpc>
                <a:spcPct val="90000"/>
              </a:lnSpc>
              <a:buFont typeface="+mj-lt"/>
              <a:buAutoNum type="arabicPeriod" startAt="8"/>
            </a:pPr>
            <a:r>
              <a:rPr lang="en-US" dirty="0">
                <a:latin typeface="Arial" charset="0"/>
              </a:rPr>
              <a:t>Support and communicate. As part of the communication and support process, alert the employee to any unusual matters of politics or protocol within the organization of which he or she should be cognizant. Inform your own manager and your peers of a new assignment to a direct report if the task assigned is one of high visibility and warrants this level of support and introduction.</a:t>
            </a:r>
          </a:p>
          <a:p>
            <a:pPr marL="342900" indent="-342900">
              <a:lnSpc>
                <a:spcPct val="90000"/>
              </a:lnSpc>
              <a:buFont typeface="+mj-lt"/>
              <a:buAutoNum type="arabicPeriod" startAt="8"/>
            </a:pPr>
            <a:r>
              <a:rPr lang="en-US" dirty="0">
                <a:latin typeface="Arial" charset="0"/>
              </a:rPr>
              <a:t>Provide timely feedback on results. Recognize and applaud the employee assigned the project for successes. By the same token, analyze failures so that the reason(s) can be turned into opportunities for learning and risk avoidance. </a:t>
            </a:r>
          </a:p>
          <a:p>
            <a:pPr marL="342900" indent="-342900" eaLnBrk="1" hangingPunct="1">
              <a:lnSpc>
                <a:spcPct val="90000"/>
              </a:lnSpc>
              <a:buFont typeface="+mj-lt"/>
              <a:buAutoNum type="arabicPeriod" startAt="8"/>
            </a:pPr>
            <a:endParaRPr lang="en-US" dirty="0">
              <a:latin typeface="Arial" charset="0"/>
            </a:endParaRPr>
          </a:p>
          <a:p>
            <a:pPr eaLnBrk="1" hangingPunct="1">
              <a:lnSpc>
                <a:spcPct val="90000"/>
              </a:lnSpc>
              <a:buFontTx/>
              <a:buAutoNum type="arabicPeriod" startAt="8"/>
            </a:pPr>
            <a:endParaRPr lang="en-US" dirty="0">
              <a:latin typeface="Arial" charset="0"/>
            </a:endParaRPr>
          </a:p>
          <a:p>
            <a:pPr eaLnBrk="1" hangingPunct="1">
              <a:lnSpc>
                <a:spcPct val="90000"/>
              </a:lnSpc>
              <a:buFontTx/>
              <a:buAutoNum type="arabicPeriod" startAt="8"/>
            </a:pPr>
            <a:endParaRPr lang="en-US" dirty="0">
              <a:latin typeface="Arial" charset="0"/>
            </a:endParaRPr>
          </a:p>
          <a:p>
            <a:pPr eaLnBrk="1" hangingPunct="1">
              <a:lnSpc>
                <a:spcPct val="90000"/>
              </a:lnSpc>
              <a:buFontTx/>
              <a:buAutoNum type="arabicPeriod" startAt="8"/>
            </a:pPr>
            <a:endParaRPr lang="en-US" dirty="0">
              <a:latin typeface="Arial" charset="0"/>
            </a:endParaRPr>
          </a:p>
          <a:p>
            <a:pPr eaLnBrk="1" hangingPunct="1">
              <a:lnSpc>
                <a:spcPct val="90000"/>
              </a:lnSpc>
              <a:buFontTx/>
              <a:buAutoNum type="arabicPeriod" startAt="8"/>
            </a:pPr>
            <a:endParaRPr lang="en-US" dirty="0">
              <a:latin typeface="Arial" charset="0"/>
            </a:endParaRPr>
          </a:p>
          <a:p>
            <a:pPr eaLnBrk="1" hangingPunct="1">
              <a:lnSpc>
                <a:spcPct val="90000"/>
              </a:lnSpc>
              <a:buFontTx/>
              <a:buAutoNum type="arabicPeriod" startAt="8"/>
            </a:pPr>
            <a:endParaRPr lang="en-US" sz="1600" dirty="0">
              <a:latin typeface="Arial" charset="0"/>
            </a:endParaRPr>
          </a:p>
        </p:txBody>
      </p:sp>
      <p:sp>
        <p:nvSpPr>
          <p:cNvPr id="26626" name="Slide Number Placeholder 3"/>
          <p:cNvSpPr>
            <a:spLocks noGrp="1"/>
          </p:cNvSpPr>
          <p:nvPr>
            <p:ph type="sldNum" sz="quarter" idx="12"/>
          </p:nvPr>
        </p:nvSpPr>
        <p:spPr>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1DCF210F-91E3-1246-AD30-DA37D9F86520}" type="slidenum">
              <a:rPr lang="en-US">
                <a:solidFill>
                  <a:srgbClr val="618DD1"/>
                </a:solidFill>
              </a:rPr>
              <a:pPr/>
              <a:t>12</a:t>
            </a:fld>
            <a:endParaRPr lang="en-US" dirty="0">
              <a:solidFill>
                <a:srgbClr val="618DD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US" dirty="0">
                <a:latin typeface="Arial" charset="0"/>
              </a:rPr>
              <a:t>Key Steps for Successful Delegation (cont.)</a:t>
            </a:r>
          </a:p>
        </p:txBody>
      </p:sp>
      <p:sp>
        <p:nvSpPr>
          <p:cNvPr id="26628" name="Rectangle 3"/>
          <p:cNvSpPr>
            <a:spLocks noGrp="1" noChangeArrowheads="1"/>
          </p:cNvSpPr>
          <p:nvPr>
            <p:ph idx="1"/>
          </p:nvPr>
        </p:nvSpPr>
        <p:spPr/>
        <p:txBody>
          <a:bodyPr/>
          <a:lstStyle/>
          <a:p>
            <a:pPr marL="342900" indent="-342900" eaLnBrk="1" hangingPunct="1">
              <a:lnSpc>
                <a:spcPct val="90000"/>
              </a:lnSpc>
              <a:buFont typeface="+mj-lt"/>
              <a:buAutoNum type="arabicPeriod" startAt="10"/>
            </a:pPr>
            <a:r>
              <a:rPr lang="en-US" dirty="0">
                <a:latin typeface="Arial" charset="0"/>
              </a:rPr>
              <a:t>Repeat the process. This step involves repeating the cycle but with a renewed sense of vigor and commitment. Each time a project is completed, the manager should attempt to engage the employee in a task that is incrementally more challenging than the previous one. </a:t>
            </a:r>
          </a:p>
          <a:p>
            <a:pPr eaLnBrk="1" hangingPunct="1">
              <a:lnSpc>
                <a:spcPct val="90000"/>
              </a:lnSpc>
              <a:buFontTx/>
              <a:buAutoNum type="arabicPeriod" startAt="10"/>
            </a:pPr>
            <a:endParaRPr lang="en-US" dirty="0">
              <a:latin typeface="Arial" charset="0"/>
            </a:endParaRPr>
          </a:p>
          <a:p>
            <a:pPr eaLnBrk="1" hangingPunct="1">
              <a:lnSpc>
                <a:spcPct val="90000"/>
              </a:lnSpc>
              <a:buFontTx/>
              <a:buAutoNum type="arabicPeriod" startAt="10"/>
            </a:pPr>
            <a:endParaRPr lang="en-US" dirty="0">
              <a:latin typeface="Arial" charset="0"/>
            </a:endParaRPr>
          </a:p>
          <a:p>
            <a:pPr>
              <a:lnSpc>
                <a:spcPct val="90000"/>
              </a:lnSpc>
            </a:pPr>
            <a:r>
              <a:rPr lang="en-US" sz="1200" dirty="0">
                <a:latin typeface="Arial" charset="0"/>
              </a:rPr>
              <a:t>Source: Adapted, in part, from </a:t>
            </a:r>
            <a:r>
              <a:rPr lang="en-US" sz="1200" i="1" dirty="0">
                <a:latin typeface="Arial" charset="0"/>
              </a:rPr>
              <a:t>Manager's toolkit: The 13 skills managers need to succeed</a:t>
            </a:r>
            <a:r>
              <a:rPr lang="en-US" sz="1200" dirty="0">
                <a:latin typeface="Arial" charset="0"/>
              </a:rPr>
              <a:t> (Harvard Business Essentials). (2004). Boston, MA: Harvard Business Review Press, p. 67.</a:t>
            </a:r>
            <a:endParaRPr lang="en-US" sz="1100" dirty="0">
              <a:latin typeface="Arial" charset="0"/>
            </a:endParaRPr>
          </a:p>
        </p:txBody>
      </p:sp>
      <p:sp>
        <p:nvSpPr>
          <p:cNvPr id="26626" name="Slide Number Placeholder 3"/>
          <p:cNvSpPr>
            <a:spLocks noGrp="1"/>
          </p:cNvSpPr>
          <p:nvPr>
            <p:ph type="sldNum" sz="quarter" idx="12"/>
          </p:nvPr>
        </p:nvSpPr>
        <p:spPr>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1DCF210F-91E3-1246-AD30-DA37D9F86520}" type="slidenum">
              <a:rPr lang="en-US">
                <a:solidFill>
                  <a:srgbClr val="618DD1"/>
                </a:solidFill>
              </a:rPr>
              <a:pPr/>
              <a:t>13</a:t>
            </a:fld>
            <a:endParaRPr lang="en-US" dirty="0">
              <a:solidFill>
                <a:srgbClr val="618DD1"/>
              </a:solidFill>
            </a:endParaRPr>
          </a:p>
        </p:txBody>
      </p:sp>
    </p:spTree>
    <p:extLst>
      <p:ext uri="{BB962C8B-B14F-4D97-AF65-F5344CB8AC3E}">
        <p14:creationId xmlns:p14="http://schemas.microsoft.com/office/powerpoint/2010/main" val="3051509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US" b="1" dirty="0">
                <a:latin typeface="Arial" charset="0"/>
              </a:rPr>
              <a:t>Questions?  Comments? </a:t>
            </a:r>
          </a:p>
        </p:txBody>
      </p:sp>
      <p:sp>
        <p:nvSpPr>
          <p:cNvPr id="30722" name="Slide Number Placeholder 3"/>
          <p:cNvSpPr>
            <a:spLocks noGrp="1"/>
          </p:cNvSpPr>
          <p:nvPr>
            <p:ph type="sldNum" sz="quarter" idx="12"/>
          </p:nvPr>
        </p:nvSpPr>
        <p:spPr>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05307F3C-FA14-7546-AB61-E9FE4F8AEA2E}" type="slidenum">
              <a:rPr lang="en-US">
                <a:solidFill>
                  <a:srgbClr val="618DD1"/>
                </a:solidFill>
              </a:rPr>
              <a:pPr/>
              <a:t>14</a:t>
            </a:fld>
            <a:endParaRPr lang="en-US" dirty="0">
              <a:solidFill>
                <a:srgbClr val="618DD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US" b="1" dirty="0">
                <a:latin typeface="Arial" charset="0"/>
              </a:rPr>
              <a:t>What Can and Cannot Be Delegated</a:t>
            </a:r>
          </a:p>
        </p:txBody>
      </p:sp>
      <p:sp>
        <p:nvSpPr>
          <p:cNvPr id="28676" name="Rectangle 3"/>
          <p:cNvSpPr>
            <a:spLocks noGrp="1" noChangeArrowheads="1"/>
          </p:cNvSpPr>
          <p:nvPr>
            <p:ph idx="1"/>
          </p:nvPr>
        </p:nvSpPr>
        <p:spPr/>
        <p:txBody>
          <a:bodyPr/>
          <a:lstStyle/>
          <a:p>
            <a:pPr eaLnBrk="1" hangingPunct="1">
              <a:buFontTx/>
              <a:buNone/>
            </a:pPr>
            <a:r>
              <a:rPr lang="en-US" dirty="0">
                <a:latin typeface="Arial" charset="0"/>
              </a:rPr>
              <a:t>Managers may delegate whenever they need something done by their employees and it is appropriate for their employees to complete the task or project. </a:t>
            </a:r>
          </a:p>
          <a:p>
            <a:pPr eaLnBrk="1" hangingPunct="1">
              <a:buFontTx/>
              <a:buNone/>
            </a:pPr>
            <a:r>
              <a:rPr lang="en-US" dirty="0">
                <a:latin typeface="Arial" charset="0"/>
              </a:rPr>
              <a:t>Consider for delegation:</a:t>
            </a:r>
          </a:p>
          <a:p>
            <a:pPr lvl="1" eaLnBrk="1" hangingPunct="1"/>
            <a:r>
              <a:rPr lang="en-US" dirty="0">
                <a:latin typeface="Arial" charset="0"/>
              </a:rPr>
              <a:t>Any activity you used to do before being promoted to management</a:t>
            </a:r>
            <a:r>
              <a:rPr lang="en-US" dirty="0">
                <a:latin typeface="Arial" panose="020B0604020202020204" pitchFamily="34" charset="0"/>
                <a:cs typeface="Arial" panose="020B0604020202020204" pitchFamily="34" charset="0"/>
              </a:rPr>
              <a:t> and </a:t>
            </a:r>
            <a:r>
              <a:rPr lang="en-US" dirty="0">
                <a:latin typeface="Arial" charset="0"/>
              </a:rPr>
              <a:t>if you have an employee reporting to you who can do this activity now.</a:t>
            </a:r>
          </a:p>
          <a:p>
            <a:pPr eaLnBrk="1" hangingPunct="1">
              <a:buFontTx/>
              <a:buNone/>
            </a:pPr>
            <a:endParaRPr lang="en-US" dirty="0">
              <a:latin typeface="Arial" charset="0"/>
            </a:endParaRPr>
          </a:p>
          <a:p>
            <a:pPr eaLnBrk="1" hangingPunct="1">
              <a:buFontTx/>
              <a:buNone/>
            </a:pPr>
            <a:endParaRPr lang="en-US" dirty="0">
              <a:latin typeface="Arial" charset="0"/>
            </a:endParaRPr>
          </a:p>
        </p:txBody>
      </p:sp>
      <p:sp>
        <p:nvSpPr>
          <p:cNvPr id="28674" name="Slide Number Placeholder 3"/>
          <p:cNvSpPr>
            <a:spLocks noGrp="1"/>
          </p:cNvSpPr>
          <p:nvPr>
            <p:ph type="sldNum" sz="quarter" idx="12"/>
          </p:nvPr>
        </p:nvSpPr>
        <p:spPr>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AA7D020F-3E5A-224F-9484-982176E69DA6}" type="slidenum">
              <a:rPr lang="en-US">
                <a:solidFill>
                  <a:srgbClr val="618DD1"/>
                </a:solidFill>
              </a:rPr>
              <a:pPr/>
              <a:t>15</a:t>
            </a:fld>
            <a:endParaRPr lang="en-US" dirty="0">
              <a:solidFill>
                <a:srgbClr val="618DD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US" b="1" dirty="0">
                <a:latin typeface="Arial" charset="0"/>
              </a:rPr>
              <a:t>What Can and Cannot Be Delegated (cont.)</a:t>
            </a:r>
          </a:p>
        </p:txBody>
      </p:sp>
      <p:sp>
        <p:nvSpPr>
          <p:cNvPr id="28676" name="Rectangle 3"/>
          <p:cNvSpPr>
            <a:spLocks noGrp="1" noChangeArrowheads="1"/>
          </p:cNvSpPr>
          <p:nvPr>
            <p:ph idx="1"/>
          </p:nvPr>
        </p:nvSpPr>
        <p:spPr/>
        <p:txBody>
          <a:bodyPr/>
          <a:lstStyle/>
          <a:p>
            <a:pPr eaLnBrk="1" hangingPunct="1">
              <a:buFontTx/>
              <a:buNone/>
            </a:pPr>
            <a:r>
              <a:rPr lang="en-US" dirty="0">
                <a:latin typeface="Arial" charset="0"/>
              </a:rPr>
              <a:t>Consider for delegation:</a:t>
            </a:r>
          </a:p>
          <a:p>
            <a:pPr marL="628650" lvl="1" indent="-285750" eaLnBrk="1" hangingPunct="1">
              <a:buFont typeface="Arial" panose="020B0604020202020204" pitchFamily="34" charset="0"/>
              <a:buChar char="•"/>
            </a:pPr>
            <a:r>
              <a:rPr lang="en-US" dirty="0">
                <a:latin typeface="Arial" charset="0"/>
              </a:rPr>
              <a:t>Tasks in which your employees have more experience than you.</a:t>
            </a:r>
          </a:p>
          <a:p>
            <a:pPr marL="628650" lvl="1" indent="-285750" eaLnBrk="1" hangingPunct="1">
              <a:buFont typeface="Arial" panose="020B0604020202020204" pitchFamily="34" charset="0"/>
              <a:buChar char="•"/>
            </a:pPr>
            <a:r>
              <a:rPr lang="en-US" dirty="0">
                <a:latin typeface="Arial" charset="0"/>
              </a:rPr>
              <a:t>Making decisions on matters that are especially important to your employees, such as rest and meal periods or corporate team-building activities and meetings.</a:t>
            </a:r>
          </a:p>
          <a:p>
            <a:pPr eaLnBrk="1" hangingPunct="1">
              <a:buFontTx/>
              <a:buNone/>
            </a:pPr>
            <a:endParaRPr lang="en-US" dirty="0">
              <a:latin typeface="Arial" charset="0"/>
            </a:endParaRPr>
          </a:p>
          <a:p>
            <a:pPr eaLnBrk="1" hangingPunct="1">
              <a:buFontTx/>
              <a:buNone/>
            </a:pPr>
            <a:r>
              <a:rPr lang="en-US" dirty="0">
                <a:latin typeface="Arial" charset="0"/>
              </a:rPr>
              <a:t>Managers may not appropriately delegate certain responsibilities and duties, such as performance reviews, employee discipline and strategic planning. </a:t>
            </a:r>
          </a:p>
          <a:p>
            <a:pPr eaLnBrk="1" hangingPunct="1">
              <a:buFontTx/>
              <a:buNone/>
            </a:pPr>
            <a:endParaRPr lang="en-US" dirty="0">
              <a:latin typeface="Arial" charset="0"/>
            </a:endParaRPr>
          </a:p>
        </p:txBody>
      </p:sp>
      <p:sp>
        <p:nvSpPr>
          <p:cNvPr id="28674" name="Slide Number Placeholder 3"/>
          <p:cNvSpPr>
            <a:spLocks noGrp="1"/>
          </p:cNvSpPr>
          <p:nvPr>
            <p:ph type="sldNum" sz="quarter" idx="12"/>
          </p:nvPr>
        </p:nvSpPr>
        <p:spPr>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AA7D020F-3E5A-224F-9484-982176E69DA6}" type="slidenum">
              <a:rPr lang="en-US">
                <a:solidFill>
                  <a:srgbClr val="618DD1"/>
                </a:solidFill>
              </a:rPr>
              <a:pPr/>
              <a:t>16</a:t>
            </a:fld>
            <a:endParaRPr lang="en-US" dirty="0">
              <a:solidFill>
                <a:srgbClr val="618DD1"/>
              </a:solidFill>
            </a:endParaRPr>
          </a:p>
        </p:txBody>
      </p:sp>
    </p:spTree>
    <p:extLst>
      <p:ext uri="{BB962C8B-B14F-4D97-AF65-F5344CB8AC3E}">
        <p14:creationId xmlns:p14="http://schemas.microsoft.com/office/powerpoint/2010/main" val="130261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US" b="1" dirty="0">
                <a:latin typeface="Arial" charset="0"/>
              </a:rPr>
              <a:t>Questions?  Comments? </a:t>
            </a:r>
          </a:p>
        </p:txBody>
      </p:sp>
      <p:sp>
        <p:nvSpPr>
          <p:cNvPr id="30722" name="Slide Number Placeholder 3"/>
          <p:cNvSpPr>
            <a:spLocks noGrp="1"/>
          </p:cNvSpPr>
          <p:nvPr>
            <p:ph type="sldNum" sz="quarter" idx="12"/>
          </p:nvPr>
        </p:nvSpPr>
        <p:spPr>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05307F3C-FA14-7546-AB61-E9FE4F8AEA2E}" type="slidenum">
              <a:rPr lang="en-US">
                <a:solidFill>
                  <a:srgbClr val="618DD1"/>
                </a:solidFill>
              </a:rPr>
              <a:pPr/>
              <a:t>17</a:t>
            </a:fld>
            <a:endParaRPr lang="en-US" dirty="0">
              <a:solidFill>
                <a:srgbClr val="618DD1"/>
              </a:solidFill>
            </a:endParaRPr>
          </a:p>
        </p:txBody>
      </p:sp>
    </p:spTree>
    <p:extLst>
      <p:ext uri="{BB962C8B-B14F-4D97-AF65-F5344CB8AC3E}">
        <p14:creationId xmlns:p14="http://schemas.microsoft.com/office/powerpoint/2010/main" val="3635683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pPr eaLnBrk="1" hangingPunct="1"/>
            <a:r>
              <a:rPr lang="en-US" b="1" dirty="0">
                <a:latin typeface="Arial" charset="0"/>
              </a:rPr>
              <a:t>Levels of Delegation and Examples</a:t>
            </a:r>
          </a:p>
        </p:txBody>
      </p:sp>
      <p:sp>
        <p:nvSpPr>
          <p:cNvPr id="32772" name="Rectangle 3"/>
          <p:cNvSpPr>
            <a:spLocks noGrp="1" noChangeArrowheads="1"/>
          </p:cNvSpPr>
          <p:nvPr>
            <p:ph idx="1"/>
          </p:nvPr>
        </p:nvSpPr>
        <p:spPr/>
        <p:txBody>
          <a:bodyPr/>
          <a:lstStyle/>
          <a:p>
            <a:pPr eaLnBrk="1" hangingPunct="1">
              <a:buFont typeface="Wingdings" charset="0"/>
              <a:buNone/>
            </a:pPr>
            <a:r>
              <a:rPr lang="en-US" dirty="0">
                <a:latin typeface="Arial" charset="0"/>
              </a:rPr>
              <a:t>Examples of levels of delegation from </a:t>
            </a:r>
            <a:r>
              <a:rPr lang="en-US" i="1" dirty="0">
                <a:latin typeface="Arial" charset="0"/>
              </a:rPr>
              <a:t>lowest to highest</a:t>
            </a:r>
            <a:r>
              <a:rPr lang="en-US" dirty="0">
                <a:latin typeface="Arial" charset="0"/>
              </a:rPr>
              <a:t>:</a:t>
            </a:r>
          </a:p>
          <a:p>
            <a:pPr marL="285750" indent="-285750" eaLnBrk="1" hangingPunct="1">
              <a:buFont typeface="Arial"/>
              <a:buChar char="•"/>
            </a:pPr>
            <a:r>
              <a:rPr lang="en-US" dirty="0">
                <a:latin typeface="Arial" charset="0"/>
              </a:rPr>
              <a:t>No delegation whatsoever.</a:t>
            </a:r>
          </a:p>
          <a:p>
            <a:pPr marL="971550" lvl="2" indent="-285750">
              <a:buFont typeface="Courier New" panose="02070309020205020404" pitchFamily="49" charset="0"/>
              <a:buChar char="o"/>
            </a:pPr>
            <a:r>
              <a:rPr lang="en-US" sz="1800" dirty="0"/>
              <a:t>Examples: </a:t>
            </a:r>
            <a:r>
              <a:rPr lang="ja-JP" altLang="en-US" sz="1800" dirty="0"/>
              <a:t>“</a:t>
            </a:r>
            <a:r>
              <a:rPr lang="en-US" sz="1800" dirty="0"/>
              <a:t>Do only exactly what I tell you to do</a:t>
            </a:r>
            <a:r>
              <a:rPr lang="ja-JP" altLang="en-US" sz="1800" dirty="0"/>
              <a:t>”</a:t>
            </a:r>
            <a:r>
              <a:rPr lang="en-US" sz="1800" dirty="0"/>
              <a:t> or </a:t>
            </a:r>
            <a:r>
              <a:rPr lang="ja-JP" altLang="en-US" sz="1800" dirty="0"/>
              <a:t>“</a:t>
            </a:r>
            <a:r>
              <a:rPr lang="en-US" sz="1800" dirty="0"/>
              <a:t>Wait for me to give you instructions.</a:t>
            </a:r>
            <a:r>
              <a:rPr lang="ja-JP" altLang="en-US" sz="1800" dirty="0"/>
              <a:t>”</a:t>
            </a:r>
            <a:endParaRPr lang="en-US" sz="1800" dirty="0"/>
          </a:p>
          <a:p>
            <a:pPr marL="285750" indent="-285750" eaLnBrk="1" hangingPunct="1">
              <a:buFont typeface="Arial"/>
              <a:buChar char="•"/>
            </a:pPr>
            <a:r>
              <a:rPr lang="en-US" dirty="0"/>
              <a:t>Delegation from a manager who retains responsibility for reviewing options before making a decision.</a:t>
            </a:r>
          </a:p>
          <a:p>
            <a:pPr marL="971550" lvl="2" indent="-285750">
              <a:buFont typeface="Courier New" panose="02070309020205020404" pitchFamily="49" charset="0"/>
              <a:buChar char="o"/>
            </a:pPr>
            <a:r>
              <a:rPr lang="en-US" sz="1800" dirty="0"/>
              <a:t>Examples: </a:t>
            </a:r>
            <a:r>
              <a:rPr lang="ja-JP" altLang="en-US" sz="1800" dirty="0"/>
              <a:t>“</a:t>
            </a:r>
            <a:r>
              <a:rPr lang="en-US" sz="1800" dirty="0"/>
              <a:t>Check into this and tell me what you find, and then I’ll make a decision</a:t>
            </a:r>
            <a:r>
              <a:rPr lang="ja-JP" altLang="en-US" sz="1800" dirty="0"/>
              <a:t>”</a:t>
            </a:r>
            <a:r>
              <a:rPr lang="en-US" sz="1800" dirty="0"/>
              <a:t> or </a:t>
            </a:r>
            <a:r>
              <a:rPr lang="ja-JP" altLang="en-US" sz="1800" dirty="0"/>
              <a:t>“</a:t>
            </a:r>
            <a:r>
              <a:rPr lang="en-US" sz="1800" dirty="0"/>
              <a:t>Look into this and give me your ideas or recommendations, and we’ll make a decision together.</a:t>
            </a:r>
            <a:r>
              <a:rPr lang="ja-JP" altLang="en-US" sz="1800" dirty="0"/>
              <a:t>”</a:t>
            </a:r>
            <a:endParaRPr lang="en-US" sz="1800" dirty="0"/>
          </a:p>
          <a:p>
            <a:pPr marL="285750" indent="-285750" eaLnBrk="1" hangingPunct="1">
              <a:buFont typeface="Arial"/>
              <a:buChar char="•"/>
            </a:pPr>
            <a:endParaRPr lang="en-US" dirty="0">
              <a:latin typeface="Arial" charset="0"/>
            </a:endParaRPr>
          </a:p>
          <a:p>
            <a:pPr eaLnBrk="1" hangingPunct="1"/>
            <a:endParaRPr lang="en-US" dirty="0">
              <a:latin typeface="Arial" charset="0"/>
            </a:endParaRPr>
          </a:p>
          <a:p>
            <a:pPr eaLnBrk="1" hangingPunct="1"/>
            <a:endParaRPr lang="en-US" dirty="0">
              <a:latin typeface="Arial" charset="0"/>
            </a:endParaRPr>
          </a:p>
          <a:p>
            <a:pPr eaLnBrk="1" hangingPunct="1"/>
            <a:endParaRPr lang="en-US" sz="1600" dirty="0">
              <a:latin typeface="Arial" charset="0"/>
            </a:endParaRPr>
          </a:p>
          <a:p>
            <a:pPr eaLnBrk="1" hangingPunct="1"/>
            <a:endParaRPr lang="en-US" sz="1600" dirty="0">
              <a:latin typeface="Arial" charset="0"/>
            </a:endParaRPr>
          </a:p>
          <a:p>
            <a:pPr eaLnBrk="1" hangingPunct="1">
              <a:buFont typeface="Wingdings" charset="0"/>
              <a:buChar char="Ø"/>
            </a:pPr>
            <a:endParaRPr lang="en-US" sz="1600" dirty="0">
              <a:latin typeface="Arial" charset="0"/>
            </a:endParaRPr>
          </a:p>
        </p:txBody>
      </p:sp>
      <p:sp>
        <p:nvSpPr>
          <p:cNvPr id="32770" name="Slide Number Placeholder 3"/>
          <p:cNvSpPr>
            <a:spLocks noGrp="1"/>
          </p:cNvSpPr>
          <p:nvPr>
            <p:ph type="sldNum" sz="quarter" idx="12"/>
          </p:nvPr>
        </p:nvSpPr>
        <p:spPr>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3454F113-5326-1E4B-AAB1-65560325857F}" type="slidenum">
              <a:rPr lang="en-US">
                <a:solidFill>
                  <a:srgbClr val="618DD1"/>
                </a:solidFill>
              </a:rPr>
              <a:pPr/>
              <a:t>18</a:t>
            </a:fld>
            <a:endParaRPr lang="en-US" dirty="0">
              <a:solidFill>
                <a:srgbClr val="618DD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pPr eaLnBrk="1" hangingPunct="1"/>
            <a:r>
              <a:rPr lang="en-US" b="1" dirty="0">
                <a:latin typeface="Arial" charset="0"/>
              </a:rPr>
              <a:t>Levels of Delegation and Examples (cont.)</a:t>
            </a:r>
          </a:p>
        </p:txBody>
      </p:sp>
      <p:sp>
        <p:nvSpPr>
          <p:cNvPr id="32772" name="Rectangle 3"/>
          <p:cNvSpPr>
            <a:spLocks noGrp="1" noChangeArrowheads="1"/>
          </p:cNvSpPr>
          <p:nvPr>
            <p:ph idx="1"/>
          </p:nvPr>
        </p:nvSpPr>
        <p:spPr/>
        <p:txBody>
          <a:bodyPr/>
          <a:lstStyle/>
          <a:p>
            <a:pPr marL="285750" indent="-285750" eaLnBrk="1" hangingPunct="1">
              <a:buFont typeface="Arial"/>
              <a:buChar char="•"/>
            </a:pPr>
            <a:r>
              <a:rPr lang="en-US" dirty="0">
                <a:latin typeface="Arial" charset="0"/>
              </a:rPr>
              <a:t>Delegating that gives the employee more control.</a:t>
            </a:r>
          </a:p>
          <a:p>
            <a:pPr marL="971550" lvl="2" indent="-285750">
              <a:buFont typeface="Courier New" panose="02070309020205020404" pitchFamily="49" charset="0"/>
              <a:buChar char="o"/>
            </a:pPr>
            <a:r>
              <a:rPr lang="en-US" sz="1800" dirty="0"/>
              <a:t>Example: </a:t>
            </a:r>
            <a:r>
              <a:rPr lang="ja-JP" altLang="en-US" sz="1800" dirty="0"/>
              <a:t>“</a:t>
            </a:r>
            <a:r>
              <a:rPr lang="en-US" sz="1800" dirty="0"/>
              <a:t>Decide what needs to be done, and give me your decision and plan to go ahead unless I object.</a:t>
            </a:r>
            <a:r>
              <a:rPr lang="ja-JP" altLang="en-US" sz="1800" dirty="0"/>
              <a:t>”</a:t>
            </a:r>
            <a:r>
              <a:rPr lang="en-US" sz="1800" dirty="0"/>
              <a:t> </a:t>
            </a:r>
          </a:p>
          <a:p>
            <a:pPr marL="285750" indent="-285750">
              <a:buFont typeface="Arial"/>
              <a:buChar char="•"/>
            </a:pPr>
            <a:r>
              <a:rPr lang="en-US" dirty="0"/>
              <a:t>Delegation that saves time but also allows follow-up by the manager.</a:t>
            </a:r>
          </a:p>
          <a:p>
            <a:pPr marL="971550" lvl="2" indent="-285750">
              <a:buFont typeface="Courier New" panose="02070309020205020404" pitchFamily="49" charset="0"/>
              <a:buChar char="o"/>
            </a:pPr>
            <a:r>
              <a:rPr lang="en-US" sz="1800" dirty="0"/>
              <a:t>Example: </a:t>
            </a:r>
            <a:r>
              <a:rPr lang="ja-JP" altLang="en-US" sz="1800" dirty="0"/>
              <a:t>“</a:t>
            </a:r>
            <a:r>
              <a:rPr lang="en-US" sz="1800" dirty="0"/>
              <a:t>Decide what needs to be done and do it, and just let me know of your decision and the results.</a:t>
            </a:r>
            <a:r>
              <a:rPr lang="ja-JP" altLang="en-US" sz="1800" dirty="0"/>
              <a:t>”</a:t>
            </a:r>
            <a:endParaRPr lang="en-US" sz="1800" dirty="0"/>
          </a:p>
          <a:p>
            <a:pPr eaLnBrk="1" hangingPunct="1"/>
            <a:endParaRPr lang="en-US" dirty="0">
              <a:latin typeface="Arial" charset="0"/>
            </a:endParaRPr>
          </a:p>
          <a:p>
            <a:pPr eaLnBrk="1" hangingPunct="1"/>
            <a:endParaRPr lang="en-US" dirty="0">
              <a:latin typeface="Arial" charset="0"/>
            </a:endParaRPr>
          </a:p>
          <a:p>
            <a:pPr eaLnBrk="1" hangingPunct="1"/>
            <a:endParaRPr lang="en-US" sz="1600" dirty="0">
              <a:latin typeface="Arial" charset="0"/>
            </a:endParaRPr>
          </a:p>
          <a:p>
            <a:pPr eaLnBrk="1" hangingPunct="1"/>
            <a:endParaRPr lang="en-US" sz="1600" dirty="0">
              <a:latin typeface="Arial" charset="0"/>
            </a:endParaRPr>
          </a:p>
          <a:p>
            <a:pPr eaLnBrk="1" hangingPunct="1">
              <a:buFont typeface="Wingdings" charset="0"/>
              <a:buChar char="Ø"/>
            </a:pPr>
            <a:endParaRPr lang="en-US" sz="1600" dirty="0">
              <a:latin typeface="Arial" charset="0"/>
            </a:endParaRPr>
          </a:p>
        </p:txBody>
      </p:sp>
      <p:sp>
        <p:nvSpPr>
          <p:cNvPr id="32770" name="Slide Number Placeholder 3"/>
          <p:cNvSpPr>
            <a:spLocks noGrp="1"/>
          </p:cNvSpPr>
          <p:nvPr>
            <p:ph type="sldNum" sz="quarter" idx="12"/>
          </p:nvPr>
        </p:nvSpPr>
        <p:spPr>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3454F113-5326-1E4B-AAB1-65560325857F}" type="slidenum">
              <a:rPr lang="en-US">
                <a:solidFill>
                  <a:srgbClr val="618DD1"/>
                </a:solidFill>
              </a:rPr>
              <a:pPr/>
              <a:t>19</a:t>
            </a:fld>
            <a:endParaRPr lang="en-US" dirty="0">
              <a:solidFill>
                <a:srgbClr val="618DD1"/>
              </a:solidFill>
            </a:endParaRPr>
          </a:p>
        </p:txBody>
      </p:sp>
    </p:spTree>
    <p:extLst>
      <p:ext uri="{BB962C8B-B14F-4D97-AF65-F5344CB8AC3E}">
        <p14:creationId xmlns:p14="http://schemas.microsoft.com/office/powerpoint/2010/main" val="882649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dirty="0">
                <a:latin typeface="Arial" charset="0"/>
              </a:rPr>
              <a:t>Introduction</a:t>
            </a:r>
          </a:p>
        </p:txBody>
      </p:sp>
      <p:sp>
        <p:nvSpPr>
          <p:cNvPr id="10244" name="Rectangle 3"/>
          <p:cNvSpPr>
            <a:spLocks noGrp="1" noChangeArrowheads="1"/>
          </p:cNvSpPr>
          <p:nvPr>
            <p:ph idx="1"/>
          </p:nvPr>
        </p:nvSpPr>
        <p:spPr/>
        <p:txBody>
          <a:bodyPr/>
          <a:lstStyle/>
          <a:p>
            <a:pPr eaLnBrk="1" hangingPunct="1">
              <a:lnSpc>
                <a:spcPct val="90000"/>
              </a:lnSpc>
              <a:buFontTx/>
              <a:buNone/>
            </a:pPr>
            <a:r>
              <a:rPr lang="ja-JP" altLang="en-US" dirty="0">
                <a:latin typeface="Arial" charset="0"/>
              </a:rPr>
              <a:t>“</a:t>
            </a:r>
            <a:r>
              <a:rPr lang="en-US" dirty="0">
                <a:latin typeface="Arial" charset="0"/>
              </a:rPr>
              <a:t>Delegating work works, provided the one delegating works, too.</a:t>
            </a:r>
            <a:r>
              <a:rPr lang="ja-JP" altLang="en-US" dirty="0">
                <a:latin typeface="Arial" charset="0"/>
              </a:rPr>
              <a:t>”</a:t>
            </a:r>
            <a:endParaRPr lang="en-US" dirty="0">
              <a:latin typeface="Arial" charset="0"/>
            </a:endParaRPr>
          </a:p>
          <a:p>
            <a:pPr algn="r" eaLnBrk="1" hangingPunct="1">
              <a:lnSpc>
                <a:spcPct val="90000"/>
              </a:lnSpc>
              <a:buFontTx/>
              <a:buNone/>
            </a:pPr>
            <a:r>
              <a:rPr lang="en-US" dirty="0">
                <a:latin typeface="Arial" charset="0"/>
              </a:rPr>
              <a:t>				</a:t>
            </a:r>
            <a:r>
              <a:rPr lang="en-US" dirty="0">
                <a:latin typeface="Arial" panose="020B0604020202020204" pitchFamily="34" charset="0"/>
                <a:cs typeface="Arial" panose="020B0604020202020204" pitchFamily="34" charset="0"/>
              </a:rPr>
              <a:t>—</a:t>
            </a:r>
            <a:r>
              <a:rPr lang="en-US" dirty="0">
                <a:latin typeface="Arial" charset="0"/>
              </a:rPr>
              <a:t>Robert Half, American Businessman</a:t>
            </a:r>
          </a:p>
          <a:p>
            <a:pPr eaLnBrk="1" hangingPunct="1">
              <a:lnSpc>
                <a:spcPct val="90000"/>
              </a:lnSpc>
              <a:buFontTx/>
              <a:buNone/>
            </a:pPr>
            <a:endParaRPr lang="en-US" dirty="0">
              <a:latin typeface="Arial" charset="0"/>
            </a:endParaRPr>
          </a:p>
          <a:p>
            <a:pPr eaLnBrk="1" hangingPunct="1">
              <a:lnSpc>
                <a:spcPct val="90000"/>
              </a:lnSpc>
              <a:buFontTx/>
              <a:buNone/>
            </a:pPr>
            <a:r>
              <a:rPr lang="en-US" dirty="0">
                <a:latin typeface="Arial" charset="0"/>
              </a:rPr>
              <a:t>Successful managers with varying years of experience and at all levels of management recognize the accuracy of this statement.</a:t>
            </a:r>
          </a:p>
          <a:p>
            <a:pPr eaLnBrk="1" hangingPunct="1">
              <a:lnSpc>
                <a:spcPct val="90000"/>
              </a:lnSpc>
              <a:buFontTx/>
              <a:buNone/>
            </a:pPr>
            <a:r>
              <a:rPr lang="en-US" dirty="0">
                <a:latin typeface="Arial" charset="0"/>
              </a:rPr>
              <a:t>Faced with demanding workloads, they delegate authority to their employees. </a:t>
            </a:r>
          </a:p>
          <a:p>
            <a:pPr eaLnBrk="1" hangingPunct="1">
              <a:lnSpc>
                <a:spcPct val="90000"/>
              </a:lnSpc>
              <a:buFontTx/>
              <a:buNone/>
            </a:pPr>
            <a:r>
              <a:rPr lang="en-US" dirty="0">
                <a:latin typeface="Arial" charset="0"/>
              </a:rPr>
              <a:t>	</a:t>
            </a:r>
          </a:p>
        </p:txBody>
      </p:sp>
      <p:sp>
        <p:nvSpPr>
          <p:cNvPr id="10242" name="Slide Number Placeholder 3"/>
          <p:cNvSpPr>
            <a:spLocks noGrp="1"/>
          </p:cNvSpPr>
          <p:nvPr>
            <p:ph type="sldNum" sz="quarter" idx="12"/>
          </p:nvPr>
        </p:nvSpPr>
        <p:spPr>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EF476D7F-9C38-D74F-AC45-A0C0CC4D65C5}" type="slidenum">
              <a:rPr lang="en-US">
                <a:solidFill>
                  <a:srgbClr val="618DD1"/>
                </a:solidFill>
              </a:rPr>
              <a:pPr/>
              <a:t>2</a:t>
            </a:fld>
            <a:endParaRPr lang="en-US" dirty="0">
              <a:solidFill>
                <a:srgbClr val="618DD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hangingPunct="1"/>
            <a:r>
              <a:rPr lang="en-US" b="1" dirty="0">
                <a:latin typeface="Arial" charset="0"/>
              </a:rPr>
              <a:t>Levels of Delegation and Examples (cont.)</a:t>
            </a:r>
          </a:p>
        </p:txBody>
      </p:sp>
      <p:sp>
        <p:nvSpPr>
          <p:cNvPr id="34820" name="Rectangle 3"/>
          <p:cNvSpPr>
            <a:spLocks noGrp="1" noChangeArrowheads="1"/>
          </p:cNvSpPr>
          <p:nvPr>
            <p:ph idx="1"/>
          </p:nvPr>
        </p:nvSpPr>
        <p:spPr/>
        <p:txBody>
          <a:bodyPr/>
          <a:lstStyle/>
          <a:p>
            <a:pPr eaLnBrk="1" hangingPunct="1">
              <a:buFont typeface="Wingdings" charset="0"/>
              <a:buNone/>
            </a:pPr>
            <a:r>
              <a:rPr lang="en-US" dirty="0">
                <a:latin typeface="Arial" charset="0"/>
              </a:rPr>
              <a:t>Examples of levels of delegation from </a:t>
            </a:r>
            <a:r>
              <a:rPr lang="en-US" i="1" dirty="0">
                <a:latin typeface="Arial" charset="0"/>
              </a:rPr>
              <a:t>highest to lowest</a:t>
            </a:r>
            <a:r>
              <a:rPr lang="en-US" dirty="0">
                <a:latin typeface="Arial" charset="0"/>
              </a:rPr>
              <a:t>:</a:t>
            </a:r>
          </a:p>
          <a:p>
            <a:pPr marL="457200" indent="-457200" eaLnBrk="1" hangingPunct="1">
              <a:buFont typeface="Arial"/>
              <a:buChar char="•"/>
            </a:pPr>
            <a:r>
              <a:rPr lang="en-US" dirty="0">
                <a:latin typeface="Arial" charset="0"/>
              </a:rPr>
              <a:t>The highest delegation in which the manager retains responsibility.  </a:t>
            </a:r>
          </a:p>
          <a:p>
            <a:pPr marL="969963" lvl="2" indent="-284163">
              <a:buFont typeface="Courier New" panose="02070309020205020404" pitchFamily="49" charset="0"/>
              <a:buChar char="o"/>
            </a:pPr>
            <a:r>
              <a:rPr lang="en-US" sz="1800" dirty="0"/>
              <a:t>Example: </a:t>
            </a:r>
            <a:r>
              <a:rPr lang="ja-JP" altLang="en-US" sz="1800" dirty="0"/>
              <a:t>“</a:t>
            </a:r>
            <a:r>
              <a:rPr lang="en-US" sz="1800" dirty="0"/>
              <a:t>You decide and do what needs to be done. You do not need to check back with me on this.</a:t>
            </a:r>
            <a:r>
              <a:rPr lang="ja-JP" altLang="en-US" sz="1800" dirty="0"/>
              <a:t>”</a:t>
            </a:r>
            <a:endParaRPr lang="en-US" sz="1800" dirty="0"/>
          </a:p>
          <a:p>
            <a:pPr marL="285750" indent="-285750" eaLnBrk="1" hangingPunct="1">
              <a:buFont typeface="Arial"/>
              <a:buChar char="•"/>
            </a:pPr>
            <a:r>
              <a:rPr lang="en-US" dirty="0"/>
              <a:t>The highest level of delegation and not generally used without an official change in the person’s job description and title.</a:t>
            </a:r>
          </a:p>
          <a:p>
            <a:pPr marL="971550" lvl="2" indent="-285750">
              <a:buFont typeface="Courier New" panose="02070309020205020404" pitchFamily="49" charset="0"/>
              <a:buChar char="o"/>
            </a:pPr>
            <a:r>
              <a:rPr lang="en-US" sz="1800" dirty="0"/>
              <a:t>Example: </a:t>
            </a:r>
            <a:r>
              <a:rPr lang="ja-JP" altLang="en-US" sz="1800" dirty="0"/>
              <a:t>“</a:t>
            </a:r>
            <a:r>
              <a:rPr lang="en-US" sz="1800" dirty="0"/>
              <a:t>Decide what to do and manage the situation. It is your responsibility from now on.</a:t>
            </a:r>
            <a:r>
              <a:rPr lang="ja-JP" altLang="en-US" sz="1800" dirty="0"/>
              <a:t>”</a:t>
            </a:r>
            <a:endParaRPr lang="en-US" sz="1800" dirty="0"/>
          </a:p>
          <a:p>
            <a:pPr eaLnBrk="1" hangingPunct="1">
              <a:buFontTx/>
              <a:buNone/>
            </a:pPr>
            <a:endParaRPr lang="en-US" dirty="0">
              <a:latin typeface="Arial" charset="0"/>
            </a:endParaRPr>
          </a:p>
          <a:p>
            <a:pPr eaLnBrk="1" hangingPunct="1"/>
            <a:endParaRPr lang="en-US" dirty="0">
              <a:latin typeface="Arial" charset="0"/>
            </a:endParaRPr>
          </a:p>
        </p:txBody>
      </p:sp>
      <p:sp>
        <p:nvSpPr>
          <p:cNvPr id="34818" name="Slide Number Placeholder 3"/>
          <p:cNvSpPr>
            <a:spLocks noGrp="1"/>
          </p:cNvSpPr>
          <p:nvPr>
            <p:ph type="sldNum" sz="quarter" idx="12"/>
          </p:nvPr>
        </p:nvSpPr>
        <p:spPr>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F22C8B85-7374-074B-B5E7-C07729907FDD}" type="slidenum">
              <a:rPr lang="en-US">
                <a:solidFill>
                  <a:srgbClr val="618DD1"/>
                </a:solidFill>
              </a:rPr>
              <a:pPr/>
              <a:t>20</a:t>
            </a:fld>
            <a:endParaRPr lang="en-US" dirty="0">
              <a:solidFill>
                <a:srgbClr val="618DD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pPr eaLnBrk="1" hangingPunct="1"/>
            <a:r>
              <a:rPr lang="en-US" dirty="0">
                <a:latin typeface="Arial" charset="0"/>
              </a:rPr>
              <a:t>Questions?  Discussion?</a:t>
            </a:r>
          </a:p>
        </p:txBody>
      </p:sp>
      <p:sp>
        <p:nvSpPr>
          <p:cNvPr id="40964" name="Rectangle 3"/>
          <p:cNvSpPr>
            <a:spLocks noGrp="1" noChangeArrowheads="1"/>
          </p:cNvSpPr>
          <p:nvPr>
            <p:ph idx="1"/>
          </p:nvPr>
        </p:nvSpPr>
        <p:spPr/>
        <p:txBody>
          <a:bodyPr/>
          <a:lstStyle/>
          <a:p>
            <a:pPr eaLnBrk="1" hangingPunct="1">
              <a:buFontTx/>
              <a:buNone/>
            </a:pPr>
            <a:r>
              <a:rPr lang="en-US" b="1" dirty="0">
                <a:latin typeface="Arial" charset="0"/>
              </a:rPr>
              <a:t>	</a:t>
            </a:r>
          </a:p>
        </p:txBody>
      </p:sp>
      <p:sp>
        <p:nvSpPr>
          <p:cNvPr id="40962" name="Slide Number Placeholder 3"/>
          <p:cNvSpPr>
            <a:spLocks noGrp="1"/>
          </p:cNvSpPr>
          <p:nvPr>
            <p:ph type="sldNum" sz="quarter" idx="12"/>
          </p:nvPr>
        </p:nvSpPr>
        <p:spPr>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3105CCEA-C245-9F43-80E7-F32488B10845}" type="slidenum">
              <a:rPr lang="en-US">
                <a:solidFill>
                  <a:srgbClr val="618DD1"/>
                </a:solidFill>
              </a:rPr>
              <a:pPr/>
              <a:t>21</a:t>
            </a:fld>
            <a:endParaRPr lang="en-US" dirty="0">
              <a:solidFill>
                <a:srgbClr val="618DD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b="1" dirty="0">
                <a:latin typeface="Arial" charset="0"/>
              </a:rPr>
              <a:t>Reasons Delegation Fails</a:t>
            </a:r>
          </a:p>
        </p:txBody>
      </p:sp>
      <p:sp>
        <p:nvSpPr>
          <p:cNvPr id="36868" name="Rectangle 3"/>
          <p:cNvSpPr>
            <a:spLocks noGrp="1" noChangeArrowheads="1"/>
          </p:cNvSpPr>
          <p:nvPr>
            <p:ph idx="1"/>
          </p:nvPr>
        </p:nvSpPr>
        <p:spPr/>
        <p:txBody>
          <a:bodyPr/>
          <a:lstStyle/>
          <a:p>
            <a:pPr eaLnBrk="1" hangingPunct="1">
              <a:buFontTx/>
              <a:buNone/>
            </a:pPr>
            <a:r>
              <a:rPr lang="en-US" dirty="0">
                <a:latin typeface="Arial" charset="0"/>
              </a:rPr>
              <a:t>The main reasons delegation fails:</a:t>
            </a:r>
          </a:p>
          <a:p>
            <a:pPr marL="285750" indent="-285750" eaLnBrk="1" hangingPunct="1">
              <a:buFont typeface="Arial"/>
              <a:buChar char="•"/>
            </a:pPr>
            <a:r>
              <a:rPr lang="en-US" dirty="0">
                <a:latin typeface="Arial" charset="0"/>
              </a:rPr>
              <a:t>Lack of CEO support. The CEO must not only recognize the importance of delegation and support it but also be willing to delegate to members of top management.</a:t>
            </a:r>
          </a:p>
          <a:p>
            <a:pPr marL="285750" indent="-285750" eaLnBrk="1" hangingPunct="1">
              <a:buFont typeface="Arial"/>
              <a:buChar char="•"/>
            </a:pPr>
            <a:r>
              <a:rPr lang="en-US" dirty="0">
                <a:latin typeface="Arial" charset="0"/>
              </a:rPr>
              <a:t>Failure to plan. Managers often think it is easier to do work themselves instead of taking the time to review all their activities and determine which ones they could delegate to save their time and to help employees learn and develop.</a:t>
            </a:r>
          </a:p>
          <a:p>
            <a:pPr eaLnBrk="1" hangingPunct="1"/>
            <a:endParaRPr lang="en-US" sz="1600" dirty="0">
              <a:latin typeface="Arial" charset="0"/>
            </a:endParaRPr>
          </a:p>
          <a:p>
            <a:pPr eaLnBrk="1" hangingPunct="1">
              <a:buFontTx/>
              <a:buNone/>
            </a:pPr>
            <a:endParaRPr lang="en-US" sz="1600" dirty="0">
              <a:latin typeface="Arial" charset="0"/>
            </a:endParaRPr>
          </a:p>
        </p:txBody>
      </p:sp>
      <p:sp>
        <p:nvSpPr>
          <p:cNvPr id="36866" name="Slide Number Placeholder 3"/>
          <p:cNvSpPr>
            <a:spLocks noGrp="1"/>
          </p:cNvSpPr>
          <p:nvPr>
            <p:ph type="sldNum" sz="quarter" idx="12"/>
          </p:nvPr>
        </p:nvSpPr>
        <p:spPr>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EE127F81-C6DF-4F4E-8804-B9F10C792922}" type="slidenum">
              <a:rPr lang="en-US">
                <a:solidFill>
                  <a:srgbClr val="618DD1"/>
                </a:solidFill>
              </a:rPr>
              <a:pPr/>
              <a:t>22</a:t>
            </a:fld>
            <a:endParaRPr lang="en-US" dirty="0">
              <a:solidFill>
                <a:srgbClr val="618DD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r>
              <a:rPr lang="en-US" b="1" dirty="0">
                <a:latin typeface="Arial" charset="0"/>
              </a:rPr>
              <a:t>Reasons Delegation Fails (cont.)</a:t>
            </a:r>
          </a:p>
        </p:txBody>
      </p:sp>
      <p:sp>
        <p:nvSpPr>
          <p:cNvPr id="38916" name="Rectangle 3"/>
          <p:cNvSpPr>
            <a:spLocks noGrp="1" noChangeArrowheads="1"/>
          </p:cNvSpPr>
          <p:nvPr>
            <p:ph idx="1"/>
          </p:nvPr>
        </p:nvSpPr>
        <p:spPr/>
        <p:txBody>
          <a:bodyPr/>
          <a:lstStyle/>
          <a:p>
            <a:pPr marL="285750" indent="-285750" eaLnBrk="1" hangingPunct="1">
              <a:buFont typeface="Arial"/>
              <a:buChar char="•"/>
            </a:pPr>
            <a:r>
              <a:rPr lang="en-US" dirty="0">
                <a:latin typeface="Arial" charset="0"/>
              </a:rPr>
              <a:t>Lack of communication. Managers must take time to discuss their expectations with the employee, explain the importance of the delegated activity and share information that will help the employee succeed with the new task or project.</a:t>
            </a:r>
          </a:p>
          <a:p>
            <a:pPr marL="285750" indent="-285750" eaLnBrk="1" hangingPunct="1">
              <a:buFont typeface="Arial"/>
              <a:buChar char="•"/>
            </a:pPr>
            <a:r>
              <a:rPr lang="en-US" dirty="0">
                <a:latin typeface="Arial" charset="0"/>
              </a:rPr>
              <a:t>Fear of relinquishing control. Even good managers may fear losing control of their work, having a poor result from delegating, or being threatened or replaced by a subordinate.</a:t>
            </a:r>
          </a:p>
          <a:p>
            <a:pPr eaLnBrk="1" hangingPunct="1"/>
            <a:r>
              <a:rPr lang="en-US" dirty="0">
                <a:latin typeface="Arial" charset="0"/>
              </a:rPr>
              <a:t>In the words of Ronald Regan, </a:t>
            </a:r>
            <a:r>
              <a:rPr lang="ja-JP" altLang="en-US" dirty="0">
                <a:latin typeface="Arial" charset="0"/>
              </a:rPr>
              <a:t>“</a:t>
            </a:r>
            <a:r>
              <a:rPr lang="en-US" dirty="0">
                <a:latin typeface="Arial" charset="0"/>
              </a:rPr>
              <a:t>Surround yourself with the best people you can find, delegate authority, and don’t interfere as long as the policy you’ve decided upon is being carried out.</a:t>
            </a:r>
            <a:r>
              <a:rPr lang="ja-JP" altLang="en-US" dirty="0">
                <a:latin typeface="Arial" charset="0"/>
              </a:rPr>
              <a:t>”</a:t>
            </a:r>
            <a:endParaRPr lang="en-US" dirty="0">
              <a:latin typeface="Arial" charset="0"/>
            </a:endParaRPr>
          </a:p>
        </p:txBody>
      </p:sp>
      <p:sp>
        <p:nvSpPr>
          <p:cNvPr id="38914" name="Slide Number Placeholder 3"/>
          <p:cNvSpPr>
            <a:spLocks noGrp="1"/>
          </p:cNvSpPr>
          <p:nvPr>
            <p:ph type="sldNum" sz="quarter" idx="12"/>
          </p:nvPr>
        </p:nvSpPr>
        <p:spPr>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8601EADD-239F-3A42-B977-EC8FD0089B60}" type="slidenum">
              <a:rPr lang="en-US">
                <a:solidFill>
                  <a:srgbClr val="618DD1"/>
                </a:solidFill>
              </a:rPr>
              <a:pPr/>
              <a:t>23</a:t>
            </a:fld>
            <a:endParaRPr lang="en-US" dirty="0">
              <a:solidFill>
                <a:srgbClr val="618DD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dirty="0">
                <a:latin typeface="Arial" charset="0"/>
              </a:rPr>
              <a:t>Questions?	Comments?</a:t>
            </a:r>
          </a:p>
        </p:txBody>
      </p:sp>
      <p:sp>
        <p:nvSpPr>
          <p:cNvPr id="18434" name="Slide Number Placeholder 3"/>
          <p:cNvSpPr>
            <a:spLocks noGrp="1"/>
          </p:cNvSpPr>
          <p:nvPr>
            <p:ph type="sldNum" sz="quarter" idx="12"/>
          </p:nvPr>
        </p:nvSpPr>
        <p:spPr>
          <a:prstGeom prst="rect">
            <a:avLst/>
          </a:prstGeom>
          <a:noFill/>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lgn="ctr">
              <a:defRPr b="1">
                <a:solidFill>
                  <a:schemeClr val="tx1"/>
                </a:solidFill>
                <a:latin typeface="Arial" charset="0"/>
                <a:ea typeface="ＭＳ Ｐゴシック" charset="0"/>
              </a:defRPr>
            </a:lvl1pPr>
            <a:lvl2pPr marL="742950" indent="-285750" algn="ctr">
              <a:defRPr b="1">
                <a:solidFill>
                  <a:schemeClr val="tx1"/>
                </a:solidFill>
                <a:latin typeface="Arial" charset="0"/>
                <a:ea typeface="ＭＳ Ｐゴシック" charset="0"/>
              </a:defRPr>
            </a:lvl2pPr>
            <a:lvl3pPr marL="1143000" indent="-228600" algn="ctr">
              <a:defRPr b="1">
                <a:solidFill>
                  <a:schemeClr val="tx1"/>
                </a:solidFill>
                <a:latin typeface="Arial" charset="0"/>
                <a:ea typeface="ＭＳ Ｐゴシック" charset="0"/>
              </a:defRPr>
            </a:lvl3pPr>
            <a:lvl4pPr marL="1600200" indent="-228600" algn="ctr">
              <a:defRPr b="1">
                <a:solidFill>
                  <a:schemeClr val="tx1"/>
                </a:solidFill>
                <a:latin typeface="Arial" charset="0"/>
                <a:ea typeface="ＭＳ Ｐゴシック" charset="0"/>
              </a:defRPr>
            </a:lvl4pPr>
            <a:lvl5pPr marL="2057400" indent="-228600" algn="ctr">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r"/>
            <a:fld id="{EBF827EC-9B47-4C4B-A2A3-EE933916552A}" type="slidenum">
              <a:rPr lang="en-US">
                <a:solidFill>
                  <a:srgbClr val="618DD1"/>
                </a:solidFill>
              </a:rPr>
              <a:pPr algn="r"/>
              <a:t>24</a:t>
            </a:fld>
            <a:endParaRPr lang="en-US" dirty="0">
              <a:solidFill>
                <a:srgbClr val="618DD1"/>
              </a:solidFill>
            </a:endParaRPr>
          </a:p>
        </p:txBody>
      </p:sp>
    </p:spTree>
    <p:extLst>
      <p:ext uri="{BB962C8B-B14F-4D97-AF65-F5344CB8AC3E}">
        <p14:creationId xmlns:p14="http://schemas.microsoft.com/office/powerpoint/2010/main" val="4181476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eaLnBrk="1" hangingPunct="1"/>
            <a:r>
              <a:rPr lang="en-US" b="1" dirty="0">
                <a:latin typeface="Arial" charset="0"/>
              </a:rPr>
              <a:t>Summary</a:t>
            </a:r>
          </a:p>
        </p:txBody>
      </p:sp>
      <p:sp>
        <p:nvSpPr>
          <p:cNvPr id="43012" name="Rectangle 3"/>
          <p:cNvSpPr>
            <a:spLocks noGrp="1" noChangeArrowheads="1"/>
          </p:cNvSpPr>
          <p:nvPr>
            <p:ph idx="1"/>
          </p:nvPr>
        </p:nvSpPr>
        <p:spPr/>
        <p:txBody>
          <a:bodyPr/>
          <a:lstStyle/>
          <a:p>
            <a:pPr indent="-533400" eaLnBrk="1" hangingPunct="1">
              <a:buClr>
                <a:schemeClr val="tx1"/>
              </a:buClr>
              <a:buFontTx/>
              <a:buNone/>
            </a:pPr>
            <a:r>
              <a:rPr lang="en-US" dirty="0">
                <a:latin typeface="Arial" charset="0"/>
              </a:rPr>
              <a:t>Delegation is the process of assigning tasks or projects to subordinates and clearly dictating expected outcomes and a time frame for completion. Delegation must be accompanied by the commitment of subordinates to complete the tasks or projects.</a:t>
            </a:r>
          </a:p>
          <a:p>
            <a:pPr indent="-533400" eaLnBrk="1" hangingPunct="1">
              <a:buFontTx/>
              <a:buNone/>
            </a:pPr>
            <a:r>
              <a:rPr lang="en-US" dirty="0">
                <a:latin typeface="Arial" charset="0"/>
              </a:rPr>
              <a:t>Effective delegation saves management time and results in better-trained employees, increased productivity, more motivated staff and improved retention. Managers delegate to have work done by subordinates and to provide employee development.</a:t>
            </a:r>
            <a:endParaRPr lang="en-US" b="1" dirty="0">
              <a:latin typeface="Arial" charset="0"/>
            </a:endParaRPr>
          </a:p>
          <a:p>
            <a:pPr marL="533400" indent="-533400" eaLnBrk="1" hangingPunct="1">
              <a:buFontTx/>
              <a:buNone/>
            </a:pPr>
            <a:r>
              <a:rPr lang="en-US" dirty="0">
                <a:latin typeface="Arial" charset="0"/>
              </a:rPr>
              <a:t>	</a:t>
            </a:r>
          </a:p>
        </p:txBody>
      </p:sp>
      <p:sp>
        <p:nvSpPr>
          <p:cNvPr id="43010" name="Slide Number Placeholder 3"/>
          <p:cNvSpPr>
            <a:spLocks noGrp="1"/>
          </p:cNvSpPr>
          <p:nvPr>
            <p:ph type="sldNum" sz="quarter" idx="12"/>
          </p:nvPr>
        </p:nvSpPr>
        <p:spPr>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713CD1AA-0C95-1042-9B79-DC84A39571B9}" type="slidenum">
              <a:rPr lang="en-US">
                <a:solidFill>
                  <a:srgbClr val="618DD1"/>
                </a:solidFill>
              </a:rPr>
              <a:pPr/>
              <a:t>25</a:t>
            </a:fld>
            <a:endParaRPr lang="en-US" dirty="0">
              <a:solidFill>
                <a:srgbClr val="618DD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pPr eaLnBrk="1" hangingPunct="1"/>
            <a:r>
              <a:rPr lang="en-US" b="1" dirty="0">
                <a:latin typeface="Arial" charset="0"/>
              </a:rPr>
              <a:t>Summary (cont.)</a:t>
            </a:r>
          </a:p>
        </p:txBody>
      </p:sp>
      <p:sp>
        <p:nvSpPr>
          <p:cNvPr id="45060" name="Rectangle 3"/>
          <p:cNvSpPr>
            <a:spLocks noGrp="1" noChangeArrowheads="1"/>
          </p:cNvSpPr>
          <p:nvPr>
            <p:ph idx="1"/>
          </p:nvPr>
        </p:nvSpPr>
        <p:spPr/>
        <p:txBody>
          <a:bodyPr/>
          <a:lstStyle/>
          <a:p>
            <a:pPr eaLnBrk="1" hangingPunct="1">
              <a:buClr>
                <a:schemeClr val="tx1"/>
              </a:buClr>
              <a:buFontTx/>
              <a:buNone/>
            </a:pPr>
            <a:r>
              <a:rPr lang="en-US" dirty="0">
                <a:latin typeface="Arial" charset="0"/>
              </a:rPr>
              <a:t>Key steps for successful delegation include defining the task, selecting the individual, explaining the reasons, stating required results, identifying required resources, assessing ability and training needs, agreeing on a schedule, providing support and communication, providing feedback on results, and repeating the process. </a:t>
            </a:r>
          </a:p>
          <a:p>
            <a:pPr eaLnBrk="1" hangingPunct="1">
              <a:buFontTx/>
              <a:buNone/>
            </a:pPr>
            <a:r>
              <a:rPr lang="en-US" dirty="0">
                <a:latin typeface="Arial" charset="0"/>
              </a:rPr>
              <a:t>Managers may delegate when it is appropriate for their employees to complete a task or project, but they cannot delegate activities only they must complete, such as performance appraisals or disciplinary action.</a:t>
            </a:r>
          </a:p>
          <a:p>
            <a:pPr eaLnBrk="1" hangingPunct="1">
              <a:buClr>
                <a:schemeClr val="tx1"/>
              </a:buClr>
              <a:buFontTx/>
              <a:buNone/>
            </a:pPr>
            <a:endParaRPr lang="en-US" dirty="0">
              <a:latin typeface="Arial" charset="0"/>
            </a:endParaRPr>
          </a:p>
          <a:p>
            <a:pPr eaLnBrk="1" hangingPunct="1"/>
            <a:endParaRPr lang="en-US" dirty="0">
              <a:latin typeface="Arial" charset="0"/>
            </a:endParaRPr>
          </a:p>
        </p:txBody>
      </p:sp>
      <p:sp>
        <p:nvSpPr>
          <p:cNvPr id="45058" name="Slide Number Placeholder 3"/>
          <p:cNvSpPr>
            <a:spLocks noGrp="1"/>
          </p:cNvSpPr>
          <p:nvPr>
            <p:ph type="sldNum" sz="quarter" idx="12"/>
          </p:nvPr>
        </p:nvSpPr>
        <p:spPr>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B285A35F-1A10-6D48-B612-733745CFDE16}" type="slidenum">
              <a:rPr lang="en-US">
                <a:solidFill>
                  <a:srgbClr val="618DD1"/>
                </a:solidFill>
              </a:rPr>
              <a:pPr/>
              <a:t>26</a:t>
            </a:fld>
            <a:endParaRPr lang="en-US" dirty="0">
              <a:solidFill>
                <a:srgbClr val="618DD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pPr eaLnBrk="1" hangingPunct="1"/>
            <a:r>
              <a:rPr lang="en-US" b="1" dirty="0">
                <a:latin typeface="Arial" charset="0"/>
              </a:rPr>
              <a:t>Summary (cont.)</a:t>
            </a:r>
          </a:p>
        </p:txBody>
      </p:sp>
      <p:sp>
        <p:nvSpPr>
          <p:cNvPr id="47108" name="Rectangle 4"/>
          <p:cNvSpPr>
            <a:spLocks noGrp="1" noChangeArrowheads="1"/>
          </p:cNvSpPr>
          <p:nvPr>
            <p:ph idx="1"/>
          </p:nvPr>
        </p:nvSpPr>
        <p:spPr/>
        <p:txBody>
          <a:bodyPr/>
          <a:lstStyle/>
          <a:p>
            <a:pPr eaLnBrk="1" hangingPunct="1">
              <a:buClr>
                <a:schemeClr val="tx1"/>
              </a:buClr>
              <a:buFontTx/>
              <a:buNone/>
            </a:pPr>
            <a:r>
              <a:rPr lang="en-US" dirty="0">
                <a:latin typeface="Arial" charset="0"/>
              </a:rPr>
              <a:t>Levels of delegation extend from no delegation whatsoever</a:t>
            </a:r>
            <a:r>
              <a:rPr lang="en-US" dirty="0">
                <a:latin typeface="Arial" panose="020B0604020202020204" pitchFamily="34" charset="0"/>
                <a:cs typeface="Arial" panose="020B0604020202020204" pitchFamily="34" charset="0"/>
              </a:rPr>
              <a:t>, </a:t>
            </a:r>
            <a:r>
              <a:rPr lang="en-US" dirty="0">
                <a:latin typeface="Arial" charset="0"/>
              </a:rPr>
              <a:t>when the manager tells an employee precisely what and how to work, to full delegation, when the manager gives an employee total control over a project and revises the employee’s job description and/or title. </a:t>
            </a:r>
            <a:endParaRPr lang="en-US" sz="1600" dirty="0">
              <a:latin typeface="Arial" charset="0"/>
            </a:endParaRPr>
          </a:p>
          <a:p>
            <a:pPr eaLnBrk="1" hangingPunct="1">
              <a:buClr>
                <a:schemeClr val="tx1"/>
              </a:buClr>
              <a:buFontTx/>
              <a:buNone/>
            </a:pPr>
            <a:r>
              <a:rPr lang="en-US" dirty="0">
                <a:latin typeface="Arial" charset="0"/>
              </a:rPr>
              <a:t>Delegation fails because of lack of CEO support, failure to plan, lack of communication and fear of losing control.</a:t>
            </a:r>
          </a:p>
          <a:p>
            <a:pPr eaLnBrk="1" hangingPunct="1">
              <a:buClr>
                <a:schemeClr val="tx1"/>
              </a:buClr>
              <a:buFontTx/>
              <a:buNone/>
            </a:pPr>
            <a:endParaRPr lang="en-US" dirty="0">
              <a:latin typeface="Arial" charset="0"/>
            </a:endParaRPr>
          </a:p>
          <a:p>
            <a:pPr eaLnBrk="1" hangingPunct="1">
              <a:buFontTx/>
              <a:buNone/>
            </a:pPr>
            <a:r>
              <a:rPr lang="en-US" dirty="0">
                <a:latin typeface="Arial" charset="0"/>
              </a:rPr>
              <a:t>	</a:t>
            </a:r>
          </a:p>
          <a:p>
            <a:pPr eaLnBrk="1" hangingPunct="1">
              <a:buFontTx/>
              <a:buNone/>
            </a:pPr>
            <a:r>
              <a:rPr lang="en-US" dirty="0">
                <a:latin typeface="Arial" charset="0"/>
              </a:rPr>
              <a:t>	</a:t>
            </a:r>
          </a:p>
        </p:txBody>
      </p:sp>
      <p:sp>
        <p:nvSpPr>
          <p:cNvPr id="47106" name="Slide Number Placeholder 3"/>
          <p:cNvSpPr>
            <a:spLocks noGrp="1"/>
          </p:cNvSpPr>
          <p:nvPr>
            <p:ph type="sldNum" sz="quarter" idx="12"/>
          </p:nvPr>
        </p:nvSpPr>
        <p:spPr>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2F03AA7A-E584-0F41-B48C-111BD68F9BFE}" type="slidenum">
              <a:rPr lang="en-US">
                <a:solidFill>
                  <a:srgbClr val="618DD1"/>
                </a:solidFill>
              </a:rPr>
              <a:pPr/>
              <a:t>27</a:t>
            </a:fld>
            <a:endParaRPr lang="en-US" dirty="0">
              <a:solidFill>
                <a:srgbClr val="618DD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dirty="0">
                <a:latin typeface="Arial" charset="0"/>
              </a:rPr>
              <a:t>Questions?	Comments?</a:t>
            </a:r>
          </a:p>
        </p:txBody>
      </p:sp>
      <p:sp>
        <p:nvSpPr>
          <p:cNvPr id="18434" name="Slide Number Placeholder 3"/>
          <p:cNvSpPr>
            <a:spLocks noGrp="1"/>
          </p:cNvSpPr>
          <p:nvPr>
            <p:ph type="sldNum" sz="quarter" idx="12"/>
          </p:nvPr>
        </p:nvSpPr>
        <p:spPr>
          <a:prstGeom prst="rect">
            <a:avLst/>
          </a:prstGeom>
          <a:noFill/>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lgn="ctr">
              <a:defRPr b="1">
                <a:solidFill>
                  <a:schemeClr val="tx1"/>
                </a:solidFill>
                <a:latin typeface="Arial" charset="0"/>
                <a:ea typeface="ＭＳ Ｐゴシック" charset="0"/>
              </a:defRPr>
            </a:lvl1pPr>
            <a:lvl2pPr marL="742950" indent="-285750" algn="ctr">
              <a:defRPr b="1">
                <a:solidFill>
                  <a:schemeClr val="tx1"/>
                </a:solidFill>
                <a:latin typeface="Arial" charset="0"/>
                <a:ea typeface="ＭＳ Ｐゴシック" charset="0"/>
              </a:defRPr>
            </a:lvl2pPr>
            <a:lvl3pPr marL="1143000" indent="-228600" algn="ctr">
              <a:defRPr b="1">
                <a:solidFill>
                  <a:schemeClr val="tx1"/>
                </a:solidFill>
                <a:latin typeface="Arial" charset="0"/>
                <a:ea typeface="ＭＳ Ｐゴシック" charset="0"/>
              </a:defRPr>
            </a:lvl3pPr>
            <a:lvl4pPr marL="1600200" indent="-228600" algn="ctr">
              <a:defRPr b="1">
                <a:solidFill>
                  <a:schemeClr val="tx1"/>
                </a:solidFill>
                <a:latin typeface="Arial" charset="0"/>
                <a:ea typeface="ＭＳ Ｐゴシック" charset="0"/>
              </a:defRPr>
            </a:lvl4pPr>
            <a:lvl5pPr marL="2057400" indent="-228600" algn="ctr">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r"/>
            <a:fld id="{EBF827EC-9B47-4C4B-A2A3-EE933916552A}" type="slidenum">
              <a:rPr lang="en-US">
                <a:solidFill>
                  <a:srgbClr val="618DD1"/>
                </a:solidFill>
              </a:rPr>
              <a:pPr algn="r"/>
              <a:t>28</a:t>
            </a:fld>
            <a:endParaRPr lang="en-US" dirty="0">
              <a:solidFill>
                <a:srgbClr val="618DD1"/>
              </a:solidFill>
            </a:endParaRPr>
          </a:p>
        </p:txBody>
      </p:sp>
    </p:spTree>
    <p:extLst>
      <p:ext uri="{BB962C8B-B14F-4D97-AF65-F5344CB8AC3E}">
        <p14:creationId xmlns:p14="http://schemas.microsoft.com/office/powerpoint/2010/main" val="2343026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dirty="0"/>
              <a:t>Training Evaluation</a:t>
            </a:r>
            <a:endParaRPr lang="en-US" dirty="0">
              <a:latin typeface="Arial" charset="0"/>
            </a:endParaRPr>
          </a:p>
        </p:txBody>
      </p:sp>
      <p:sp>
        <p:nvSpPr>
          <p:cNvPr id="17412" name="Rectangle 3"/>
          <p:cNvSpPr>
            <a:spLocks noGrp="1" noChangeArrowheads="1"/>
          </p:cNvSpPr>
          <p:nvPr>
            <p:ph idx="1"/>
          </p:nvPr>
        </p:nvSpPr>
        <p:spPr/>
        <p:txBody>
          <a:bodyPr/>
          <a:lstStyle/>
          <a:p>
            <a:pPr>
              <a:lnSpc>
                <a:spcPct val="90000"/>
              </a:lnSpc>
            </a:pPr>
            <a:r>
              <a:rPr lang="en-US" dirty="0">
                <a:latin typeface="Arial" charset="0"/>
              </a:rPr>
              <a:t>Please be sure to </a:t>
            </a:r>
            <a:r>
              <a:rPr lang="en-US" dirty="0"/>
              <a:t>complete the evaluation sheet you received with your handouts</a:t>
            </a:r>
            <a:r>
              <a:rPr lang="en-US" dirty="0">
                <a:latin typeface="Arial" charset="0"/>
              </a:rPr>
              <a:t>.</a:t>
            </a:r>
          </a:p>
          <a:p>
            <a:pPr eaLnBrk="1" hangingPunct="1">
              <a:lnSpc>
                <a:spcPct val="90000"/>
              </a:lnSpc>
            </a:pPr>
            <a:r>
              <a:rPr lang="en-US" dirty="0">
                <a:latin typeface="Arial" charset="0"/>
              </a:rPr>
              <a:t>I thank you for your interest and attention! </a:t>
            </a:r>
          </a:p>
        </p:txBody>
      </p:sp>
      <p:sp>
        <p:nvSpPr>
          <p:cNvPr id="17410" name="Slide Number Placeholder 3"/>
          <p:cNvSpPr>
            <a:spLocks noGrp="1"/>
          </p:cNvSpPr>
          <p:nvPr>
            <p:ph type="sldNum" sz="quarter" idx="12"/>
          </p:nvPr>
        </p:nvSpPr>
        <p:spPr>
          <a:prstGeom prst="rect">
            <a:avLst/>
          </a:prstGeom>
          <a:noFill/>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lgn="ctr">
              <a:defRPr b="1">
                <a:solidFill>
                  <a:schemeClr val="tx1"/>
                </a:solidFill>
                <a:latin typeface="Arial" charset="0"/>
                <a:ea typeface="ＭＳ Ｐゴシック" charset="0"/>
              </a:defRPr>
            </a:lvl1pPr>
            <a:lvl2pPr marL="742950" indent="-285750" algn="ctr">
              <a:defRPr b="1">
                <a:solidFill>
                  <a:schemeClr val="tx1"/>
                </a:solidFill>
                <a:latin typeface="Arial" charset="0"/>
                <a:ea typeface="ＭＳ Ｐゴシック" charset="0"/>
              </a:defRPr>
            </a:lvl2pPr>
            <a:lvl3pPr marL="1143000" indent="-228600" algn="ctr">
              <a:defRPr b="1">
                <a:solidFill>
                  <a:schemeClr val="tx1"/>
                </a:solidFill>
                <a:latin typeface="Arial" charset="0"/>
                <a:ea typeface="ＭＳ Ｐゴシック" charset="0"/>
              </a:defRPr>
            </a:lvl3pPr>
            <a:lvl4pPr marL="1600200" indent="-228600" algn="ctr">
              <a:defRPr b="1">
                <a:solidFill>
                  <a:schemeClr val="tx1"/>
                </a:solidFill>
                <a:latin typeface="Arial" charset="0"/>
                <a:ea typeface="ＭＳ Ｐゴシック" charset="0"/>
              </a:defRPr>
            </a:lvl4pPr>
            <a:lvl5pPr marL="2057400" indent="-228600" algn="ctr">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r"/>
            <a:fld id="{77912B43-D497-B049-9CD8-7C89340C0579}" type="slidenum">
              <a:rPr lang="en-US">
                <a:solidFill>
                  <a:srgbClr val="618DD1"/>
                </a:solidFill>
              </a:rPr>
              <a:pPr algn="r"/>
              <a:t>29</a:t>
            </a:fld>
            <a:endParaRPr lang="en-US" dirty="0">
              <a:solidFill>
                <a:srgbClr val="618DD1"/>
              </a:solidFill>
            </a:endParaRPr>
          </a:p>
        </p:txBody>
      </p:sp>
    </p:spTree>
    <p:extLst>
      <p:ext uri="{BB962C8B-B14F-4D97-AF65-F5344CB8AC3E}">
        <p14:creationId xmlns:p14="http://schemas.microsoft.com/office/powerpoint/2010/main" val="2563437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dirty="0">
                <a:latin typeface="Arial" charset="0"/>
              </a:rPr>
              <a:t>Introduction (cont.)</a:t>
            </a:r>
          </a:p>
        </p:txBody>
      </p:sp>
      <p:sp>
        <p:nvSpPr>
          <p:cNvPr id="10244" name="Rectangle 3"/>
          <p:cNvSpPr>
            <a:spLocks noGrp="1" noChangeArrowheads="1"/>
          </p:cNvSpPr>
          <p:nvPr>
            <p:ph idx="1"/>
          </p:nvPr>
        </p:nvSpPr>
        <p:spPr/>
        <p:txBody>
          <a:bodyPr/>
          <a:lstStyle/>
          <a:p>
            <a:pPr eaLnBrk="1" hangingPunct="1">
              <a:lnSpc>
                <a:spcPct val="90000"/>
              </a:lnSpc>
              <a:buFontTx/>
              <a:buNone/>
            </a:pPr>
            <a:r>
              <a:rPr lang="en-US" dirty="0">
                <a:latin typeface="Arial" charset="0"/>
              </a:rPr>
              <a:t>Successful managers work diligently to make sure that their employees are capable of handling increased responsibility and duties and that they do so successfully. </a:t>
            </a:r>
          </a:p>
          <a:p>
            <a:pPr eaLnBrk="1" hangingPunct="1">
              <a:lnSpc>
                <a:spcPct val="90000"/>
              </a:lnSpc>
              <a:buFontTx/>
              <a:buNone/>
            </a:pPr>
            <a:r>
              <a:rPr lang="en-US" dirty="0">
                <a:latin typeface="Arial" charset="0"/>
              </a:rPr>
              <a:t>Effective delegation results in better-trained employees, increased productivity, more motivated staff and improved retention. </a:t>
            </a:r>
          </a:p>
          <a:p>
            <a:pPr eaLnBrk="1" hangingPunct="1">
              <a:lnSpc>
                <a:spcPct val="90000"/>
              </a:lnSpc>
              <a:buFontTx/>
              <a:buNone/>
            </a:pPr>
            <a:r>
              <a:rPr lang="en-US" dirty="0">
                <a:latin typeface="Arial" charset="0"/>
              </a:rPr>
              <a:t>This presentation provides you with information to help you delegate authority successfully. </a:t>
            </a:r>
          </a:p>
          <a:p>
            <a:pPr eaLnBrk="1" hangingPunct="1">
              <a:lnSpc>
                <a:spcPct val="90000"/>
              </a:lnSpc>
              <a:buFontTx/>
              <a:buNone/>
            </a:pPr>
            <a:r>
              <a:rPr lang="en-US" dirty="0">
                <a:latin typeface="Arial" charset="0"/>
              </a:rPr>
              <a:t>	</a:t>
            </a:r>
          </a:p>
        </p:txBody>
      </p:sp>
      <p:sp>
        <p:nvSpPr>
          <p:cNvPr id="10242" name="Slide Number Placeholder 3"/>
          <p:cNvSpPr>
            <a:spLocks noGrp="1"/>
          </p:cNvSpPr>
          <p:nvPr>
            <p:ph type="sldNum" sz="quarter" idx="12"/>
          </p:nvPr>
        </p:nvSpPr>
        <p:spPr>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EF476D7F-9C38-D74F-AC45-A0C0CC4D65C5}" type="slidenum">
              <a:rPr lang="en-US">
                <a:solidFill>
                  <a:srgbClr val="618DD1"/>
                </a:solidFill>
              </a:rPr>
              <a:pPr/>
              <a:t>3</a:t>
            </a:fld>
            <a:endParaRPr lang="en-US" dirty="0">
              <a:solidFill>
                <a:srgbClr val="618DD1"/>
              </a:solidFill>
            </a:endParaRPr>
          </a:p>
        </p:txBody>
      </p:sp>
    </p:spTree>
    <p:extLst>
      <p:ext uri="{BB962C8B-B14F-4D97-AF65-F5344CB8AC3E}">
        <p14:creationId xmlns:p14="http://schemas.microsoft.com/office/powerpoint/2010/main" val="4183637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dirty="0">
                <a:latin typeface="Arial" charset="0"/>
              </a:rPr>
              <a:t>Agenda</a:t>
            </a:r>
          </a:p>
        </p:txBody>
      </p:sp>
      <p:sp>
        <p:nvSpPr>
          <p:cNvPr id="12292" name="Rectangle 3"/>
          <p:cNvSpPr>
            <a:spLocks noGrp="1" noChangeArrowheads="1"/>
          </p:cNvSpPr>
          <p:nvPr>
            <p:ph idx="1"/>
          </p:nvPr>
        </p:nvSpPr>
        <p:spPr/>
        <p:txBody>
          <a:bodyPr/>
          <a:lstStyle/>
          <a:p>
            <a:pPr marL="342900" indent="-342900" eaLnBrk="1" hangingPunct="1">
              <a:buClr>
                <a:schemeClr val="tx1"/>
              </a:buClr>
              <a:buFont typeface="+mj-lt"/>
              <a:buAutoNum type="arabicPeriod"/>
            </a:pPr>
            <a:r>
              <a:rPr lang="en-US" dirty="0">
                <a:latin typeface="Arial" charset="0"/>
              </a:rPr>
              <a:t>Definition of delegation </a:t>
            </a:r>
          </a:p>
          <a:p>
            <a:pPr marL="342900" indent="-342900" eaLnBrk="1" hangingPunct="1">
              <a:buClr>
                <a:schemeClr val="tx1"/>
              </a:buClr>
              <a:buFont typeface="+mj-lt"/>
              <a:buAutoNum type="arabicPeriod"/>
            </a:pPr>
            <a:r>
              <a:rPr lang="en-US" dirty="0">
                <a:latin typeface="Arial" charset="0"/>
              </a:rPr>
              <a:t>Reasons for delegating</a:t>
            </a:r>
          </a:p>
          <a:p>
            <a:pPr marL="342900" indent="-342900" eaLnBrk="1" hangingPunct="1">
              <a:buClr>
                <a:schemeClr val="tx1"/>
              </a:buClr>
              <a:buFont typeface="+mj-lt"/>
              <a:buAutoNum type="arabicPeriod"/>
            </a:pPr>
            <a:r>
              <a:rPr lang="en-US" dirty="0">
                <a:latin typeface="Arial" charset="0"/>
              </a:rPr>
              <a:t>Key steps for successful delegation </a:t>
            </a:r>
          </a:p>
          <a:p>
            <a:pPr marL="342900" indent="-342900" eaLnBrk="1" hangingPunct="1">
              <a:buClr>
                <a:schemeClr val="tx1"/>
              </a:buClr>
              <a:buFont typeface="+mj-lt"/>
              <a:buAutoNum type="arabicPeriod"/>
            </a:pPr>
            <a:r>
              <a:rPr lang="en-US" dirty="0">
                <a:latin typeface="Arial" charset="0"/>
              </a:rPr>
              <a:t>What can and cannot be delegated</a:t>
            </a:r>
          </a:p>
          <a:p>
            <a:pPr marL="342900" indent="-342900" eaLnBrk="1" hangingPunct="1">
              <a:buClr>
                <a:schemeClr val="tx1"/>
              </a:buClr>
              <a:buFont typeface="+mj-lt"/>
              <a:buAutoNum type="arabicPeriod"/>
            </a:pPr>
            <a:r>
              <a:rPr lang="en-US" dirty="0">
                <a:latin typeface="Arial" charset="0"/>
              </a:rPr>
              <a:t>Levels of delegation and examples of each</a:t>
            </a:r>
          </a:p>
          <a:p>
            <a:pPr marL="342900" indent="-342900" eaLnBrk="1" hangingPunct="1">
              <a:buClr>
                <a:schemeClr val="tx1"/>
              </a:buClr>
              <a:buFont typeface="+mj-lt"/>
              <a:buAutoNum type="arabicPeriod"/>
            </a:pPr>
            <a:r>
              <a:rPr lang="en-US" dirty="0">
                <a:latin typeface="Arial" charset="0"/>
              </a:rPr>
              <a:t>Reasons delegation fails</a:t>
            </a:r>
          </a:p>
          <a:p>
            <a:pPr eaLnBrk="1" hangingPunct="1">
              <a:buClr>
                <a:schemeClr val="tx1"/>
              </a:buClr>
              <a:buFontTx/>
              <a:buNone/>
            </a:pPr>
            <a:endParaRPr lang="en-US" sz="1600" b="1" dirty="0">
              <a:latin typeface="Arial" charset="0"/>
            </a:endParaRPr>
          </a:p>
          <a:p>
            <a:pPr eaLnBrk="1" hangingPunct="1">
              <a:buClr>
                <a:schemeClr val="tx1"/>
              </a:buClr>
              <a:buFontTx/>
              <a:buNone/>
            </a:pPr>
            <a:endParaRPr lang="en-US" dirty="0">
              <a:latin typeface="Arial" charset="0"/>
            </a:endParaRPr>
          </a:p>
          <a:p>
            <a:pPr eaLnBrk="1" hangingPunct="1">
              <a:buClr>
                <a:schemeClr val="tx1"/>
              </a:buClr>
              <a:buFontTx/>
              <a:buNone/>
            </a:pPr>
            <a:endParaRPr lang="en-US" b="1" dirty="0">
              <a:latin typeface="Arial" charset="0"/>
            </a:endParaRPr>
          </a:p>
        </p:txBody>
      </p:sp>
      <p:sp>
        <p:nvSpPr>
          <p:cNvPr id="12290" name="Slide Number Placeholder 3"/>
          <p:cNvSpPr>
            <a:spLocks noGrp="1"/>
          </p:cNvSpPr>
          <p:nvPr>
            <p:ph type="sldNum" sz="quarter" idx="12"/>
          </p:nvPr>
        </p:nvSpPr>
        <p:spPr>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9B58E619-9C3C-1849-81AD-6CF2591E66B5}" type="slidenum">
              <a:rPr lang="en-US">
                <a:solidFill>
                  <a:srgbClr val="618DD1"/>
                </a:solidFill>
              </a:rPr>
              <a:pPr/>
              <a:t>4</a:t>
            </a:fld>
            <a:endParaRPr lang="en-US" dirty="0">
              <a:solidFill>
                <a:srgbClr val="618DD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dirty="0">
                <a:latin typeface="Arial" charset="0"/>
              </a:rPr>
              <a:t>Definition of Delegation</a:t>
            </a:r>
          </a:p>
        </p:txBody>
      </p:sp>
      <p:sp>
        <p:nvSpPr>
          <p:cNvPr id="14340" name="Rectangle 3"/>
          <p:cNvSpPr>
            <a:spLocks noGrp="1" noChangeArrowheads="1"/>
          </p:cNvSpPr>
          <p:nvPr>
            <p:ph idx="1"/>
          </p:nvPr>
        </p:nvSpPr>
        <p:spPr/>
        <p:txBody>
          <a:bodyPr/>
          <a:lstStyle/>
          <a:p>
            <a:pPr eaLnBrk="1" hangingPunct="1">
              <a:buFontTx/>
              <a:buNone/>
            </a:pPr>
            <a:r>
              <a:rPr lang="en-US" dirty="0">
                <a:latin typeface="Arial" charset="0"/>
              </a:rPr>
              <a:t>Delegation is the process of assigning tasks or projects to subordinates and clearly dictating expected outcomes and time frames for completion. </a:t>
            </a:r>
          </a:p>
          <a:p>
            <a:pPr eaLnBrk="1" hangingPunct="1">
              <a:buFontTx/>
              <a:buNone/>
            </a:pPr>
            <a:r>
              <a:rPr lang="en-US" dirty="0">
                <a:latin typeface="Arial" charset="0"/>
              </a:rPr>
              <a:t>It must be accompanied by the commitment of subordinates to complete the tasks or projects.</a:t>
            </a:r>
          </a:p>
          <a:p>
            <a:pPr eaLnBrk="1" hangingPunct="1">
              <a:buFontTx/>
              <a:buNone/>
            </a:pPr>
            <a:r>
              <a:rPr lang="en-US" dirty="0">
                <a:latin typeface="Arial" charset="0"/>
              </a:rPr>
              <a:t>A manager may designate work to subordinates, but he or she is ultimately responsible and accountable for the work being completed successfully.</a:t>
            </a:r>
          </a:p>
        </p:txBody>
      </p:sp>
      <p:sp>
        <p:nvSpPr>
          <p:cNvPr id="14338" name="Slide Number Placeholder 3"/>
          <p:cNvSpPr>
            <a:spLocks noGrp="1"/>
          </p:cNvSpPr>
          <p:nvPr>
            <p:ph type="sldNum" sz="quarter" idx="12"/>
          </p:nvPr>
        </p:nvSpPr>
        <p:spPr>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A6EC8B56-203B-7C43-B99D-DFD5759EB0B3}" type="slidenum">
              <a:rPr lang="en-US">
                <a:solidFill>
                  <a:srgbClr val="618DD1"/>
                </a:solidFill>
              </a:rPr>
              <a:pPr/>
              <a:t>5</a:t>
            </a:fld>
            <a:endParaRPr lang="en-US" dirty="0">
              <a:solidFill>
                <a:srgbClr val="618DD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dirty="0">
                <a:latin typeface="Arial" charset="0"/>
              </a:rPr>
              <a:t>Reasons for Delegating</a:t>
            </a:r>
          </a:p>
        </p:txBody>
      </p:sp>
      <p:sp>
        <p:nvSpPr>
          <p:cNvPr id="16388" name="Rectangle 3"/>
          <p:cNvSpPr>
            <a:spLocks noGrp="1" noChangeArrowheads="1"/>
          </p:cNvSpPr>
          <p:nvPr>
            <p:ph idx="1"/>
          </p:nvPr>
        </p:nvSpPr>
        <p:spPr/>
        <p:txBody>
          <a:bodyPr/>
          <a:lstStyle/>
          <a:p>
            <a:pPr eaLnBrk="1" hangingPunct="1">
              <a:buFontTx/>
              <a:buNone/>
            </a:pPr>
            <a:r>
              <a:rPr lang="en-US" dirty="0">
                <a:latin typeface="Arial" charset="0"/>
              </a:rPr>
              <a:t>Effective delegation saves management time. It results in better-trained employees, increased productivity, more motivated staff and improved retention. </a:t>
            </a:r>
          </a:p>
          <a:p>
            <a:pPr eaLnBrk="1" hangingPunct="1"/>
            <a:r>
              <a:rPr lang="en-US" dirty="0">
                <a:latin typeface="Arial" charset="0"/>
              </a:rPr>
              <a:t>To have work accomplished successfully and efficiently by subordinates, managers must be sure that employees:</a:t>
            </a:r>
          </a:p>
          <a:p>
            <a:pPr marL="762000" lvl="1" indent="-304800" eaLnBrk="1" hangingPunct="1">
              <a:buFont typeface="Arial"/>
              <a:buChar char="•"/>
            </a:pPr>
            <a:r>
              <a:rPr lang="en-US" dirty="0">
                <a:latin typeface="Arial" charset="0"/>
              </a:rPr>
              <a:t>Know what the manager wants.</a:t>
            </a:r>
          </a:p>
          <a:p>
            <a:pPr marL="762000" lvl="1" indent="-304800" eaLnBrk="1" hangingPunct="1">
              <a:buFont typeface="Arial"/>
              <a:buChar char="•"/>
            </a:pPr>
            <a:r>
              <a:rPr lang="en-US" dirty="0">
                <a:latin typeface="Arial" charset="0"/>
              </a:rPr>
              <a:t>Have the appropriate authority.</a:t>
            </a:r>
          </a:p>
          <a:p>
            <a:pPr marL="762000" lvl="1" indent="-304800" eaLnBrk="1" hangingPunct="1">
              <a:buFont typeface="Arial"/>
              <a:buChar char="•"/>
            </a:pPr>
            <a:r>
              <a:rPr lang="en-US" dirty="0">
                <a:latin typeface="Arial" charset="0"/>
              </a:rPr>
              <a:t>Know how to perform the work.</a:t>
            </a:r>
          </a:p>
          <a:p>
            <a:pPr marL="762000" lvl="1" indent="-304800" eaLnBrk="1" hangingPunct="1">
              <a:buFont typeface="Arial"/>
              <a:buChar char="•"/>
            </a:pPr>
            <a:endParaRPr lang="en-US" dirty="0">
              <a:latin typeface="Arial" charset="0"/>
            </a:endParaRPr>
          </a:p>
          <a:p>
            <a:pPr marL="114300"/>
            <a:r>
              <a:rPr lang="en-US" dirty="0">
                <a:latin typeface="Arial" charset="0"/>
              </a:rPr>
              <a:t>Managers must devote significant amounts of time and energy to be sure employees succeed when the purpose of delegating is to provide career development.</a:t>
            </a:r>
          </a:p>
          <a:p>
            <a:pPr marL="762000" lvl="1" indent="-304800" eaLnBrk="1" hangingPunct="1">
              <a:buFont typeface="Arial"/>
              <a:buChar char="•"/>
            </a:pPr>
            <a:endParaRPr lang="en-US" dirty="0">
              <a:latin typeface="Arial" charset="0"/>
            </a:endParaRPr>
          </a:p>
          <a:p>
            <a:pPr eaLnBrk="1" hangingPunct="1">
              <a:buFontTx/>
              <a:buNone/>
            </a:pPr>
            <a:endParaRPr lang="en-US" sz="1600" dirty="0">
              <a:latin typeface="Arial" charset="0"/>
            </a:endParaRPr>
          </a:p>
          <a:p>
            <a:pPr eaLnBrk="1" hangingPunct="1"/>
            <a:endParaRPr lang="en-US" sz="1600" dirty="0">
              <a:latin typeface="Arial" charset="0"/>
            </a:endParaRPr>
          </a:p>
        </p:txBody>
      </p:sp>
      <p:sp>
        <p:nvSpPr>
          <p:cNvPr id="16386" name="Slide Number Placeholder 3"/>
          <p:cNvSpPr>
            <a:spLocks noGrp="1"/>
          </p:cNvSpPr>
          <p:nvPr>
            <p:ph type="sldNum" sz="quarter" idx="12"/>
          </p:nvPr>
        </p:nvSpPr>
        <p:spPr>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951992BD-E7CE-2340-BD47-C882945744AE}" type="slidenum">
              <a:rPr lang="en-US">
                <a:solidFill>
                  <a:srgbClr val="618DD1"/>
                </a:solidFill>
              </a:rPr>
              <a:pPr/>
              <a:t>6</a:t>
            </a:fld>
            <a:endParaRPr lang="en-US" dirty="0">
              <a:solidFill>
                <a:srgbClr val="618DD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dirty="0">
                <a:latin typeface="Arial" charset="0"/>
              </a:rPr>
              <a:t>Reasons for Delegating (cont.)</a:t>
            </a:r>
          </a:p>
        </p:txBody>
      </p:sp>
      <p:sp>
        <p:nvSpPr>
          <p:cNvPr id="16388" name="Rectangle 3"/>
          <p:cNvSpPr>
            <a:spLocks noGrp="1" noChangeArrowheads="1"/>
          </p:cNvSpPr>
          <p:nvPr>
            <p:ph idx="1"/>
          </p:nvPr>
        </p:nvSpPr>
        <p:spPr/>
        <p:txBody>
          <a:bodyPr/>
          <a:lstStyle/>
          <a:p>
            <a:pPr eaLnBrk="1" hangingPunct="1">
              <a:buFontTx/>
              <a:buNone/>
            </a:pPr>
            <a:r>
              <a:rPr lang="en-US" dirty="0">
                <a:latin typeface="Arial" charset="0"/>
              </a:rPr>
              <a:t>Reasons managers delegate:</a:t>
            </a:r>
          </a:p>
          <a:p>
            <a:pPr marL="285750" indent="-285750" eaLnBrk="1" hangingPunct="1">
              <a:buFont typeface="Arial"/>
              <a:buChar char="•"/>
            </a:pPr>
            <a:r>
              <a:rPr lang="en-US" dirty="0">
                <a:latin typeface="Arial" charset="0"/>
              </a:rPr>
              <a:t>To accomplish more as a team.</a:t>
            </a:r>
          </a:p>
          <a:p>
            <a:pPr marL="285750" indent="-285750" eaLnBrk="1" hangingPunct="1">
              <a:buFont typeface="Arial"/>
              <a:buChar char="•"/>
            </a:pPr>
            <a:r>
              <a:rPr lang="en-US" dirty="0">
                <a:latin typeface="Arial" charset="0"/>
              </a:rPr>
              <a:t>To free up managers’ time for more strategic, high-level initiatives and meetings.</a:t>
            </a:r>
          </a:p>
          <a:p>
            <a:pPr marL="285750" indent="-285750" eaLnBrk="1" hangingPunct="1">
              <a:buFont typeface="Arial"/>
              <a:buChar char="•"/>
            </a:pPr>
            <a:r>
              <a:rPr lang="en-US" dirty="0">
                <a:latin typeface="Arial" charset="0"/>
              </a:rPr>
              <a:t>To cross-train workers so they can back up co-workers and managers when they are out of the office.</a:t>
            </a:r>
          </a:p>
          <a:p>
            <a:pPr marL="285750" indent="-285750" eaLnBrk="1" hangingPunct="1">
              <a:buFont typeface="Arial"/>
              <a:buChar char="•"/>
            </a:pPr>
            <a:r>
              <a:rPr lang="en-US" dirty="0">
                <a:latin typeface="Arial" charset="0"/>
              </a:rPr>
              <a:t>To provide employees valuable experience, knowledge and an opportunity for professional growth. </a:t>
            </a:r>
          </a:p>
          <a:p>
            <a:pPr eaLnBrk="1" hangingPunct="1">
              <a:buFontTx/>
              <a:buNone/>
            </a:pPr>
            <a:endParaRPr lang="en-US" sz="1600" dirty="0">
              <a:latin typeface="Arial" charset="0"/>
            </a:endParaRPr>
          </a:p>
          <a:p>
            <a:pPr eaLnBrk="1" hangingPunct="1"/>
            <a:endParaRPr lang="en-US" sz="1600" dirty="0">
              <a:latin typeface="Arial" charset="0"/>
            </a:endParaRPr>
          </a:p>
        </p:txBody>
      </p:sp>
      <p:sp>
        <p:nvSpPr>
          <p:cNvPr id="16386" name="Slide Number Placeholder 3"/>
          <p:cNvSpPr>
            <a:spLocks noGrp="1"/>
          </p:cNvSpPr>
          <p:nvPr>
            <p:ph type="sldNum" sz="quarter" idx="12"/>
          </p:nvPr>
        </p:nvSpPr>
        <p:spPr>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951992BD-E7CE-2340-BD47-C882945744AE}" type="slidenum">
              <a:rPr lang="en-US">
                <a:solidFill>
                  <a:srgbClr val="618DD1"/>
                </a:solidFill>
              </a:rPr>
              <a:pPr/>
              <a:t>7</a:t>
            </a:fld>
            <a:endParaRPr lang="en-US" dirty="0">
              <a:solidFill>
                <a:srgbClr val="618DD1"/>
              </a:solidFill>
            </a:endParaRPr>
          </a:p>
        </p:txBody>
      </p:sp>
    </p:spTree>
    <p:extLst>
      <p:ext uri="{BB962C8B-B14F-4D97-AF65-F5344CB8AC3E}">
        <p14:creationId xmlns:p14="http://schemas.microsoft.com/office/powerpoint/2010/main" val="1209424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dirty="0">
                <a:latin typeface="Arial" charset="0"/>
              </a:rPr>
              <a:t>Questions?  Comments?</a:t>
            </a:r>
          </a:p>
        </p:txBody>
      </p:sp>
      <p:sp>
        <p:nvSpPr>
          <p:cNvPr id="18434" name="Slide Number Placeholder 3"/>
          <p:cNvSpPr>
            <a:spLocks noGrp="1"/>
          </p:cNvSpPr>
          <p:nvPr>
            <p:ph type="sldNum" sz="quarter" idx="12"/>
          </p:nvPr>
        </p:nvSpPr>
        <p:spPr>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85AB5EEA-0141-3748-BFD3-3644CD223B70}" type="slidenum">
              <a:rPr lang="en-US">
                <a:solidFill>
                  <a:srgbClr val="618DD1"/>
                </a:solidFill>
              </a:rPr>
              <a:pPr/>
              <a:t>8</a:t>
            </a:fld>
            <a:endParaRPr lang="en-US" dirty="0">
              <a:solidFill>
                <a:srgbClr val="618DD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dirty="0">
                <a:latin typeface="Arial" charset="0"/>
              </a:rPr>
              <a:t>Key Steps for Successful Delegation</a:t>
            </a:r>
          </a:p>
        </p:txBody>
      </p:sp>
      <p:sp>
        <p:nvSpPr>
          <p:cNvPr id="20484" name="Rectangle 3"/>
          <p:cNvSpPr>
            <a:spLocks noGrp="1" noChangeArrowheads="1"/>
          </p:cNvSpPr>
          <p:nvPr>
            <p:ph idx="1"/>
          </p:nvPr>
        </p:nvSpPr>
        <p:spPr/>
        <p:txBody>
          <a:bodyPr/>
          <a:lstStyle/>
          <a:p>
            <a:pPr eaLnBrk="1" hangingPunct="1">
              <a:buFontTx/>
              <a:buNone/>
            </a:pPr>
            <a:r>
              <a:rPr lang="en-US" dirty="0">
                <a:latin typeface="Arial" charset="0"/>
              </a:rPr>
              <a:t>For successful delegation, managers need to:</a:t>
            </a:r>
          </a:p>
          <a:p>
            <a:pPr marL="342900" indent="-342900" eaLnBrk="1" hangingPunct="1">
              <a:buFont typeface="+mj-lt"/>
              <a:buAutoNum type="arabicPeriod"/>
            </a:pPr>
            <a:r>
              <a:rPr lang="en-US" dirty="0">
                <a:latin typeface="Arial" charset="0"/>
              </a:rPr>
              <a:t>Define the task. Confirm that the task is suitable for delegating. Does it meet the criteria for successful delegation?</a:t>
            </a:r>
          </a:p>
          <a:p>
            <a:pPr marL="342900" indent="-342900" eaLnBrk="1" hangingPunct="1">
              <a:buFont typeface="+mj-lt"/>
              <a:buAutoNum type="arabicPeriod"/>
            </a:pPr>
            <a:r>
              <a:rPr lang="en-US" dirty="0">
                <a:latin typeface="Arial" charset="0"/>
              </a:rPr>
              <a:t>Select the individual. What are the reasons for selecting this employee? As part of the selection process, determine how both the employee and you will benefit.</a:t>
            </a:r>
          </a:p>
          <a:p>
            <a:pPr marL="342900" indent="-342900" eaLnBrk="1" hangingPunct="1">
              <a:buFont typeface="+mj-lt"/>
              <a:buAutoNum type="arabicPeriod"/>
            </a:pPr>
            <a:r>
              <a:rPr lang="en-US" dirty="0">
                <a:latin typeface="Arial" charset="0"/>
              </a:rPr>
              <a:t>Assess ability and training needs. Does the person identified have the skill sets required to be successful? Can he or she grasp what needs to be done? If not, you cannot proceed.</a:t>
            </a:r>
          </a:p>
          <a:p>
            <a:pPr eaLnBrk="1" hangingPunct="1">
              <a:buFontTx/>
              <a:buAutoNum type="arabicPeriod"/>
            </a:pPr>
            <a:endParaRPr lang="en-US" dirty="0">
              <a:latin typeface="Arial" charset="0"/>
            </a:endParaRPr>
          </a:p>
          <a:p>
            <a:pPr eaLnBrk="1" hangingPunct="1">
              <a:buFontTx/>
              <a:buAutoNum type="arabicPeriod"/>
            </a:pPr>
            <a:endParaRPr lang="en-US" dirty="0">
              <a:latin typeface="Arial" charset="0"/>
            </a:endParaRPr>
          </a:p>
          <a:p>
            <a:pPr eaLnBrk="1" hangingPunct="1">
              <a:buFontTx/>
              <a:buAutoNum type="arabicPeriod"/>
            </a:pPr>
            <a:endParaRPr lang="en-US" dirty="0">
              <a:latin typeface="Arial" charset="0"/>
            </a:endParaRPr>
          </a:p>
          <a:p>
            <a:pPr eaLnBrk="1" hangingPunct="1">
              <a:buFontTx/>
              <a:buNone/>
            </a:pPr>
            <a:endParaRPr lang="en-US" dirty="0">
              <a:latin typeface="Arial" charset="0"/>
            </a:endParaRPr>
          </a:p>
        </p:txBody>
      </p:sp>
      <p:sp>
        <p:nvSpPr>
          <p:cNvPr id="20482" name="Slide Number Placeholder 3"/>
          <p:cNvSpPr>
            <a:spLocks noGrp="1"/>
          </p:cNvSpPr>
          <p:nvPr>
            <p:ph type="sldNum" sz="quarter" idx="12"/>
          </p:nvPr>
        </p:nvSpPr>
        <p:spPr>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317FACBD-E90C-7548-8C67-1E5DC161F997}" type="slidenum">
              <a:rPr lang="en-US">
                <a:solidFill>
                  <a:srgbClr val="618DD1"/>
                </a:solidFill>
              </a:rPr>
              <a:pPr/>
              <a:t>9</a:t>
            </a:fld>
            <a:endParaRPr lang="en-US" dirty="0">
              <a:solidFill>
                <a:srgbClr val="618DD1"/>
              </a:solidFill>
            </a:endParaRPr>
          </a:p>
        </p:txBody>
      </p:sp>
    </p:spTree>
  </p:cSld>
  <p:clrMapOvr>
    <a:masterClrMapping/>
  </p:clrMapOvr>
</p:sld>
</file>

<file path=ppt/theme/theme1.xml><?xml version="1.0" encoding="utf-8"?>
<a:theme xmlns:a="http://schemas.openxmlformats.org/drawingml/2006/main" name="Knowledge Center Design">
  <a:themeElements>
    <a:clrScheme name="Knowledge Center">
      <a:dk1>
        <a:srgbClr val="545454"/>
      </a:dk1>
      <a:lt1>
        <a:srgbClr val="FFFFFF"/>
      </a:lt1>
      <a:dk2>
        <a:srgbClr val="009999"/>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51515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88D5BA2E-B9E3-C545-8164-0FB6D1644943}" vid="{BBD0DF9B-F71D-4644-9E39-17A516BFA926}"/>
    </a:ext>
  </a:extLst>
</a:theme>
</file>

<file path=ppt/theme/theme2.xml><?xml version="1.0" encoding="utf-8"?>
<a:theme xmlns:a="http://schemas.openxmlformats.org/drawingml/2006/main" name="1_Knowledge Center Design">
  <a:themeElements>
    <a:clrScheme name="Knowledge Center">
      <a:dk1>
        <a:srgbClr val="545454"/>
      </a:dk1>
      <a:lt1>
        <a:srgbClr val="FFFFFF"/>
      </a:lt1>
      <a:dk2>
        <a:srgbClr val="009999"/>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51515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88D5BA2E-B9E3-C545-8164-0FB6D1644943}" vid="{BBD0DF9B-F71D-4644-9E39-17A516BFA9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Leadership &amp; Navigation</Template>
  <TotalTime>263</TotalTime>
  <Words>1886</Words>
  <Application>Microsoft Office PowerPoint</Application>
  <PresentationFormat>On-screen Show (4:3)</PresentationFormat>
  <Paragraphs>186</Paragraphs>
  <Slides>29</Slides>
  <Notes>25</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Knowledge Center Design</vt:lpstr>
      <vt:lpstr>1_Knowledge Center Design</vt:lpstr>
      <vt:lpstr>Delegating Authority</vt:lpstr>
      <vt:lpstr>Introduction</vt:lpstr>
      <vt:lpstr>Introduction (cont.)</vt:lpstr>
      <vt:lpstr>Agenda</vt:lpstr>
      <vt:lpstr>Definition of Delegation</vt:lpstr>
      <vt:lpstr>Reasons for Delegating</vt:lpstr>
      <vt:lpstr>Reasons for Delegating (cont.)</vt:lpstr>
      <vt:lpstr>Questions?  Comments?</vt:lpstr>
      <vt:lpstr>Key Steps for Successful Delegation</vt:lpstr>
      <vt:lpstr>Key Steps for Successful Delegation (cont.)</vt:lpstr>
      <vt:lpstr>Key Steps for Successful Delegation (cont.)</vt:lpstr>
      <vt:lpstr>Key Steps for Successful Delegation (cont.)</vt:lpstr>
      <vt:lpstr>Key Steps for Successful Delegation (cont.)</vt:lpstr>
      <vt:lpstr>Questions?  Comments? </vt:lpstr>
      <vt:lpstr>What Can and Cannot Be Delegated</vt:lpstr>
      <vt:lpstr>What Can and Cannot Be Delegated (cont.)</vt:lpstr>
      <vt:lpstr>Questions?  Comments? </vt:lpstr>
      <vt:lpstr>Levels of Delegation and Examples</vt:lpstr>
      <vt:lpstr>Levels of Delegation and Examples (cont.)</vt:lpstr>
      <vt:lpstr>Levels of Delegation and Examples (cont.)</vt:lpstr>
      <vt:lpstr>Questions?  Discussion?</vt:lpstr>
      <vt:lpstr>Reasons Delegation Fails</vt:lpstr>
      <vt:lpstr>Reasons Delegation Fails (cont.)</vt:lpstr>
      <vt:lpstr>Questions? Comments?</vt:lpstr>
      <vt:lpstr>Summary</vt:lpstr>
      <vt:lpstr>Summary (cont.)</vt:lpstr>
      <vt:lpstr>Summary (cont.)</vt:lpstr>
      <vt:lpstr>Questions? Comments?</vt:lpstr>
      <vt:lpstr>Training 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Ganiyu, Mariam</cp:lastModifiedBy>
  <cp:revision>109</cp:revision>
  <dcterms:created xsi:type="dcterms:W3CDTF">2016-07-21T20:58:02Z</dcterms:created>
  <dcterms:modified xsi:type="dcterms:W3CDTF">2018-05-14T14:32:04Z</dcterms:modified>
</cp:coreProperties>
</file>